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58" r:id="rId5"/>
    <p:sldId id="375" r:id="rId6"/>
    <p:sldId id="383" r:id="rId7"/>
    <p:sldId id="384" r:id="rId8"/>
    <p:sldId id="385" r:id="rId9"/>
    <p:sldId id="380" r:id="rId10"/>
    <p:sldId id="381" r:id="rId11"/>
    <p:sldId id="382" r:id="rId12"/>
    <p:sldId id="364" r:id="rId13"/>
    <p:sldId id="346" r:id="rId14"/>
    <p:sldId id="386" r:id="rId15"/>
    <p:sldId id="304" r:id="rId16"/>
    <p:sldId id="447" r:id="rId17"/>
    <p:sldId id="448" r:id="rId18"/>
    <p:sldId id="442" r:id="rId19"/>
    <p:sldId id="42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TZEK-SEIDL Simone (COMP)" initials="RS(" lastIdx="17" clrIdx="0">
    <p:extLst>
      <p:ext uri="{19B8F6BF-5375-455C-9EA6-DF929625EA0E}">
        <p15:presenceInfo xmlns:p15="http://schemas.microsoft.com/office/powerpoint/2012/main" userId="S-1-5-21-1606980848-2025429265-839522115-435216" providerId="AD"/>
      </p:ext>
    </p:extLst>
  </p:cmAuthor>
  <p:cmAuthor id="2" name="RAPP Julia (COMP)" initials="RJ(" lastIdx="6" clrIdx="1">
    <p:extLst>
      <p:ext uri="{19B8F6BF-5375-455C-9EA6-DF929625EA0E}">
        <p15:presenceInfo xmlns:p15="http://schemas.microsoft.com/office/powerpoint/2012/main" userId="S-1-5-21-1606980848-2025429265-839522115-456292" providerId="AD"/>
      </p:ext>
    </p:extLst>
  </p:cmAuthor>
  <p:cmAuthor id="3" name="HERNANDEZ MARTINEZ Jose Manuel (COMP)" initials="HMJM(" lastIdx="8" clrIdx="2">
    <p:extLst>
      <p:ext uri="{19B8F6BF-5375-455C-9EA6-DF929625EA0E}">
        <p15:presenceInfo xmlns:p15="http://schemas.microsoft.com/office/powerpoint/2012/main" userId="S-1-5-21-1606980848-2025429265-839522115-348373" providerId="AD"/>
      </p:ext>
    </p:extLst>
  </p:cmAuthor>
  <p:cmAuthor id="4" name="GUENEAU DE MUSSY Katarzyna (COMP)" initials="GDMK(" lastIdx="1" clrIdx="3">
    <p:extLst>
      <p:ext uri="{19B8F6BF-5375-455C-9EA6-DF929625EA0E}">
        <p15:presenceInfo xmlns:p15="http://schemas.microsoft.com/office/powerpoint/2012/main" userId="S-1-5-21-1606980848-2025429265-839522115-425833" providerId="AD"/>
      </p:ext>
    </p:extLst>
  </p:cmAuthor>
  <p:cmAuthor id="5" name="SCHOSER Christof (COMP)" initials="SC(" lastIdx="6" clrIdx="4">
    <p:extLst>
      <p:ext uri="{19B8F6BF-5375-455C-9EA6-DF929625EA0E}">
        <p15:presenceInfo xmlns:p15="http://schemas.microsoft.com/office/powerpoint/2012/main" userId="S-1-5-21-1606980848-2025429265-839522115-80606" providerId="AD"/>
      </p:ext>
    </p:extLst>
  </p:cmAuthor>
  <p:cmAuthor id="6" name="KRENEK Filip (TRADE)" initials="KF(" lastIdx="2" clrIdx="5">
    <p:extLst>
      <p:ext uri="{19B8F6BF-5375-455C-9EA6-DF929625EA0E}">
        <p15:presenceInfo xmlns:p15="http://schemas.microsoft.com/office/powerpoint/2012/main" userId="S-1-5-21-1606980848-2025429265-839522115-10523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B9C"/>
    <a:srgbClr val="024EA2"/>
    <a:srgbClr val="0356B1"/>
    <a:srgbClr val="035DC1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87" autoAdjust="0"/>
    <p:restoredTop sz="78993" autoAdjust="0"/>
  </p:normalViewPr>
  <p:slideViewPr>
    <p:cSldViewPr snapToGrid="0">
      <p:cViewPr varScale="1">
        <p:scale>
          <a:sx n="58" d="100"/>
          <a:sy n="58" d="100"/>
        </p:scale>
        <p:origin x="728" y="52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DC2679-DBA0-4553-83D5-5B7D03BC099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DC250D21-B158-477E-A3AD-FC7EA34C908B}">
      <dgm:prSet phldrT="[Text]"/>
      <dgm:spPr/>
      <dgm:t>
        <a:bodyPr/>
        <a:lstStyle/>
        <a:p>
          <a:r>
            <a:rPr lang="en-US" b="1" dirty="0"/>
            <a:t>Financial contribution</a:t>
          </a:r>
          <a:endParaRPr lang="en-US" dirty="0"/>
        </a:p>
      </dgm:t>
    </dgm:pt>
    <dgm:pt modelId="{F5F8B5FE-34AE-4F49-B985-124E7DB47558}" type="parTrans" cxnId="{471F892F-2A27-4CCB-B3B7-B399DC94268A}">
      <dgm:prSet/>
      <dgm:spPr/>
      <dgm:t>
        <a:bodyPr/>
        <a:lstStyle/>
        <a:p>
          <a:endParaRPr lang="en-US"/>
        </a:p>
      </dgm:t>
    </dgm:pt>
    <dgm:pt modelId="{6F6FEED7-A96C-4094-99B2-4BAC5C3E3D21}" type="sibTrans" cxnId="{471F892F-2A27-4CCB-B3B7-B399DC94268A}">
      <dgm:prSet/>
      <dgm:spPr/>
      <dgm:t>
        <a:bodyPr/>
        <a:lstStyle/>
        <a:p>
          <a:endParaRPr lang="en-US"/>
        </a:p>
      </dgm:t>
    </dgm:pt>
    <dgm:pt modelId="{585F34BA-4310-4252-B4C2-821D7C517162}">
      <dgm:prSet phldrT="[Text]"/>
      <dgm:spPr/>
      <dgm:t>
        <a:bodyPr/>
        <a:lstStyle/>
        <a:p>
          <a:r>
            <a:rPr lang="cs-CZ" b="1" dirty="0"/>
            <a:t>Limited </a:t>
          </a:r>
          <a:r>
            <a:rPr lang="cs-CZ" b="0" dirty="0"/>
            <a:t>to </a:t>
          </a:r>
          <a:r>
            <a:rPr lang="en-US" b="0" noProof="0" dirty="0"/>
            <a:t>one or</a:t>
          </a:r>
          <a:r>
            <a:rPr lang="cs-CZ" b="0" noProof="0" dirty="0"/>
            <a:t> </a:t>
          </a:r>
          <a:r>
            <a:rPr lang="en-US" b="0" noProof="0" dirty="0"/>
            <a:t>more undertakings or industries</a:t>
          </a:r>
        </a:p>
      </dgm:t>
    </dgm:pt>
    <dgm:pt modelId="{2419CB3D-EAC0-43FB-9157-AEAE4176AB60}" type="parTrans" cxnId="{B89AAF87-896D-4F1B-A472-0F3969B67372}">
      <dgm:prSet/>
      <dgm:spPr/>
      <dgm:t>
        <a:bodyPr/>
        <a:lstStyle/>
        <a:p>
          <a:endParaRPr lang="en-US"/>
        </a:p>
      </dgm:t>
    </dgm:pt>
    <dgm:pt modelId="{40B936D2-EC57-4F55-A7A7-C03B2E5A535E}" type="sibTrans" cxnId="{B89AAF87-896D-4F1B-A472-0F3969B67372}">
      <dgm:prSet/>
      <dgm:spPr/>
      <dgm:t>
        <a:bodyPr/>
        <a:lstStyle/>
        <a:p>
          <a:endParaRPr lang="en-US"/>
        </a:p>
      </dgm:t>
    </dgm:pt>
    <dgm:pt modelId="{7BD58231-184A-4A80-9DEC-B14029F87997}">
      <dgm:prSet phldrT="[Text]"/>
      <dgm:spPr/>
      <dgm:t>
        <a:bodyPr/>
        <a:lstStyle/>
        <a:p>
          <a:r>
            <a:rPr lang="en-US" dirty="0"/>
            <a:t>Confers a </a:t>
          </a:r>
          <a:r>
            <a:rPr lang="en-US" b="1" dirty="0"/>
            <a:t>benefit</a:t>
          </a:r>
          <a:endParaRPr lang="en-US" dirty="0"/>
        </a:p>
      </dgm:t>
    </dgm:pt>
    <dgm:pt modelId="{C10FA19F-938C-40DD-8B4A-D08BB3910789}" type="parTrans" cxnId="{E286290F-C4D3-4475-8112-56EB7DB56E69}">
      <dgm:prSet/>
      <dgm:spPr/>
      <dgm:t>
        <a:bodyPr/>
        <a:lstStyle/>
        <a:p>
          <a:endParaRPr lang="en-US"/>
        </a:p>
      </dgm:t>
    </dgm:pt>
    <dgm:pt modelId="{75AD13E1-96CB-4B1C-B947-5575470E8F0A}" type="sibTrans" cxnId="{E286290F-C4D3-4475-8112-56EB7DB56E69}">
      <dgm:prSet/>
      <dgm:spPr/>
      <dgm:t>
        <a:bodyPr/>
        <a:lstStyle/>
        <a:p>
          <a:endParaRPr lang="en-US"/>
        </a:p>
      </dgm:t>
    </dgm:pt>
    <dgm:pt modelId="{450A85E5-5D94-4A21-BF98-E8D75BC861B8}">
      <dgm:prSet/>
      <dgm:spPr/>
      <dgm:t>
        <a:bodyPr/>
        <a:lstStyle/>
        <a:p>
          <a:r>
            <a:rPr lang="en-US" noProof="0" dirty="0"/>
            <a:t>Provided </a:t>
          </a:r>
          <a:r>
            <a:rPr lang="en-US" b="1" noProof="0" dirty="0"/>
            <a:t>directly or indirectly </a:t>
          </a:r>
          <a:r>
            <a:rPr lang="en-US" noProof="0" dirty="0"/>
            <a:t>by third country</a:t>
          </a:r>
        </a:p>
      </dgm:t>
    </dgm:pt>
    <dgm:pt modelId="{7495DD30-55A0-4176-968E-22E1FF58A907}" type="parTrans" cxnId="{95C77521-45A2-45A0-A3D2-3E88F781E18A}">
      <dgm:prSet/>
      <dgm:spPr/>
      <dgm:t>
        <a:bodyPr/>
        <a:lstStyle/>
        <a:p>
          <a:endParaRPr lang="en-US"/>
        </a:p>
      </dgm:t>
    </dgm:pt>
    <dgm:pt modelId="{1C7579AD-A6EE-4084-9828-B4D03E59A7A0}" type="sibTrans" cxnId="{95C77521-45A2-45A0-A3D2-3E88F781E18A}">
      <dgm:prSet/>
      <dgm:spPr/>
      <dgm:t>
        <a:bodyPr/>
        <a:lstStyle/>
        <a:p>
          <a:endParaRPr lang="en-US"/>
        </a:p>
      </dgm:t>
    </dgm:pt>
    <dgm:pt modelId="{35B307BA-ED0D-4D72-A700-B52E42C71145}" type="pres">
      <dgm:prSet presAssocID="{18DC2679-DBA0-4553-83D5-5B7D03BC099A}" presName="CompostProcess" presStyleCnt="0">
        <dgm:presLayoutVars>
          <dgm:dir/>
          <dgm:resizeHandles val="exact"/>
        </dgm:presLayoutVars>
      </dgm:prSet>
      <dgm:spPr/>
    </dgm:pt>
    <dgm:pt modelId="{2CEA2B64-A417-460A-BCF5-E7BB2F822A9B}" type="pres">
      <dgm:prSet presAssocID="{18DC2679-DBA0-4553-83D5-5B7D03BC099A}" presName="arrow" presStyleLbl="bgShp" presStyleIdx="0" presStyleCnt="1" custScaleX="117647"/>
      <dgm:spPr/>
    </dgm:pt>
    <dgm:pt modelId="{A6B9222D-2E18-490F-9AF6-1FD9EDC7B3D9}" type="pres">
      <dgm:prSet presAssocID="{18DC2679-DBA0-4553-83D5-5B7D03BC099A}" presName="linearProcess" presStyleCnt="0"/>
      <dgm:spPr/>
    </dgm:pt>
    <dgm:pt modelId="{A4E5B59F-52B8-482C-AFCF-DE682EC5C85F}" type="pres">
      <dgm:prSet presAssocID="{DC250D21-B158-477E-A3AD-FC7EA34C908B}" presName="textNode" presStyleLbl="node1" presStyleIdx="0" presStyleCnt="4" custScaleX="69372" custLinFactX="-784" custLinFactNeighborX="-100000" custLinFactNeighborY="595">
        <dgm:presLayoutVars>
          <dgm:bulletEnabled val="1"/>
        </dgm:presLayoutVars>
      </dgm:prSet>
      <dgm:spPr/>
    </dgm:pt>
    <dgm:pt modelId="{A80B229F-5005-4064-AE14-31FD93F3B6B0}" type="pres">
      <dgm:prSet presAssocID="{6F6FEED7-A96C-4094-99B2-4BAC5C3E3D21}" presName="sibTrans" presStyleCnt="0"/>
      <dgm:spPr/>
    </dgm:pt>
    <dgm:pt modelId="{5E99EB1A-B561-4222-9A6B-D725563432E7}" type="pres">
      <dgm:prSet presAssocID="{450A85E5-5D94-4A21-BF98-E8D75BC861B8}" presName="textNode" presStyleLbl="node1" presStyleIdx="1" presStyleCnt="4" custScaleX="69313" custLinFactX="-4265" custLinFactNeighborX="-100000" custLinFactNeighborY="980">
        <dgm:presLayoutVars>
          <dgm:bulletEnabled val="1"/>
        </dgm:presLayoutVars>
      </dgm:prSet>
      <dgm:spPr/>
    </dgm:pt>
    <dgm:pt modelId="{C99A65DF-ECE2-4BDC-A334-029E995BE601}" type="pres">
      <dgm:prSet presAssocID="{1C7579AD-A6EE-4084-9828-B4D03E59A7A0}" presName="sibTrans" presStyleCnt="0"/>
      <dgm:spPr/>
    </dgm:pt>
    <dgm:pt modelId="{908E3EC2-42C9-4D9D-9A75-EA120855D0DD}" type="pres">
      <dgm:prSet presAssocID="{585F34BA-4310-4252-B4C2-821D7C517162}" presName="textNode" presStyleLbl="node1" presStyleIdx="2" presStyleCnt="4" custScaleX="71999" custLinFactX="45493" custLinFactNeighborX="100000" custLinFactNeighborY="-1692">
        <dgm:presLayoutVars>
          <dgm:bulletEnabled val="1"/>
        </dgm:presLayoutVars>
      </dgm:prSet>
      <dgm:spPr/>
    </dgm:pt>
    <dgm:pt modelId="{48DD639F-5403-4FD0-A707-760B3307CD35}" type="pres">
      <dgm:prSet presAssocID="{40B936D2-EC57-4F55-A7A7-C03B2E5A535E}" presName="sibTrans" presStyleCnt="0"/>
      <dgm:spPr/>
    </dgm:pt>
    <dgm:pt modelId="{D4B0F0B7-9F91-41BA-862D-156B3C42864F}" type="pres">
      <dgm:prSet presAssocID="{7BD58231-184A-4A80-9DEC-B14029F87997}" presName="textNode" presStyleLbl="node1" presStyleIdx="3" presStyleCnt="4" custScaleX="62207" custLinFactX="-85392" custLinFactNeighborX="-100000" custLinFactNeighborY="-254">
        <dgm:presLayoutVars>
          <dgm:bulletEnabled val="1"/>
        </dgm:presLayoutVars>
      </dgm:prSet>
      <dgm:spPr/>
    </dgm:pt>
  </dgm:ptLst>
  <dgm:cxnLst>
    <dgm:cxn modelId="{E286290F-C4D3-4475-8112-56EB7DB56E69}" srcId="{18DC2679-DBA0-4553-83D5-5B7D03BC099A}" destId="{7BD58231-184A-4A80-9DEC-B14029F87997}" srcOrd="3" destOrd="0" parTransId="{C10FA19F-938C-40DD-8B4A-D08BB3910789}" sibTransId="{75AD13E1-96CB-4B1C-B947-5575470E8F0A}"/>
    <dgm:cxn modelId="{60A10D15-9F4A-48A9-B67F-D59151FFCE73}" type="presOf" srcId="{DC250D21-B158-477E-A3AD-FC7EA34C908B}" destId="{A4E5B59F-52B8-482C-AFCF-DE682EC5C85F}" srcOrd="0" destOrd="0" presId="urn:microsoft.com/office/officeart/2005/8/layout/hProcess9"/>
    <dgm:cxn modelId="{ED914621-93C4-4606-8437-C5A5A08A7A30}" type="presOf" srcId="{7BD58231-184A-4A80-9DEC-B14029F87997}" destId="{D4B0F0B7-9F91-41BA-862D-156B3C42864F}" srcOrd="0" destOrd="0" presId="urn:microsoft.com/office/officeart/2005/8/layout/hProcess9"/>
    <dgm:cxn modelId="{95C77521-45A2-45A0-A3D2-3E88F781E18A}" srcId="{18DC2679-DBA0-4553-83D5-5B7D03BC099A}" destId="{450A85E5-5D94-4A21-BF98-E8D75BC861B8}" srcOrd="1" destOrd="0" parTransId="{7495DD30-55A0-4176-968E-22E1FF58A907}" sibTransId="{1C7579AD-A6EE-4084-9828-B4D03E59A7A0}"/>
    <dgm:cxn modelId="{471F892F-2A27-4CCB-B3B7-B399DC94268A}" srcId="{18DC2679-DBA0-4553-83D5-5B7D03BC099A}" destId="{DC250D21-B158-477E-A3AD-FC7EA34C908B}" srcOrd="0" destOrd="0" parTransId="{F5F8B5FE-34AE-4F49-B985-124E7DB47558}" sibTransId="{6F6FEED7-A96C-4094-99B2-4BAC5C3E3D21}"/>
    <dgm:cxn modelId="{8CDA465D-C075-46CB-9C53-9258408F84C3}" type="presOf" srcId="{18DC2679-DBA0-4553-83D5-5B7D03BC099A}" destId="{35B307BA-ED0D-4D72-A700-B52E42C71145}" srcOrd="0" destOrd="0" presId="urn:microsoft.com/office/officeart/2005/8/layout/hProcess9"/>
    <dgm:cxn modelId="{33229353-8301-4BB8-8467-90CE0AC08B32}" type="presOf" srcId="{585F34BA-4310-4252-B4C2-821D7C517162}" destId="{908E3EC2-42C9-4D9D-9A75-EA120855D0DD}" srcOrd="0" destOrd="0" presId="urn:microsoft.com/office/officeart/2005/8/layout/hProcess9"/>
    <dgm:cxn modelId="{B89AAF87-896D-4F1B-A472-0F3969B67372}" srcId="{18DC2679-DBA0-4553-83D5-5B7D03BC099A}" destId="{585F34BA-4310-4252-B4C2-821D7C517162}" srcOrd="2" destOrd="0" parTransId="{2419CB3D-EAC0-43FB-9157-AEAE4176AB60}" sibTransId="{40B936D2-EC57-4F55-A7A7-C03B2E5A535E}"/>
    <dgm:cxn modelId="{B00DF6C0-6A68-4B0E-B140-B69B782DB068}" type="presOf" srcId="{450A85E5-5D94-4A21-BF98-E8D75BC861B8}" destId="{5E99EB1A-B561-4222-9A6B-D725563432E7}" srcOrd="0" destOrd="0" presId="urn:microsoft.com/office/officeart/2005/8/layout/hProcess9"/>
    <dgm:cxn modelId="{E4F1281A-939E-4FF3-BC2A-B81E006AA947}" type="presParOf" srcId="{35B307BA-ED0D-4D72-A700-B52E42C71145}" destId="{2CEA2B64-A417-460A-BCF5-E7BB2F822A9B}" srcOrd="0" destOrd="0" presId="urn:microsoft.com/office/officeart/2005/8/layout/hProcess9"/>
    <dgm:cxn modelId="{53C192DE-C395-420A-989C-6244AD50304C}" type="presParOf" srcId="{35B307BA-ED0D-4D72-A700-B52E42C71145}" destId="{A6B9222D-2E18-490F-9AF6-1FD9EDC7B3D9}" srcOrd="1" destOrd="0" presId="urn:microsoft.com/office/officeart/2005/8/layout/hProcess9"/>
    <dgm:cxn modelId="{08498D7C-E55F-410C-9881-987621484A8B}" type="presParOf" srcId="{A6B9222D-2E18-490F-9AF6-1FD9EDC7B3D9}" destId="{A4E5B59F-52B8-482C-AFCF-DE682EC5C85F}" srcOrd="0" destOrd="0" presId="urn:microsoft.com/office/officeart/2005/8/layout/hProcess9"/>
    <dgm:cxn modelId="{4266FE7A-1925-42AC-8873-4F1968560085}" type="presParOf" srcId="{A6B9222D-2E18-490F-9AF6-1FD9EDC7B3D9}" destId="{A80B229F-5005-4064-AE14-31FD93F3B6B0}" srcOrd="1" destOrd="0" presId="urn:microsoft.com/office/officeart/2005/8/layout/hProcess9"/>
    <dgm:cxn modelId="{22DC2886-7C0F-46ED-B00A-A6EF8813EF6F}" type="presParOf" srcId="{A6B9222D-2E18-490F-9AF6-1FD9EDC7B3D9}" destId="{5E99EB1A-B561-4222-9A6B-D725563432E7}" srcOrd="2" destOrd="0" presId="urn:microsoft.com/office/officeart/2005/8/layout/hProcess9"/>
    <dgm:cxn modelId="{2E51C8A0-C503-4A10-BDBC-AF2F2CF47D0E}" type="presParOf" srcId="{A6B9222D-2E18-490F-9AF6-1FD9EDC7B3D9}" destId="{C99A65DF-ECE2-4BDC-A334-029E995BE601}" srcOrd="3" destOrd="0" presId="urn:microsoft.com/office/officeart/2005/8/layout/hProcess9"/>
    <dgm:cxn modelId="{0D24610C-4B78-4448-B0BB-58A2D3307354}" type="presParOf" srcId="{A6B9222D-2E18-490F-9AF6-1FD9EDC7B3D9}" destId="{908E3EC2-42C9-4D9D-9A75-EA120855D0DD}" srcOrd="4" destOrd="0" presId="urn:microsoft.com/office/officeart/2005/8/layout/hProcess9"/>
    <dgm:cxn modelId="{F4B1D00F-647F-46B0-9129-D7BA7EA6B69E}" type="presParOf" srcId="{A6B9222D-2E18-490F-9AF6-1FD9EDC7B3D9}" destId="{48DD639F-5403-4FD0-A707-760B3307CD35}" srcOrd="5" destOrd="0" presId="urn:microsoft.com/office/officeart/2005/8/layout/hProcess9"/>
    <dgm:cxn modelId="{D3AAEAEE-2360-439D-A771-5F656839B7C6}" type="presParOf" srcId="{A6B9222D-2E18-490F-9AF6-1FD9EDC7B3D9}" destId="{D4B0F0B7-9F91-41BA-862D-156B3C42864F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88542B-9481-422C-99D6-6A306C95CFA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17C712-636E-47B0-ABF7-1155D05E2AAE}">
      <dgm:prSet phldrT="[Text]"/>
      <dgm:spPr/>
      <dgm:t>
        <a:bodyPr/>
        <a:lstStyle/>
        <a:p>
          <a:r>
            <a:rPr lang="en-US" dirty="0"/>
            <a:t>When is a foreign subsidy distortive?</a:t>
          </a:r>
        </a:p>
      </dgm:t>
    </dgm:pt>
    <dgm:pt modelId="{FBBEB3F5-D3DD-4937-A9A2-35E3BD31CFB7}" type="parTrans" cxnId="{5C9BFB40-5A9F-4EA2-99F8-399FF8EC26FF}">
      <dgm:prSet/>
      <dgm:spPr/>
      <dgm:t>
        <a:bodyPr/>
        <a:lstStyle/>
        <a:p>
          <a:endParaRPr lang="en-US"/>
        </a:p>
      </dgm:t>
    </dgm:pt>
    <dgm:pt modelId="{40659BDF-146E-49DC-997C-64ABF0A3BD53}" type="sibTrans" cxnId="{5C9BFB40-5A9F-4EA2-99F8-399FF8EC26FF}">
      <dgm:prSet/>
      <dgm:spPr/>
      <dgm:t>
        <a:bodyPr/>
        <a:lstStyle/>
        <a:p>
          <a:endParaRPr lang="en-US"/>
        </a:p>
      </dgm:t>
    </dgm:pt>
    <dgm:pt modelId="{83268775-4FBB-4236-9323-D6BE596D4B97}">
      <dgm:prSet phldrT="[Text]"/>
      <dgm:spPr/>
      <dgm:t>
        <a:bodyPr/>
        <a:lstStyle/>
        <a:p>
          <a:pPr>
            <a:buFontTx/>
            <a:buNone/>
          </a:pPr>
          <a:r>
            <a:rPr lang="en-GB" dirty="0"/>
            <a:t>   when it improves the competitive position of an undertaking in the internal market and, in doing so, actually or potentially negatively affects competition on the internal market.</a:t>
          </a:r>
          <a:endParaRPr lang="en-US" dirty="0"/>
        </a:p>
      </dgm:t>
    </dgm:pt>
    <dgm:pt modelId="{7025385A-E0D8-47FB-B49E-417EF31822B7}" type="parTrans" cxnId="{D980B4EC-134A-4B65-A884-953FEC9F9074}">
      <dgm:prSet/>
      <dgm:spPr/>
      <dgm:t>
        <a:bodyPr/>
        <a:lstStyle/>
        <a:p>
          <a:endParaRPr lang="en-US"/>
        </a:p>
      </dgm:t>
    </dgm:pt>
    <dgm:pt modelId="{C67970CC-8356-4B34-AFA7-34E341D1EC78}" type="sibTrans" cxnId="{D980B4EC-134A-4B65-A884-953FEC9F9074}">
      <dgm:prSet/>
      <dgm:spPr/>
      <dgm:t>
        <a:bodyPr/>
        <a:lstStyle/>
        <a:p>
          <a:endParaRPr lang="en-US"/>
        </a:p>
      </dgm:t>
    </dgm:pt>
    <dgm:pt modelId="{99E29FA1-7EF9-48FC-989B-A7560EDCE12E}">
      <dgm:prSet phldrT="[Text]"/>
      <dgm:spPr/>
      <dgm:t>
        <a:bodyPr/>
        <a:lstStyle/>
        <a:p>
          <a:r>
            <a:rPr lang="en-US" dirty="0"/>
            <a:t>How to establish it? =&gt; using indicators such as:</a:t>
          </a:r>
        </a:p>
      </dgm:t>
    </dgm:pt>
    <dgm:pt modelId="{22A750E2-2277-44B8-B755-9F0DC27360AF}" type="parTrans" cxnId="{D5EC6E7A-C66F-4C1A-84EA-8077F433F8DA}">
      <dgm:prSet/>
      <dgm:spPr/>
      <dgm:t>
        <a:bodyPr/>
        <a:lstStyle/>
        <a:p>
          <a:endParaRPr lang="en-US"/>
        </a:p>
      </dgm:t>
    </dgm:pt>
    <dgm:pt modelId="{0A3B67C0-5F00-475A-9D14-4BB462339E42}" type="sibTrans" cxnId="{D5EC6E7A-C66F-4C1A-84EA-8077F433F8DA}">
      <dgm:prSet/>
      <dgm:spPr/>
      <dgm:t>
        <a:bodyPr/>
        <a:lstStyle/>
        <a:p>
          <a:endParaRPr lang="en-US"/>
        </a:p>
      </dgm:t>
    </dgm:pt>
    <dgm:pt modelId="{D2A2A3D6-B424-4CFE-B67F-97BD7DA419D3}">
      <dgm:prSet phldrT="[Text]"/>
      <dgm:spPr/>
      <dgm:t>
        <a:bodyPr/>
        <a:lstStyle/>
        <a:p>
          <a:r>
            <a:rPr lang="en-US" dirty="0"/>
            <a:t>amount, nature, purpose of the subsidy</a:t>
          </a:r>
        </a:p>
      </dgm:t>
    </dgm:pt>
    <dgm:pt modelId="{16FACEBD-F0E0-40D9-8FC1-5F7D466AFD2A}" type="parTrans" cxnId="{D8ACE883-AAC4-4AB4-8B65-E77084D4985C}">
      <dgm:prSet/>
      <dgm:spPr/>
      <dgm:t>
        <a:bodyPr/>
        <a:lstStyle/>
        <a:p>
          <a:endParaRPr lang="en-US"/>
        </a:p>
      </dgm:t>
    </dgm:pt>
    <dgm:pt modelId="{13278903-C401-44A8-A6B2-36D69359D8C2}" type="sibTrans" cxnId="{D8ACE883-AAC4-4AB4-8B65-E77084D4985C}">
      <dgm:prSet/>
      <dgm:spPr/>
      <dgm:t>
        <a:bodyPr/>
        <a:lstStyle/>
        <a:p>
          <a:endParaRPr lang="en-US"/>
        </a:p>
      </dgm:t>
    </dgm:pt>
    <dgm:pt modelId="{DD1F5253-119F-4D3C-829B-1A1F12E3DFF3}">
      <dgm:prSet phldrT="[Text]"/>
      <dgm:spPr/>
      <dgm:t>
        <a:bodyPr/>
        <a:lstStyle/>
        <a:p>
          <a:r>
            <a:rPr lang="en-US" dirty="0"/>
            <a:t>Categories of most likely distortive FS</a:t>
          </a:r>
        </a:p>
      </dgm:t>
    </dgm:pt>
    <dgm:pt modelId="{CD4C2ED3-BE9E-4723-888F-472DB8B9FFE4}" type="parTrans" cxnId="{6E6476EF-0F4F-47D5-94A0-BA4282D7540E}">
      <dgm:prSet/>
      <dgm:spPr/>
      <dgm:t>
        <a:bodyPr/>
        <a:lstStyle/>
        <a:p>
          <a:endParaRPr lang="en-US"/>
        </a:p>
      </dgm:t>
    </dgm:pt>
    <dgm:pt modelId="{DCE63032-4AA7-48B1-857E-EB15FCB1BA50}" type="sibTrans" cxnId="{6E6476EF-0F4F-47D5-94A0-BA4282D7540E}">
      <dgm:prSet/>
      <dgm:spPr/>
      <dgm:t>
        <a:bodyPr/>
        <a:lstStyle/>
        <a:p>
          <a:endParaRPr lang="en-US"/>
        </a:p>
      </dgm:t>
    </dgm:pt>
    <dgm:pt modelId="{AF18D80A-7D5C-4E4A-8F25-ECDE9ED49E53}">
      <dgm:prSet phldrT="[Text]"/>
      <dgm:spPr/>
      <dgm:t>
        <a:bodyPr/>
        <a:lstStyle/>
        <a:p>
          <a:r>
            <a:rPr lang="en-US" dirty="0"/>
            <a:t>subsidy to ailing undertaking without restructuring plan</a:t>
          </a:r>
        </a:p>
      </dgm:t>
    </dgm:pt>
    <dgm:pt modelId="{4013EE9F-5E62-4CFA-8132-D6C129772EA7}" type="parTrans" cxnId="{75AC8B57-D4AF-4D52-8E05-1504292EF36D}">
      <dgm:prSet/>
      <dgm:spPr/>
      <dgm:t>
        <a:bodyPr/>
        <a:lstStyle/>
        <a:p>
          <a:endParaRPr lang="en-US"/>
        </a:p>
      </dgm:t>
    </dgm:pt>
    <dgm:pt modelId="{932C51B3-2934-4B8D-809D-C3C01BE6FD8A}" type="sibTrans" cxnId="{75AC8B57-D4AF-4D52-8E05-1504292EF36D}">
      <dgm:prSet/>
      <dgm:spPr/>
      <dgm:t>
        <a:bodyPr/>
        <a:lstStyle/>
        <a:p>
          <a:endParaRPr lang="en-US"/>
        </a:p>
      </dgm:t>
    </dgm:pt>
    <dgm:pt modelId="{A35063F7-F01D-4767-85B7-5760F86AA7C3}">
      <dgm:prSet phldrT="[Text]"/>
      <dgm:spPr/>
      <dgm:t>
        <a:bodyPr/>
        <a:lstStyle/>
        <a:p>
          <a:r>
            <a:rPr lang="en-US" dirty="0"/>
            <a:t>unlimited guarantee</a:t>
          </a:r>
        </a:p>
      </dgm:t>
    </dgm:pt>
    <dgm:pt modelId="{82B9590F-E510-421B-B7F3-207B447BC188}" type="parTrans" cxnId="{8BF20E57-865E-49E5-840D-0FEA8AE5E135}">
      <dgm:prSet/>
      <dgm:spPr/>
      <dgm:t>
        <a:bodyPr/>
        <a:lstStyle/>
        <a:p>
          <a:endParaRPr lang="en-US"/>
        </a:p>
      </dgm:t>
    </dgm:pt>
    <dgm:pt modelId="{07B83C3C-09FC-4000-9974-1B7BEBA651D6}" type="sibTrans" cxnId="{8BF20E57-865E-49E5-840D-0FEA8AE5E135}">
      <dgm:prSet/>
      <dgm:spPr/>
      <dgm:t>
        <a:bodyPr/>
        <a:lstStyle/>
        <a:p>
          <a:endParaRPr lang="en-US"/>
        </a:p>
      </dgm:t>
    </dgm:pt>
    <dgm:pt modelId="{B19029F7-9F9B-4803-B5A7-27A0D0EB299C}">
      <dgm:prSet phldrT="[Text]"/>
      <dgm:spPr/>
      <dgm:t>
        <a:bodyPr/>
        <a:lstStyle/>
        <a:p>
          <a:r>
            <a:rPr lang="en-US" dirty="0"/>
            <a:t>situation of the undertaking or the markets concerned</a:t>
          </a:r>
        </a:p>
      </dgm:t>
    </dgm:pt>
    <dgm:pt modelId="{389EA49B-5E6E-4929-B280-3E26DB52F0A7}" type="parTrans" cxnId="{8D4FCDCD-A307-425A-BCD1-CAC121C9FB08}">
      <dgm:prSet/>
      <dgm:spPr/>
      <dgm:t>
        <a:bodyPr/>
        <a:lstStyle/>
        <a:p>
          <a:endParaRPr lang="en-US"/>
        </a:p>
      </dgm:t>
    </dgm:pt>
    <dgm:pt modelId="{EC1FE1AA-1023-40E4-8BAC-3F73360D7630}" type="sibTrans" cxnId="{8D4FCDCD-A307-425A-BCD1-CAC121C9FB08}">
      <dgm:prSet/>
      <dgm:spPr/>
      <dgm:t>
        <a:bodyPr/>
        <a:lstStyle/>
        <a:p>
          <a:endParaRPr lang="en-US"/>
        </a:p>
      </dgm:t>
    </dgm:pt>
    <dgm:pt modelId="{D9B31992-486B-43A8-A14A-6BF2A55D1DDA}">
      <dgm:prSet phldrT="[Text]"/>
      <dgm:spPr/>
      <dgm:t>
        <a:bodyPr/>
        <a:lstStyle/>
        <a:p>
          <a:r>
            <a:rPr lang="en-US" dirty="0"/>
            <a:t>level of economic activity of the undertaking in the EU</a:t>
          </a:r>
        </a:p>
      </dgm:t>
    </dgm:pt>
    <dgm:pt modelId="{69F6F193-C809-477C-ACB8-861881C93DBB}" type="parTrans" cxnId="{9264C1FC-1120-4060-9725-7220F586023A}">
      <dgm:prSet/>
      <dgm:spPr/>
      <dgm:t>
        <a:bodyPr/>
        <a:lstStyle/>
        <a:p>
          <a:endParaRPr lang="en-US"/>
        </a:p>
      </dgm:t>
    </dgm:pt>
    <dgm:pt modelId="{58B11456-C77D-4A37-A774-306766DE95BB}" type="sibTrans" cxnId="{9264C1FC-1120-4060-9725-7220F586023A}">
      <dgm:prSet/>
      <dgm:spPr/>
      <dgm:t>
        <a:bodyPr/>
        <a:lstStyle/>
        <a:p>
          <a:endParaRPr lang="en-US"/>
        </a:p>
      </dgm:t>
    </dgm:pt>
    <dgm:pt modelId="{252C82CB-43CD-4E7E-B6A0-2F5A586E6CE2}">
      <dgm:prSet phldrT="[Text]"/>
      <dgm:spPr/>
      <dgm:t>
        <a:bodyPr/>
        <a:lstStyle/>
        <a:p>
          <a:r>
            <a:rPr lang="en-US" dirty="0"/>
            <a:t>direct facilitation of a concentration</a:t>
          </a:r>
        </a:p>
      </dgm:t>
    </dgm:pt>
    <dgm:pt modelId="{B4B5EA9C-D748-41ED-966A-0315490ACD7F}" type="parTrans" cxnId="{E15A26D4-2C6D-4643-9863-EA35B84E3B85}">
      <dgm:prSet/>
      <dgm:spPr/>
      <dgm:t>
        <a:bodyPr/>
        <a:lstStyle/>
        <a:p>
          <a:endParaRPr lang="en-US"/>
        </a:p>
      </dgm:t>
    </dgm:pt>
    <dgm:pt modelId="{5E262BB0-71BE-4C14-B7AD-CA0132C7E808}" type="sibTrans" cxnId="{E15A26D4-2C6D-4643-9863-EA35B84E3B85}">
      <dgm:prSet/>
      <dgm:spPr/>
      <dgm:t>
        <a:bodyPr/>
        <a:lstStyle/>
        <a:p>
          <a:endParaRPr lang="en-US"/>
        </a:p>
      </dgm:t>
    </dgm:pt>
    <dgm:pt modelId="{0F6CB4EF-1DC6-460D-A076-1221802F2E1C}">
      <dgm:prSet phldrT="[Text]"/>
      <dgm:spPr/>
      <dgm:t>
        <a:bodyPr/>
        <a:lstStyle/>
        <a:p>
          <a:r>
            <a:rPr lang="en-US" dirty="0"/>
            <a:t>enabling unduly advantageous bid</a:t>
          </a:r>
        </a:p>
      </dgm:t>
    </dgm:pt>
    <dgm:pt modelId="{5EF27E56-8937-4EDE-A4AE-B9313B9C98C7}" type="parTrans" cxnId="{0AD508EF-A3D2-438A-985A-071899004502}">
      <dgm:prSet/>
      <dgm:spPr/>
      <dgm:t>
        <a:bodyPr/>
        <a:lstStyle/>
        <a:p>
          <a:endParaRPr lang="en-US"/>
        </a:p>
      </dgm:t>
    </dgm:pt>
    <dgm:pt modelId="{6D32295A-35E9-4CB4-8E29-404755F8BC8C}" type="sibTrans" cxnId="{0AD508EF-A3D2-438A-985A-071899004502}">
      <dgm:prSet/>
      <dgm:spPr/>
      <dgm:t>
        <a:bodyPr/>
        <a:lstStyle/>
        <a:p>
          <a:endParaRPr lang="en-US"/>
        </a:p>
      </dgm:t>
    </dgm:pt>
    <dgm:pt modelId="{ECB36B4A-6B63-4E57-815C-DB332797ABEB}">
      <dgm:prSet phldrT="[Text]"/>
      <dgm:spPr/>
      <dgm:t>
        <a:bodyPr/>
        <a:lstStyle/>
        <a:p>
          <a:r>
            <a:rPr lang="en-US" dirty="0"/>
            <a:t>export financing</a:t>
          </a:r>
        </a:p>
      </dgm:t>
    </dgm:pt>
    <dgm:pt modelId="{ECDB326B-9A95-4627-8A3C-FE7F1762DCFA}" type="parTrans" cxnId="{9AD11E8E-A760-4BEB-9C93-BC11FE8BEEE1}">
      <dgm:prSet/>
      <dgm:spPr/>
      <dgm:t>
        <a:bodyPr/>
        <a:lstStyle/>
        <a:p>
          <a:endParaRPr lang="en-US"/>
        </a:p>
      </dgm:t>
    </dgm:pt>
    <dgm:pt modelId="{0B186B61-3094-4169-B446-C40EA70727A5}" type="sibTrans" cxnId="{9AD11E8E-A760-4BEB-9C93-BC11FE8BEEE1}">
      <dgm:prSet/>
      <dgm:spPr/>
      <dgm:t>
        <a:bodyPr/>
        <a:lstStyle/>
        <a:p>
          <a:endParaRPr lang="en-US"/>
        </a:p>
      </dgm:t>
    </dgm:pt>
    <dgm:pt modelId="{926AAD6D-5F8E-4046-B57C-6C8A517718C7}" type="pres">
      <dgm:prSet presAssocID="{FE88542B-9481-422C-99D6-6A306C95CFAB}" presName="Name0" presStyleCnt="0">
        <dgm:presLayoutVars>
          <dgm:dir/>
          <dgm:animLvl val="lvl"/>
          <dgm:resizeHandles val="exact"/>
        </dgm:presLayoutVars>
      </dgm:prSet>
      <dgm:spPr/>
    </dgm:pt>
    <dgm:pt modelId="{7F01D9D0-8D4E-4078-AB93-033632FB8991}" type="pres">
      <dgm:prSet presAssocID="{3817C712-636E-47B0-ABF7-1155D05E2AAE}" presName="composite" presStyleCnt="0"/>
      <dgm:spPr/>
    </dgm:pt>
    <dgm:pt modelId="{88DF35AA-F443-4521-A0E1-B9EDD1D4CCF4}" type="pres">
      <dgm:prSet presAssocID="{3817C712-636E-47B0-ABF7-1155D05E2AA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5C50B83A-CDE8-4320-B4BA-606A84BA8CD9}" type="pres">
      <dgm:prSet presAssocID="{3817C712-636E-47B0-ABF7-1155D05E2AAE}" presName="desTx" presStyleLbl="alignAccFollowNode1" presStyleIdx="0" presStyleCnt="3">
        <dgm:presLayoutVars>
          <dgm:bulletEnabled val="1"/>
        </dgm:presLayoutVars>
      </dgm:prSet>
      <dgm:spPr/>
    </dgm:pt>
    <dgm:pt modelId="{15B20D67-A37E-4AC7-A20A-70EFEB8FB87C}" type="pres">
      <dgm:prSet presAssocID="{40659BDF-146E-49DC-997C-64ABF0A3BD53}" presName="space" presStyleCnt="0"/>
      <dgm:spPr/>
    </dgm:pt>
    <dgm:pt modelId="{9CCC5106-6F21-47F1-85F5-217A6E8342B6}" type="pres">
      <dgm:prSet presAssocID="{99E29FA1-7EF9-48FC-989B-A7560EDCE12E}" presName="composite" presStyleCnt="0"/>
      <dgm:spPr/>
    </dgm:pt>
    <dgm:pt modelId="{3D6B43D1-5692-405D-87AF-7F6E0942CD7E}" type="pres">
      <dgm:prSet presAssocID="{99E29FA1-7EF9-48FC-989B-A7560EDCE12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F9E540E5-2BE6-4EF2-8B3F-C21BEDE66CAF}" type="pres">
      <dgm:prSet presAssocID="{99E29FA1-7EF9-48FC-989B-A7560EDCE12E}" presName="desTx" presStyleLbl="alignAccFollowNode1" presStyleIdx="1" presStyleCnt="3">
        <dgm:presLayoutVars>
          <dgm:bulletEnabled val="1"/>
        </dgm:presLayoutVars>
      </dgm:prSet>
      <dgm:spPr/>
    </dgm:pt>
    <dgm:pt modelId="{C4A03482-32DA-4190-9572-DF404026E5BF}" type="pres">
      <dgm:prSet presAssocID="{0A3B67C0-5F00-475A-9D14-4BB462339E42}" presName="space" presStyleCnt="0"/>
      <dgm:spPr/>
    </dgm:pt>
    <dgm:pt modelId="{A93A963A-7CE4-48BF-A9E1-EA7CBF2DADEC}" type="pres">
      <dgm:prSet presAssocID="{DD1F5253-119F-4D3C-829B-1A1F12E3DFF3}" presName="composite" presStyleCnt="0"/>
      <dgm:spPr/>
    </dgm:pt>
    <dgm:pt modelId="{A4826166-6A9E-4AAD-A17B-110AA975B6AF}" type="pres">
      <dgm:prSet presAssocID="{DD1F5253-119F-4D3C-829B-1A1F12E3DFF3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3A6AF6B2-98A6-4C2A-8013-64D71701E48A}" type="pres">
      <dgm:prSet presAssocID="{DD1F5253-119F-4D3C-829B-1A1F12E3DFF3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4F29EF1A-93A7-42F2-A56D-169068953083}" type="presOf" srcId="{B19029F7-9F9B-4803-B5A7-27A0D0EB299C}" destId="{F9E540E5-2BE6-4EF2-8B3F-C21BEDE66CAF}" srcOrd="0" destOrd="1" presId="urn:microsoft.com/office/officeart/2005/8/layout/hList1"/>
    <dgm:cxn modelId="{DD26AF1C-BDF2-4C23-A85B-5E7C95F34EE0}" type="presOf" srcId="{83268775-4FBB-4236-9323-D6BE596D4B97}" destId="{5C50B83A-CDE8-4320-B4BA-606A84BA8CD9}" srcOrd="0" destOrd="0" presId="urn:microsoft.com/office/officeart/2005/8/layout/hList1"/>
    <dgm:cxn modelId="{F75AC63D-132F-4EEB-A444-CF969236B069}" type="presOf" srcId="{AF18D80A-7D5C-4E4A-8F25-ECDE9ED49E53}" destId="{3A6AF6B2-98A6-4C2A-8013-64D71701E48A}" srcOrd="0" destOrd="0" presId="urn:microsoft.com/office/officeart/2005/8/layout/hList1"/>
    <dgm:cxn modelId="{5C9BFB40-5A9F-4EA2-99F8-399FF8EC26FF}" srcId="{FE88542B-9481-422C-99D6-6A306C95CFAB}" destId="{3817C712-636E-47B0-ABF7-1155D05E2AAE}" srcOrd="0" destOrd="0" parTransId="{FBBEB3F5-D3DD-4937-A9A2-35E3BD31CFB7}" sibTransId="{40659BDF-146E-49DC-997C-64ABF0A3BD53}"/>
    <dgm:cxn modelId="{C8BBCA5F-ADCF-4C8A-BF7A-D0942504089B}" type="presOf" srcId="{A35063F7-F01D-4767-85B7-5760F86AA7C3}" destId="{3A6AF6B2-98A6-4C2A-8013-64D71701E48A}" srcOrd="0" destOrd="1" presId="urn:microsoft.com/office/officeart/2005/8/layout/hList1"/>
    <dgm:cxn modelId="{6C222249-89E3-461C-9BBA-124A43F2E333}" type="presOf" srcId="{FE88542B-9481-422C-99D6-6A306C95CFAB}" destId="{926AAD6D-5F8E-4046-B57C-6C8A517718C7}" srcOrd="0" destOrd="0" presId="urn:microsoft.com/office/officeart/2005/8/layout/hList1"/>
    <dgm:cxn modelId="{C8903C6E-6313-4B6F-9907-63EED3669716}" type="presOf" srcId="{D9B31992-486B-43A8-A14A-6BF2A55D1DDA}" destId="{F9E540E5-2BE6-4EF2-8B3F-C21BEDE66CAF}" srcOrd="0" destOrd="2" presId="urn:microsoft.com/office/officeart/2005/8/layout/hList1"/>
    <dgm:cxn modelId="{20A0974E-EB06-4F74-9C3E-DF0D1C640AF4}" type="presOf" srcId="{99E29FA1-7EF9-48FC-989B-A7560EDCE12E}" destId="{3D6B43D1-5692-405D-87AF-7F6E0942CD7E}" srcOrd="0" destOrd="0" presId="urn:microsoft.com/office/officeart/2005/8/layout/hList1"/>
    <dgm:cxn modelId="{8BF20E57-865E-49E5-840D-0FEA8AE5E135}" srcId="{DD1F5253-119F-4D3C-829B-1A1F12E3DFF3}" destId="{A35063F7-F01D-4767-85B7-5760F86AA7C3}" srcOrd="1" destOrd="0" parTransId="{82B9590F-E510-421B-B7F3-207B447BC188}" sibTransId="{07B83C3C-09FC-4000-9974-1B7BEBA651D6}"/>
    <dgm:cxn modelId="{75AC8B57-D4AF-4D52-8E05-1504292EF36D}" srcId="{DD1F5253-119F-4D3C-829B-1A1F12E3DFF3}" destId="{AF18D80A-7D5C-4E4A-8F25-ECDE9ED49E53}" srcOrd="0" destOrd="0" parTransId="{4013EE9F-5E62-4CFA-8132-D6C129772EA7}" sibTransId="{932C51B3-2934-4B8D-809D-C3C01BE6FD8A}"/>
    <dgm:cxn modelId="{D5EC6E7A-C66F-4C1A-84EA-8077F433F8DA}" srcId="{FE88542B-9481-422C-99D6-6A306C95CFAB}" destId="{99E29FA1-7EF9-48FC-989B-A7560EDCE12E}" srcOrd="1" destOrd="0" parTransId="{22A750E2-2277-44B8-B755-9F0DC27360AF}" sibTransId="{0A3B67C0-5F00-475A-9D14-4BB462339E42}"/>
    <dgm:cxn modelId="{D8ACE883-AAC4-4AB4-8B65-E77084D4985C}" srcId="{99E29FA1-7EF9-48FC-989B-A7560EDCE12E}" destId="{D2A2A3D6-B424-4CFE-B67F-97BD7DA419D3}" srcOrd="0" destOrd="0" parTransId="{16FACEBD-F0E0-40D9-8FC1-5F7D466AFD2A}" sibTransId="{13278903-C401-44A8-A6B2-36D69359D8C2}"/>
    <dgm:cxn modelId="{9AD11E8E-A760-4BEB-9C93-BC11FE8BEEE1}" srcId="{DD1F5253-119F-4D3C-829B-1A1F12E3DFF3}" destId="{ECB36B4A-6B63-4E57-815C-DB332797ABEB}" srcOrd="2" destOrd="0" parTransId="{ECDB326B-9A95-4627-8A3C-FE7F1762DCFA}" sibTransId="{0B186B61-3094-4169-B446-C40EA70727A5}"/>
    <dgm:cxn modelId="{FC479F92-7267-4A57-9621-0E885903FDC3}" type="presOf" srcId="{DD1F5253-119F-4D3C-829B-1A1F12E3DFF3}" destId="{A4826166-6A9E-4AAD-A17B-110AA975B6AF}" srcOrd="0" destOrd="0" presId="urn:microsoft.com/office/officeart/2005/8/layout/hList1"/>
    <dgm:cxn modelId="{0C2E899F-4AD5-422F-BAFF-8684EBE72E63}" type="presOf" srcId="{0F6CB4EF-1DC6-460D-A076-1221802F2E1C}" destId="{3A6AF6B2-98A6-4C2A-8013-64D71701E48A}" srcOrd="0" destOrd="4" presId="urn:microsoft.com/office/officeart/2005/8/layout/hList1"/>
    <dgm:cxn modelId="{13C0F7A0-5253-435A-A17A-7F009A2C118D}" type="presOf" srcId="{ECB36B4A-6B63-4E57-815C-DB332797ABEB}" destId="{3A6AF6B2-98A6-4C2A-8013-64D71701E48A}" srcOrd="0" destOrd="2" presId="urn:microsoft.com/office/officeart/2005/8/layout/hList1"/>
    <dgm:cxn modelId="{32EF52B8-22B7-437F-AC17-825F667017CB}" type="presOf" srcId="{D2A2A3D6-B424-4CFE-B67F-97BD7DA419D3}" destId="{F9E540E5-2BE6-4EF2-8B3F-C21BEDE66CAF}" srcOrd="0" destOrd="0" presId="urn:microsoft.com/office/officeart/2005/8/layout/hList1"/>
    <dgm:cxn modelId="{2644D6CB-6EEE-41BE-B201-EF7E1283F669}" type="presOf" srcId="{252C82CB-43CD-4E7E-B6A0-2F5A586E6CE2}" destId="{3A6AF6B2-98A6-4C2A-8013-64D71701E48A}" srcOrd="0" destOrd="3" presId="urn:microsoft.com/office/officeart/2005/8/layout/hList1"/>
    <dgm:cxn modelId="{8D4FCDCD-A307-425A-BCD1-CAC121C9FB08}" srcId="{99E29FA1-7EF9-48FC-989B-A7560EDCE12E}" destId="{B19029F7-9F9B-4803-B5A7-27A0D0EB299C}" srcOrd="1" destOrd="0" parTransId="{389EA49B-5E6E-4929-B280-3E26DB52F0A7}" sibTransId="{EC1FE1AA-1023-40E4-8BAC-3F73360D7630}"/>
    <dgm:cxn modelId="{E15A26D4-2C6D-4643-9863-EA35B84E3B85}" srcId="{DD1F5253-119F-4D3C-829B-1A1F12E3DFF3}" destId="{252C82CB-43CD-4E7E-B6A0-2F5A586E6CE2}" srcOrd="3" destOrd="0" parTransId="{B4B5EA9C-D748-41ED-966A-0315490ACD7F}" sibTransId="{5E262BB0-71BE-4C14-B7AD-CA0132C7E808}"/>
    <dgm:cxn modelId="{EDA7A4E9-5820-46B2-BD29-7BACD93D9B74}" type="presOf" srcId="{3817C712-636E-47B0-ABF7-1155D05E2AAE}" destId="{88DF35AA-F443-4521-A0E1-B9EDD1D4CCF4}" srcOrd="0" destOrd="0" presId="urn:microsoft.com/office/officeart/2005/8/layout/hList1"/>
    <dgm:cxn modelId="{D980B4EC-134A-4B65-A884-953FEC9F9074}" srcId="{3817C712-636E-47B0-ABF7-1155D05E2AAE}" destId="{83268775-4FBB-4236-9323-D6BE596D4B97}" srcOrd="0" destOrd="0" parTransId="{7025385A-E0D8-47FB-B49E-417EF31822B7}" sibTransId="{C67970CC-8356-4B34-AFA7-34E341D1EC78}"/>
    <dgm:cxn modelId="{0AD508EF-A3D2-438A-985A-071899004502}" srcId="{DD1F5253-119F-4D3C-829B-1A1F12E3DFF3}" destId="{0F6CB4EF-1DC6-460D-A076-1221802F2E1C}" srcOrd="4" destOrd="0" parTransId="{5EF27E56-8937-4EDE-A4AE-B9313B9C98C7}" sibTransId="{6D32295A-35E9-4CB4-8E29-404755F8BC8C}"/>
    <dgm:cxn modelId="{6E6476EF-0F4F-47D5-94A0-BA4282D7540E}" srcId="{FE88542B-9481-422C-99D6-6A306C95CFAB}" destId="{DD1F5253-119F-4D3C-829B-1A1F12E3DFF3}" srcOrd="2" destOrd="0" parTransId="{CD4C2ED3-BE9E-4723-888F-472DB8B9FFE4}" sibTransId="{DCE63032-4AA7-48B1-857E-EB15FCB1BA50}"/>
    <dgm:cxn modelId="{9264C1FC-1120-4060-9725-7220F586023A}" srcId="{99E29FA1-7EF9-48FC-989B-A7560EDCE12E}" destId="{D9B31992-486B-43A8-A14A-6BF2A55D1DDA}" srcOrd="2" destOrd="0" parTransId="{69F6F193-C809-477C-ACB8-861881C93DBB}" sibTransId="{58B11456-C77D-4A37-A774-306766DE95BB}"/>
    <dgm:cxn modelId="{74817116-745A-4C0C-83AE-67CD18ADCF6C}" type="presParOf" srcId="{926AAD6D-5F8E-4046-B57C-6C8A517718C7}" destId="{7F01D9D0-8D4E-4078-AB93-033632FB8991}" srcOrd="0" destOrd="0" presId="urn:microsoft.com/office/officeart/2005/8/layout/hList1"/>
    <dgm:cxn modelId="{822F60D9-CF12-478D-9F95-9380701632D1}" type="presParOf" srcId="{7F01D9D0-8D4E-4078-AB93-033632FB8991}" destId="{88DF35AA-F443-4521-A0E1-B9EDD1D4CCF4}" srcOrd="0" destOrd="0" presId="urn:microsoft.com/office/officeart/2005/8/layout/hList1"/>
    <dgm:cxn modelId="{83E56071-B077-4D49-9820-8FABABFDC5BB}" type="presParOf" srcId="{7F01D9D0-8D4E-4078-AB93-033632FB8991}" destId="{5C50B83A-CDE8-4320-B4BA-606A84BA8CD9}" srcOrd="1" destOrd="0" presId="urn:microsoft.com/office/officeart/2005/8/layout/hList1"/>
    <dgm:cxn modelId="{56EF4E87-778D-4822-A310-AD2019EDD5D2}" type="presParOf" srcId="{926AAD6D-5F8E-4046-B57C-6C8A517718C7}" destId="{15B20D67-A37E-4AC7-A20A-70EFEB8FB87C}" srcOrd="1" destOrd="0" presId="urn:microsoft.com/office/officeart/2005/8/layout/hList1"/>
    <dgm:cxn modelId="{CEF0E700-291E-4FCF-A0C6-C109C2CEF83F}" type="presParOf" srcId="{926AAD6D-5F8E-4046-B57C-6C8A517718C7}" destId="{9CCC5106-6F21-47F1-85F5-217A6E8342B6}" srcOrd="2" destOrd="0" presId="urn:microsoft.com/office/officeart/2005/8/layout/hList1"/>
    <dgm:cxn modelId="{7A1D28BD-7733-4E34-A812-E1A9C9978798}" type="presParOf" srcId="{9CCC5106-6F21-47F1-85F5-217A6E8342B6}" destId="{3D6B43D1-5692-405D-87AF-7F6E0942CD7E}" srcOrd="0" destOrd="0" presId="urn:microsoft.com/office/officeart/2005/8/layout/hList1"/>
    <dgm:cxn modelId="{CDF8868D-9342-4187-A4A0-2F81B3AA5565}" type="presParOf" srcId="{9CCC5106-6F21-47F1-85F5-217A6E8342B6}" destId="{F9E540E5-2BE6-4EF2-8B3F-C21BEDE66CAF}" srcOrd="1" destOrd="0" presId="urn:microsoft.com/office/officeart/2005/8/layout/hList1"/>
    <dgm:cxn modelId="{DF3F9BAD-09C9-4A7A-A802-16F0E843FD66}" type="presParOf" srcId="{926AAD6D-5F8E-4046-B57C-6C8A517718C7}" destId="{C4A03482-32DA-4190-9572-DF404026E5BF}" srcOrd="3" destOrd="0" presId="urn:microsoft.com/office/officeart/2005/8/layout/hList1"/>
    <dgm:cxn modelId="{104C087F-BFF4-4F34-932B-7B1BBC72341D}" type="presParOf" srcId="{926AAD6D-5F8E-4046-B57C-6C8A517718C7}" destId="{A93A963A-7CE4-48BF-A9E1-EA7CBF2DADEC}" srcOrd="4" destOrd="0" presId="urn:microsoft.com/office/officeart/2005/8/layout/hList1"/>
    <dgm:cxn modelId="{91114B0B-D406-42C9-9DBD-86F942855278}" type="presParOf" srcId="{A93A963A-7CE4-48BF-A9E1-EA7CBF2DADEC}" destId="{A4826166-6A9E-4AAD-A17B-110AA975B6AF}" srcOrd="0" destOrd="0" presId="urn:microsoft.com/office/officeart/2005/8/layout/hList1"/>
    <dgm:cxn modelId="{1D106D72-202B-4F2D-A001-B8AF7BC768E9}" type="presParOf" srcId="{A93A963A-7CE4-48BF-A9E1-EA7CBF2DADEC}" destId="{3A6AF6B2-98A6-4C2A-8013-64D71701E48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C71B9D-A809-4ECC-AD03-8981533EA560}" type="doc">
      <dgm:prSet loTypeId="urn:microsoft.com/office/officeart/2017/3/layout/DropPinTimeline" loCatId="process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C60D7081-CE9F-43BB-B5D5-EDFF065BA5A0}">
      <dgm:prSet custT="1"/>
      <dgm:spPr/>
      <dgm:t>
        <a:bodyPr/>
        <a:lstStyle/>
        <a:p>
          <a:pPr>
            <a:defRPr b="1"/>
          </a:pPr>
          <a:r>
            <a:rPr lang="en-US" sz="2000" dirty="0"/>
            <a:t>May</a:t>
          </a:r>
          <a:r>
            <a:rPr lang="en-US" sz="2400" dirty="0"/>
            <a:t> </a:t>
          </a:r>
          <a:r>
            <a:rPr lang="en-US" sz="2000" dirty="0"/>
            <a:t>2021</a:t>
          </a:r>
          <a:endParaRPr lang="en-US" sz="2400" dirty="0"/>
        </a:p>
      </dgm:t>
    </dgm:pt>
    <dgm:pt modelId="{994DEFB3-23BF-4A52-9A0F-891856720C77}" type="parTrans" cxnId="{0916BC77-1EFE-4DE6-8905-462044BD8B7D}">
      <dgm:prSet/>
      <dgm:spPr/>
      <dgm:t>
        <a:bodyPr/>
        <a:lstStyle/>
        <a:p>
          <a:endParaRPr lang="en-US" sz="2400"/>
        </a:p>
      </dgm:t>
    </dgm:pt>
    <dgm:pt modelId="{86F3D4AD-91C1-42DA-8C63-8A66031DF65F}" type="sibTrans" cxnId="{0916BC77-1EFE-4DE6-8905-462044BD8B7D}">
      <dgm:prSet/>
      <dgm:spPr/>
      <dgm:t>
        <a:bodyPr/>
        <a:lstStyle/>
        <a:p>
          <a:endParaRPr lang="en-US" sz="2400"/>
        </a:p>
      </dgm:t>
    </dgm:pt>
    <dgm:pt modelId="{C32B442F-C932-4252-BFD5-33A732971B29}">
      <dgm:prSet custT="1"/>
      <dgm:spPr/>
      <dgm:t>
        <a:bodyPr/>
        <a:lstStyle/>
        <a:p>
          <a:r>
            <a:rPr lang="en-US" sz="1800" dirty="0"/>
            <a:t>Commission proposal for a </a:t>
          </a:r>
          <a:r>
            <a:rPr lang="en-US" sz="1800" dirty="0">
              <a:solidFill>
                <a:schemeClr val="tx1"/>
              </a:solidFill>
            </a:rPr>
            <a:t>Regulation on Foreign Subsidies</a:t>
          </a:r>
        </a:p>
      </dgm:t>
    </dgm:pt>
    <dgm:pt modelId="{62978C71-8B28-4021-88F8-553B59AB253E}" type="parTrans" cxnId="{572D074C-DBAE-4F52-BFBC-B1F8576AAD91}">
      <dgm:prSet/>
      <dgm:spPr/>
      <dgm:t>
        <a:bodyPr/>
        <a:lstStyle/>
        <a:p>
          <a:endParaRPr lang="en-US" sz="2400"/>
        </a:p>
      </dgm:t>
    </dgm:pt>
    <dgm:pt modelId="{ED0C139D-A2EC-4266-878A-BE76CDF109A7}" type="sibTrans" cxnId="{572D074C-DBAE-4F52-BFBC-B1F8576AAD91}">
      <dgm:prSet/>
      <dgm:spPr/>
      <dgm:t>
        <a:bodyPr/>
        <a:lstStyle/>
        <a:p>
          <a:endParaRPr lang="en-US" sz="2400"/>
        </a:p>
      </dgm:t>
    </dgm:pt>
    <dgm:pt modelId="{030B861E-C02E-4F25-B969-9E121084DB9B}">
      <dgm:prSet custT="1"/>
      <dgm:spPr/>
      <dgm:t>
        <a:bodyPr/>
        <a:lstStyle/>
        <a:p>
          <a:pPr>
            <a:defRPr b="1"/>
          </a:pPr>
          <a:r>
            <a:rPr lang="en-IE" sz="2000" dirty="0"/>
            <a:t>November</a:t>
          </a:r>
          <a:r>
            <a:rPr lang="cs-CZ" sz="2000" dirty="0"/>
            <a:t> 2022</a:t>
          </a:r>
          <a:endParaRPr lang="en-US" sz="2000" dirty="0"/>
        </a:p>
      </dgm:t>
    </dgm:pt>
    <dgm:pt modelId="{625AA8E0-3EE9-4B9A-AC0A-BF45524ED64F}" type="parTrans" cxnId="{E1763415-EF22-447B-B20D-846EC2D3331A}">
      <dgm:prSet/>
      <dgm:spPr/>
      <dgm:t>
        <a:bodyPr/>
        <a:lstStyle/>
        <a:p>
          <a:endParaRPr lang="en-US" sz="2400"/>
        </a:p>
      </dgm:t>
    </dgm:pt>
    <dgm:pt modelId="{CDDEEC29-FBFD-41C6-A26E-522E65BEA8D6}" type="sibTrans" cxnId="{E1763415-EF22-447B-B20D-846EC2D3331A}">
      <dgm:prSet/>
      <dgm:spPr/>
      <dgm:t>
        <a:bodyPr/>
        <a:lstStyle/>
        <a:p>
          <a:endParaRPr lang="en-US" sz="2400"/>
        </a:p>
      </dgm:t>
    </dgm:pt>
    <dgm:pt modelId="{FF031C63-E5FA-4B62-BD2C-6475574EC9DF}">
      <dgm:prSet custT="1"/>
      <dgm:spPr/>
      <dgm:t>
        <a:bodyPr/>
        <a:lstStyle/>
        <a:p>
          <a:r>
            <a:rPr lang="en-US" sz="1800" dirty="0">
              <a:solidFill>
                <a:schemeClr val="tx1"/>
              </a:solidFill>
            </a:rPr>
            <a:t>Adoption by the EP and the Council</a:t>
          </a:r>
        </a:p>
      </dgm:t>
    </dgm:pt>
    <dgm:pt modelId="{D9F87935-ECA0-4DB8-8AEF-97A8F559F57F}" type="parTrans" cxnId="{D0D02601-D72B-49AA-849F-CAA6ACE48063}">
      <dgm:prSet/>
      <dgm:spPr/>
      <dgm:t>
        <a:bodyPr/>
        <a:lstStyle/>
        <a:p>
          <a:endParaRPr lang="en-US" sz="2400"/>
        </a:p>
      </dgm:t>
    </dgm:pt>
    <dgm:pt modelId="{D6F8BE48-5A8F-4A98-875F-1680FCBE2D5B}" type="sibTrans" cxnId="{D0D02601-D72B-49AA-849F-CAA6ACE48063}">
      <dgm:prSet/>
      <dgm:spPr/>
      <dgm:t>
        <a:bodyPr/>
        <a:lstStyle/>
        <a:p>
          <a:endParaRPr lang="en-US" sz="2400"/>
        </a:p>
      </dgm:t>
    </dgm:pt>
    <dgm:pt modelId="{1F25B2AB-E378-48D6-BB21-215AE175134D}">
      <dgm:prSet custT="1"/>
      <dgm:spPr/>
      <dgm:t>
        <a:bodyPr/>
        <a:lstStyle/>
        <a:p>
          <a:pPr>
            <a:defRPr b="1"/>
          </a:pPr>
          <a:r>
            <a:rPr lang="cs-CZ" sz="2000" dirty="0"/>
            <a:t>12 </a:t>
          </a:r>
          <a:r>
            <a:rPr lang="en-US" sz="2000" dirty="0"/>
            <a:t>January 2023</a:t>
          </a:r>
        </a:p>
      </dgm:t>
    </dgm:pt>
    <dgm:pt modelId="{32E9293F-ACB2-42C1-91EC-CAB7EA1C7B79}" type="parTrans" cxnId="{C27A7D20-FCBC-41BF-8B64-E3F527E146C9}">
      <dgm:prSet/>
      <dgm:spPr/>
      <dgm:t>
        <a:bodyPr/>
        <a:lstStyle/>
        <a:p>
          <a:endParaRPr lang="en-US" sz="2400"/>
        </a:p>
      </dgm:t>
    </dgm:pt>
    <dgm:pt modelId="{98DAF67C-60F7-4A4D-A58C-9DF6DD154F9C}" type="sibTrans" cxnId="{C27A7D20-FCBC-41BF-8B64-E3F527E146C9}">
      <dgm:prSet/>
      <dgm:spPr/>
      <dgm:t>
        <a:bodyPr/>
        <a:lstStyle/>
        <a:p>
          <a:endParaRPr lang="en-US" sz="2400"/>
        </a:p>
      </dgm:t>
    </dgm:pt>
    <dgm:pt modelId="{328BE99D-F178-4E65-8877-44ED954B03BF}">
      <dgm:prSet custT="1"/>
      <dgm:spPr/>
      <dgm:t>
        <a:bodyPr/>
        <a:lstStyle/>
        <a:p>
          <a:r>
            <a:rPr lang="en-US" sz="1800"/>
            <a:t>Entry into force</a:t>
          </a:r>
        </a:p>
      </dgm:t>
    </dgm:pt>
    <dgm:pt modelId="{1527A6C5-4EEB-4285-847C-5ABDB1595BCE}" type="parTrans" cxnId="{37262C11-7A5A-4484-8A6B-B3C49FCF10E9}">
      <dgm:prSet/>
      <dgm:spPr/>
      <dgm:t>
        <a:bodyPr/>
        <a:lstStyle/>
        <a:p>
          <a:endParaRPr lang="en-US" sz="2400"/>
        </a:p>
      </dgm:t>
    </dgm:pt>
    <dgm:pt modelId="{A098D173-1D1D-476D-BE4D-E5801399F008}" type="sibTrans" cxnId="{37262C11-7A5A-4484-8A6B-B3C49FCF10E9}">
      <dgm:prSet/>
      <dgm:spPr/>
      <dgm:t>
        <a:bodyPr/>
        <a:lstStyle/>
        <a:p>
          <a:endParaRPr lang="en-US" sz="2400"/>
        </a:p>
      </dgm:t>
    </dgm:pt>
    <dgm:pt modelId="{7FB07A32-01B0-48BB-A6B5-B707D96E07D5}">
      <dgm:prSet custT="1"/>
      <dgm:spPr/>
      <dgm:t>
        <a:bodyPr/>
        <a:lstStyle/>
        <a:p>
          <a:pPr>
            <a:defRPr b="1"/>
          </a:pPr>
          <a:r>
            <a:rPr lang="cs-CZ" sz="2000" dirty="0"/>
            <a:t>12 </a:t>
          </a:r>
          <a:r>
            <a:rPr lang="en-IE" sz="2000" dirty="0"/>
            <a:t>October</a:t>
          </a:r>
          <a:r>
            <a:rPr lang="en-US" sz="2000" dirty="0"/>
            <a:t> 2023</a:t>
          </a:r>
        </a:p>
      </dgm:t>
    </dgm:pt>
    <dgm:pt modelId="{C48A397E-C78C-473F-AFF4-7E664DE5DDC6}" type="parTrans" cxnId="{3DB26354-E189-4787-9D86-3E33827EAA43}">
      <dgm:prSet/>
      <dgm:spPr/>
      <dgm:t>
        <a:bodyPr/>
        <a:lstStyle/>
        <a:p>
          <a:endParaRPr lang="en-US" sz="2400"/>
        </a:p>
      </dgm:t>
    </dgm:pt>
    <dgm:pt modelId="{2B72EF0E-9B78-42CF-B258-51461D5A6862}" type="sibTrans" cxnId="{3DB26354-E189-4787-9D86-3E33827EAA43}">
      <dgm:prSet/>
      <dgm:spPr/>
      <dgm:t>
        <a:bodyPr/>
        <a:lstStyle/>
        <a:p>
          <a:endParaRPr lang="en-US" sz="2400"/>
        </a:p>
      </dgm:t>
    </dgm:pt>
    <dgm:pt modelId="{B45E2943-0D2B-49B2-81A9-ED355C6DF8E1}">
      <dgm:prSet custT="1"/>
      <dgm:spPr/>
      <dgm:t>
        <a:bodyPr/>
        <a:lstStyle/>
        <a:p>
          <a:r>
            <a:rPr lang="en-US" sz="1800" dirty="0"/>
            <a:t>Start of notification obligation</a:t>
          </a:r>
        </a:p>
      </dgm:t>
    </dgm:pt>
    <dgm:pt modelId="{6C30DF7D-5F3E-41ED-B7EA-F148984D6F6A}" type="parTrans" cxnId="{3F60A980-5EDC-4425-93C6-EC4805747FB7}">
      <dgm:prSet/>
      <dgm:spPr/>
      <dgm:t>
        <a:bodyPr/>
        <a:lstStyle/>
        <a:p>
          <a:endParaRPr lang="en-US" sz="2400"/>
        </a:p>
      </dgm:t>
    </dgm:pt>
    <dgm:pt modelId="{EAA6D6C0-C4B0-4D28-BAAF-0C17067AA92F}" type="sibTrans" cxnId="{3F60A980-5EDC-4425-93C6-EC4805747FB7}">
      <dgm:prSet/>
      <dgm:spPr/>
      <dgm:t>
        <a:bodyPr/>
        <a:lstStyle/>
        <a:p>
          <a:endParaRPr lang="en-US" sz="2400"/>
        </a:p>
      </dgm:t>
    </dgm:pt>
    <dgm:pt modelId="{3F9E1F0C-0608-4E1D-BCA5-A84A9AC23D36}">
      <dgm:prSet custT="1"/>
      <dgm:spPr/>
      <dgm:t>
        <a:bodyPr/>
        <a:lstStyle/>
        <a:p>
          <a:r>
            <a:rPr lang="en-IE" sz="1800" noProof="0" dirty="0">
              <a:solidFill>
                <a:schemeClr val="tx1"/>
              </a:solidFill>
            </a:rPr>
            <a:t>Start of application</a:t>
          </a:r>
        </a:p>
      </dgm:t>
    </dgm:pt>
    <dgm:pt modelId="{41E8B7FC-ADEA-4FF9-93F4-D30C54246246}" type="parTrans" cxnId="{89D65183-DC09-41A7-B053-4BAA2675ABB6}">
      <dgm:prSet/>
      <dgm:spPr/>
      <dgm:t>
        <a:bodyPr/>
        <a:lstStyle/>
        <a:p>
          <a:endParaRPr lang="en-IE" sz="2400"/>
        </a:p>
      </dgm:t>
    </dgm:pt>
    <dgm:pt modelId="{269CCFA6-4B34-4792-9BD2-7BA817EA4B21}" type="sibTrans" cxnId="{89D65183-DC09-41A7-B053-4BAA2675ABB6}">
      <dgm:prSet/>
      <dgm:spPr/>
      <dgm:t>
        <a:bodyPr/>
        <a:lstStyle/>
        <a:p>
          <a:endParaRPr lang="en-IE" sz="2400"/>
        </a:p>
      </dgm:t>
    </dgm:pt>
    <dgm:pt modelId="{B8648460-7CC4-45DA-8339-4B6087E3C73A}">
      <dgm:prSet custT="1"/>
      <dgm:spPr/>
      <dgm:t>
        <a:bodyPr/>
        <a:lstStyle/>
        <a:p>
          <a:pPr>
            <a:defRPr b="1"/>
          </a:pPr>
          <a:r>
            <a:rPr lang="en-IE" sz="2000" noProof="0" dirty="0"/>
            <a:t>12 July 2023</a:t>
          </a:r>
        </a:p>
      </dgm:t>
    </dgm:pt>
    <dgm:pt modelId="{236B5105-FFCE-4CB4-BAFD-2E4A6EC5194D}" type="parTrans" cxnId="{C728FAB9-6EBF-42CD-AA8F-7AB53486B944}">
      <dgm:prSet/>
      <dgm:spPr/>
      <dgm:t>
        <a:bodyPr/>
        <a:lstStyle/>
        <a:p>
          <a:endParaRPr lang="en-IE" sz="2400"/>
        </a:p>
      </dgm:t>
    </dgm:pt>
    <dgm:pt modelId="{62B4A6A4-6579-46C4-940D-491CDF1EAC90}" type="sibTrans" cxnId="{C728FAB9-6EBF-42CD-AA8F-7AB53486B944}">
      <dgm:prSet/>
      <dgm:spPr/>
      <dgm:t>
        <a:bodyPr/>
        <a:lstStyle/>
        <a:p>
          <a:endParaRPr lang="en-IE" sz="2400"/>
        </a:p>
      </dgm:t>
    </dgm:pt>
    <dgm:pt modelId="{217EE015-D8AF-4C40-B796-CE30EC51FDA4}">
      <dgm:prSet custT="1"/>
      <dgm:spPr/>
      <dgm:t>
        <a:bodyPr/>
        <a:lstStyle/>
        <a:p>
          <a:pPr>
            <a:defRPr b="1"/>
          </a:pPr>
          <a:r>
            <a:rPr lang="en-GB" sz="2000" dirty="0"/>
            <a:t>10 July 2023</a:t>
          </a:r>
          <a:endParaRPr lang="en-US" sz="2000" dirty="0"/>
        </a:p>
      </dgm:t>
    </dgm:pt>
    <dgm:pt modelId="{5BB25C57-964F-4369-8E42-AD812C09732C}" type="sibTrans" cxnId="{C380B197-5A3F-4E4E-9ED0-011DBA403E9E}">
      <dgm:prSet/>
      <dgm:spPr/>
      <dgm:t>
        <a:bodyPr/>
        <a:lstStyle/>
        <a:p>
          <a:endParaRPr lang="en-IE" sz="2400"/>
        </a:p>
      </dgm:t>
    </dgm:pt>
    <dgm:pt modelId="{4469FF46-48ED-4EEB-8E58-7B61F6EA2AFC}" type="parTrans" cxnId="{C380B197-5A3F-4E4E-9ED0-011DBA403E9E}">
      <dgm:prSet/>
      <dgm:spPr/>
      <dgm:t>
        <a:bodyPr/>
        <a:lstStyle/>
        <a:p>
          <a:endParaRPr lang="en-IE" sz="2400"/>
        </a:p>
      </dgm:t>
    </dgm:pt>
    <dgm:pt modelId="{DC7C50E9-0424-4397-A029-0383FE702FAB}">
      <dgm:prSet custT="1"/>
      <dgm:spPr/>
      <dgm:t>
        <a:bodyPr/>
        <a:lstStyle/>
        <a:p>
          <a:r>
            <a:rPr lang="en-IE" sz="1800" noProof="0" dirty="0"/>
            <a:t>Adoption of the FSIR + notification forms</a:t>
          </a:r>
        </a:p>
      </dgm:t>
    </dgm:pt>
    <dgm:pt modelId="{894E0E92-49AC-429F-9199-A3185F77B15C}" type="sibTrans" cxnId="{218F69B6-4B51-4072-ACEE-DA22E52DB08B}">
      <dgm:prSet/>
      <dgm:spPr/>
      <dgm:t>
        <a:bodyPr/>
        <a:lstStyle/>
        <a:p>
          <a:endParaRPr lang="en-IE" sz="2400"/>
        </a:p>
      </dgm:t>
    </dgm:pt>
    <dgm:pt modelId="{EEF62E1B-5767-4548-A9CF-A1EFAE54E5FB}" type="parTrans" cxnId="{218F69B6-4B51-4072-ACEE-DA22E52DB08B}">
      <dgm:prSet/>
      <dgm:spPr/>
      <dgm:t>
        <a:bodyPr/>
        <a:lstStyle/>
        <a:p>
          <a:endParaRPr lang="en-IE" sz="2400"/>
        </a:p>
      </dgm:t>
    </dgm:pt>
    <dgm:pt modelId="{63248CAD-37C0-4D9F-8E5D-81805B441E1A}" type="pres">
      <dgm:prSet presAssocID="{06C71B9D-A809-4ECC-AD03-8981533EA560}" presName="root" presStyleCnt="0">
        <dgm:presLayoutVars>
          <dgm:chMax/>
          <dgm:chPref/>
          <dgm:animLvl val="lvl"/>
        </dgm:presLayoutVars>
      </dgm:prSet>
      <dgm:spPr/>
    </dgm:pt>
    <dgm:pt modelId="{069CCB51-B783-487C-B30B-85C8B55FDE6C}" type="pres">
      <dgm:prSet presAssocID="{06C71B9D-A809-4ECC-AD03-8981533EA560}" presName="divider" presStyleLbl="fgAcc1" presStyleIdx="0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gm:spPr>
    </dgm:pt>
    <dgm:pt modelId="{797DD602-ECAF-4C94-8D4E-6CCACFE524DD}" type="pres">
      <dgm:prSet presAssocID="{06C71B9D-A809-4ECC-AD03-8981533EA560}" presName="nodes" presStyleCnt="0">
        <dgm:presLayoutVars>
          <dgm:chMax/>
          <dgm:chPref/>
          <dgm:animLvl val="lvl"/>
        </dgm:presLayoutVars>
      </dgm:prSet>
      <dgm:spPr/>
    </dgm:pt>
    <dgm:pt modelId="{8C6D5C40-2CDD-4D8B-87F2-907830F521C5}" type="pres">
      <dgm:prSet presAssocID="{C60D7081-CE9F-43BB-B5D5-EDFF065BA5A0}" presName="composite" presStyleCnt="0"/>
      <dgm:spPr/>
    </dgm:pt>
    <dgm:pt modelId="{FE3DD321-E813-48E6-BA8D-0459BCB90583}" type="pres">
      <dgm:prSet presAssocID="{C60D7081-CE9F-43BB-B5D5-EDFF065BA5A0}" presName="ConnectorPoint" presStyleLbl="lnNode1" presStyleIdx="0" presStyleCnt="6"/>
      <dgm:spPr>
        <a:solidFill>
          <a:schemeClr val="accent5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3B7E8FF2-F394-4C87-95D7-06A7B9515BB7}" type="pres">
      <dgm:prSet presAssocID="{C60D7081-CE9F-43BB-B5D5-EDFF065BA5A0}" presName="DropPinPlaceHolder" presStyleCnt="0"/>
      <dgm:spPr/>
    </dgm:pt>
    <dgm:pt modelId="{FBC8F22C-07A8-4462-A0AA-D03DD1DAB964}" type="pres">
      <dgm:prSet presAssocID="{C60D7081-CE9F-43BB-B5D5-EDFF065BA5A0}" presName="DropPin" presStyleLbl="alignNode1" presStyleIdx="0" presStyleCnt="6"/>
      <dgm:spPr/>
    </dgm:pt>
    <dgm:pt modelId="{1FDB6886-8B09-4733-B02F-09E490868ED2}" type="pres">
      <dgm:prSet presAssocID="{C60D7081-CE9F-43BB-B5D5-EDFF065BA5A0}" presName="Ellipse" presStyleLbl="fgAcc1" presStyleIdx="1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D2A0D93F-89BE-4CB2-8A69-65CEC36F6DDA}" type="pres">
      <dgm:prSet presAssocID="{C60D7081-CE9F-43BB-B5D5-EDFF065BA5A0}" presName="L2TextContainer" presStyleLbl="revTx" presStyleIdx="0" presStyleCnt="12">
        <dgm:presLayoutVars>
          <dgm:bulletEnabled val="1"/>
        </dgm:presLayoutVars>
      </dgm:prSet>
      <dgm:spPr/>
    </dgm:pt>
    <dgm:pt modelId="{5D58488B-2E66-48D9-86F1-B81BD2ABD2CD}" type="pres">
      <dgm:prSet presAssocID="{C60D7081-CE9F-43BB-B5D5-EDFF065BA5A0}" presName="L1TextContainer" presStyleLbl="revTx" presStyleIdx="1" presStyleCnt="12">
        <dgm:presLayoutVars>
          <dgm:chMax val="1"/>
          <dgm:chPref val="1"/>
          <dgm:bulletEnabled val="1"/>
        </dgm:presLayoutVars>
      </dgm:prSet>
      <dgm:spPr/>
    </dgm:pt>
    <dgm:pt modelId="{D315312E-041C-496C-95F4-4CCE88E18A39}" type="pres">
      <dgm:prSet presAssocID="{C60D7081-CE9F-43BB-B5D5-EDFF065BA5A0}" presName="ConnectLine" presStyleLbl="sibTrans1D1" presStyleIdx="0" presStyleCnt="6"/>
      <dgm:spPr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76E607F7-B88D-4365-83B7-0F1C21643963}" type="pres">
      <dgm:prSet presAssocID="{C60D7081-CE9F-43BB-B5D5-EDFF065BA5A0}" presName="EmptyPlaceHolder" presStyleCnt="0"/>
      <dgm:spPr/>
    </dgm:pt>
    <dgm:pt modelId="{B179A957-5EFE-4D9B-B419-1AC1AC66FF63}" type="pres">
      <dgm:prSet presAssocID="{86F3D4AD-91C1-42DA-8C63-8A66031DF65F}" presName="spaceBetweenRectangles" presStyleCnt="0"/>
      <dgm:spPr/>
    </dgm:pt>
    <dgm:pt modelId="{B4D2F77F-6195-41E8-B143-D945631B96BE}" type="pres">
      <dgm:prSet presAssocID="{030B861E-C02E-4F25-B969-9E121084DB9B}" presName="composite" presStyleCnt="0"/>
      <dgm:spPr/>
    </dgm:pt>
    <dgm:pt modelId="{BB0AD652-F6E2-45E5-9F7A-69A22328C5FD}" type="pres">
      <dgm:prSet presAssocID="{030B861E-C02E-4F25-B969-9E121084DB9B}" presName="ConnectorPoint" presStyleLbl="lnNode1" presStyleIdx="1" presStyleCnt="6"/>
      <dgm:spPr>
        <a:solidFill>
          <a:schemeClr val="accent5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1D05DB9F-F00D-4025-B3ED-BF8C73E7FABE}" type="pres">
      <dgm:prSet presAssocID="{030B861E-C02E-4F25-B969-9E121084DB9B}" presName="DropPinPlaceHolder" presStyleCnt="0"/>
      <dgm:spPr/>
    </dgm:pt>
    <dgm:pt modelId="{04F069EE-46FB-46C9-A6C7-86D55705313F}" type="pres">
      <dgm:prSet presAssocID="{030B861E-C02E-4F25-B969-9E121084DB9B}" presName="DropPin" presStyleLbl="alignNode1" presStyleIdx="1" presStyleCnt="6"/>
      <dgm:spPr/>
    </dgm:pt>
    <dgm:pt modelId="{64BD12A8-DC37-4A1A-AFBB-FB391619D97B}" type="pres">
      <dgm:prSet presAssocID="{030B861E-C02E-4F25-B969-9E121084DB9B}" presName="Ellipse" presStyleLbl="fgAcc1" presStyleIdx="2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10870432-981C-49BC-AB14-E5291FAAA22E}" type="pres">
      <dgm:prSet presAssocID="{030B861E-C02E-4F25-B969-9E121084DB9B}" presName="L2TextContainer" presStyleLbl="revTx" presStyleIdx="2" presStyleCnt="12">
        <dgm:presLayoutVars>
          <dgm:bulletEnabled val="1"/>
        </dgm:presLayoutVars>
      </dgm:prSet>
      <dgm:spPr/>
    </dgm:pt>
    <dgm:pt modelId="{416539F6-D929-4B5E-8DB0-0DF442AF2858}" type="pres">
      <dgm:prSet presAssocID="{030B861E-C02E-4F25-B969-9E121084DB9B}" presName="L1TextContainer" presStyleLbl="revTx" presStyleIdx="3" presStyleCnt="12">
        <dgm:presLayoutVars>
          <dgm:chMax val="1"/>
          <dgm:chPref val="1"/>
          <dgm:bulletEnabled val="1"/>
        </dgm:presLayoutVars>
      </dgm:prSet>
      <dgm:spPr/>
    </dgm:pt>
    <dgm:pt modelId="{9F624491-148E-4F0A-B311-4E78BB8F52DD}" type="pres">
      <dgm:prSet presAssocID="{030B861E-C02E-4F25-B969-9E121084DB9B}" presName="ConnectLine" presStyleLbl="sibTrans1D1" presStyleIdx="1" presStyleCnt="6"/>
      <dgm:spPr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40E99C56-A024-4B39-9D53-3FFCA490897E}" type="pres">
      <dgm:prSet presAssocID="{030B861E-C02E-4F25-B969-9E121084DB9B}" presName="EmptyPlaceHolder" presStyleCnt="0"/>
      <dgm:spPr/>
    </dgm:pt>
    <dgm:pt modelId="{88BDD896-5E2C-4BA1-A762-7B53DB0A9CA8}" type="pres">
      <dgm:prSet presAssocID="{CDDEEC29-FBFD-41C6-A26E-522E65BEA8D6}" presName="spaceBetweenRectangles" presStyleCnt="0"/>
      <dgm:spPr/>
    </dgm:pt>
    <dgm:pt modelId="{44B8362C-C9D2-4DA9-9CB4-20EADB28373D}" type="pres">
      <dgm:prSet presAssocID="{1F25B2AB-E378-48D6-BB21-215AE175134D}" presName="composite" presStyleCnt="0"/>
      <dgm:spPr/>
    </dgm:pt>
    <dgm:pt modelId="{F7F23D57-96CA-46D0-8BB6-0230CCC81A32}" type="pres">
      <dgm:prSet presAssocID="{1F25B2AB-E378-48D6-BB21-215AE175134D}" presName="ConnectorPoint" presStyleLbl="lnNode1" presStyleIdx="2" presStyleCnt="6"/>
      <dgm:spPr>
        <a:solidFill>
          <a:schemeClr val="accent5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8B397086-C741-4D67-B5AC-A2205B326E8B}" type="pres">
      <dgm:prSet presAssocID="{1F25B2AB-E378-48D6-BB21-215AE175134D}" presName="DropPinPlaceHolder" presStyleCnt="0"/>
      <dgm:spPr/>
    </dgm:pt>
    <dgm:pt modelId="{81A26579-236C-42E9-BAB6-81E0C066D4B5}" type="pres">
      <dgm:prSet presAssocID="{1F25B2AB-E378-48D6-BB21-215AE175134D}" presName="DropPin" presStyleLbl="alignNode1" presStyleIdx="2" presStyleCnt="6"/>
      <dgm:spPr/>
    </dgm:pt>
    <dgm:pt modelId="{AAEC77A7-87DA-4B36-8B9F-9F1523EE0095}" type="pres">
      <dgm:prSet presAssocID="{1F25B2AB-E378-48D6-BB21-215AE175134D}" presName="Ellipse" presStyleLbl="fgAcc1" presStyleIdx="3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8C308DFF-015C-4C05-A573-F190F5658F7C}" type="pres">
      <dgm:prSet presAssocID="{1F25B2AB-E378-48D6-BB21-215AE175134D}" presName="L2TextContainer" presStyleLbl="revTx" presStyleIdx="4" presStyleCnt="12">
        <dgm:presLayoutVars>
          <dgm:bulletEnabled val="1"/>
        </dgm:presLayoutVars>
      </dgm:prSet>
      <dgm:spPr/>
    </dgm:pt>
    <dgm:pt modelId="{6C5F6229-0D6C-41CC-AE22-BE63E37406E2}" type="pres">
      <dgm:prSet presAssocID="{1F25B2AB-E378-48D6-BB21-215AE175134D}" presName="L1TextContainer" presStyleLbl="revTx" presStyleIdx="5" presStyleCnt="12">
        <dgm:presLayoutVars>
          <dgm:chMax val="1"/>
          <dgm:chPref val="1"/>
          <dgm:bulletEnabled val="1"/>
        </dgm:presLayoutVars>
      </dgm:prSet>
      <dgm:spPr/>
    </dgm:pt>
    <dgm:pt modelId="{ED473959-3602-4803-938A-5082F03C0FDF}" type="pres">
      <dgm:prSet presAssocID="{1F25B2AB-E378-48D6-BB21-215AE175134D}" presName="ConnectLine" presStyleLbl="sibTrans1D1" presStyleIdx="2" presStyleCnt="6"/>
      <dgm:spPr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0E08B14F-9819-4C7B-B1B1-2F4B41E85A14}" type="pres">
      <dgm:prSet presAssocID="{1F25B2AB-E378-48D6-BB21-215AE175134D}" presName="EmptyPlaceHolder" presStyleCnt="0"/>
      <dgm:spPr/>
    </dgm:pt>
    <dgm:pt modelId="{2389B7E5-237C-4DDA-8945-B6925ACF1140}" type="pres">
      <dgm:prSet presAssocID="{98DAF67C-60F7-4A4D-A58C-9DF6DD154F9C}" presName="spaceBetweenRectangles" presStyleCnt="0"/>
      <dgm:spPr/>
    </dgm:pt>
    <dgm:pt modelId="{2B21D160-CD6E-4DC2-8FA0-CCDEC5057B0B}" type="pres">
      <dgm:prSet presAssocID="{217EE015-D8AF-4C40-B796-CE30EC51FDA4}" presName="composite" presStyleCnt="0"/>
      <dgm:spPr/>
    </dgm:pt>
    <dgm:pt modelId="{19B1CFD2-7FC3-47D0-A870-8C7D0CDF68A2}" type="pres">
      <dgm:prSet presAssocID="{217EE015-D8AF-4C40-B796-CE30EC51FDA4}" presName="ConnectorPoint" presStyleLbl="lnNode1" presStyleIdx="3" presStyleCnt="6"/>
      <dgm:spPr>
        <a:solidFill>
          <a:schemeClr val="accent5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EAD9FEAE-52B7-4514-A01B-FDCC72BB0FE1}" type="pres">
      <dgm:prSet presAssocID="{217EE015-D8AF-4C40-B796-CE30EC51FDA4}" presName="DropPinPlaceHolder" presStyleCnt="0"/>
      <dgm:spPr/>
    </dgm:pt>
    <dgm:pt modelId="{4C9FD896-B1FA-4CA8-9B42-BB109E942798}" type="pres">
      <dgm:prSet presAssocID="{217EE015-D8AF-4C40-B796-CE30EC51FDA4}" presName="DropPin" presStyleLbl="alignNode1" presStyleIdx="3" presStyleCnt="6"/>
      <dgm:spPr/>
    </dgm:pt>
    <dgm:pt modelId="{1CB75B00-4352-477E-927A-2249ED7CA9EA}" type="pres">
      <dgm:prSet presAssocID="{217EE015-D8AF-4C40-B796-CE30EC51FDA4}" presName="Ellipse" presStyleLbl="fgAcc1" presStyleIdx="4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622D311D-E3BC-4658-82DB-F6CBF71FFC64}" type="pres">
      <dgm:prSet presAssocID="{217EE015-D8AF-4C40-B796-CE30EC51FDA4}" presName="L2TextContainer" presStyleLbl="revTx" presStyleIdx="6" presStyleCnt="12">
        <dgm:presLayoutVars>
          <dgm:bulletEnabled val="1"/>
        </dgm:presLayoutVars>
      </dgm:prSet>
      <dgm:spPr/>
    </dgm:pt>
    <dgm:pt modelId="{ADF957EB-B5C9-4BB5-8C75-514E9F08B355}" type="pres">
      <dgm:prSet presAssocID="{217EE015-D8AF-4C40-B796-CE30EC51FDA4}" presName="L1TextContainer" presStyleLbl="revTx" presStyleIdx="7" presStyleCnt="12">
        <dgm:presLayoutVars>
          <dgm:chMax val="1"/>
          <dgm:chPref val="1"/>
          <dgm:bulletEnabled val="1"/>
        </dgm:presLayoutVars>
      </dgm:prSet>
      <dgm:spPr/>
    </dgm:pt>
    <dgm:pt modelId="{491E3B47-1FFE-4271-80B0-8E11736DADDB}" type="pres">
      <dgm:prSet presAssocID="{217EE015-D8AF-4C40-B796-CE30EC51FDA4}" presName="ConnectLine" presStyleLbl="sibTrans1D1" presStyleIdx="3" presStyleCnt="6"/>
      <dgm:spPr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84A70DF1-2B4A-48FC-80E6-C0971EEF6F0C}" type="pres">
      <dgm:prSet presAssocID="{217EE015-D8AF-4C40-B796-CE30EC51FDA4}" presName="EmptyPlaceHolder" presStyleCnt="0"/>
      <dgm:spPr/>
    </dgm:pt>
    <dgm:pt modelId="{C135A179-7814-4A59-96F2-6ABD80485271}" type="pres">
      <dgm:prSet presAssocID="{5BB25C57-964F-4369-8E42-AD812C09732C}" presName="spaceBetweenRectangles" presStyleCnt="0"/>
      <dgm:spPr/>
    </dgm:pt>
    <dgm:pt modelId="{1F8BE643-3BD9-4994-AE02-326FB564467B}" type="pres">
      <dgm:prSet presAssocID="{B8648460-7CC4-45DA-8339-4B6087E3C73A}" presName="composite" presStyleCnt="0"/>
      <dgm:spPr/>
    </dgm:pt>
    <dgm:pt modelId="{39CD3314-423E-4CEB-BD7D-98CA1EE904F5}" type="pres">
      <dgm:prSet presAssocID="{B8648460-7CC4-45DA-8339-4B6087E3C73A}" presName="ConnectorPoint" presStyleLbl="lnNode1" presStyleIdx="4" presStyleCnt="6"/>
      <dgm:spPr>
        <a:solidFill>
          <a:schemeClr val="accent5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F18C856D-E994-4097-89E7-EA4AF9263C00}" type="pres">
      <dgm:prSet presAssocID="{B8648460-7CC4-45DA-8339-4B6087E3C73A}" presName="DropPinPlaceHolder" presStyleCnt="0"/>
      <dgm:spPr/>
    </dgm:pt>
    <dgm:pt modelId="{3C12458F-C9C7-4B31-8040-8BEEA9EFD2B4}" type="pres">
      <dgm:prSet presAssocID="{B8648460-7CC4-45DA-8339-4B6087E3C73A}" presName="DropPin" presStyleLbl="alignNode1" presStyleIdx="4" presStyleCnt="6"/>
      <dgm:spPr/>
    </dgm:pt>
    <dgm:pt modelId="{420743DB-6AC1-4C0A-886B-7D3C9A296CDF}" type="pres">
      <dgm:prSet presAssocID="{B8648460-7CC4-45DA-8339-4B6087E3C73A}" presName="Ellipse" presStyleLbl="fgAcc1" presStyleIdx="5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E50D71EC-1C8C-449C-B00D-ED5534BDE174}" type="pres">
      <dgm:prSet presAssocID="{B8648460-7CC4-45DA-8339-4B6087E3C73A}" presName="L2TextContainer" presStyleLbl="revTx" presStyleIdx="8" presStyleCnt="12">
        <dgm:presLayoutVars>
          <dgm:bulletEnabled val="1"/>
        </dgm:presLayoutVars>
      </dgm:prSet>
      <dgm:spPr/>
    </dgm:pt>
    <dgm:pt modelId="{53153464-D113-4B1F-BBC4-F9568179890A}" type="pres">
      <dgm:prSet presAssocID="{B8648460-7CC4-45DA-8339-4B6087E3C73A}" presName="L1TextContainer" presStyleLbl="revTx" presStyleIdx="9" presStyleCnt="12">
        <dgm:presLayoutVars>
          <dgm:chMax val="1"/>
          <dgm:chPref val="1"/>
          <dgm:bulletEnabled val="1"/>
        </dgm:presLayoutVars>
      </dgm:prSet>
      <dgm:spPr/>
    </dgm:pt>
    <dgm:pt modelId="{23BBCEC6-0B3A-4453-AC7E-F5A2C6520486}" type="pres">
      <dgm:prSet presAssocID="{B8648460-7CC4-45DA-8339-4B6087E3C73A}" presName="ConnectLine" presStyleLbl="sibTrans1D1" presStyleIdx="4" presStyleCnt="6"/>
      <dgm:spPr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ED7EEAA3-856A-47B6-BE43-0306A05A10F5}" type="pres">
      <dgm:prSet presAssocID="{B8648460-7CC4-45DA-8339-4B6087E3C73A}" presName="EmptyPlaceHolder" presStyleCnt="0"/>
      <dgm:spPr/>
    </dgm:pt>
    <dgm:pt modelId="{1DB04648-0EF0-4B04-8102-561F3D64E09A}" type="pres">
      <dgm:prSet presAssocID="{62B4A6A4-6579-46C4-940D-491CDF1EAC90}" presName="spaceBetweenRectangles" presStyleCnt="0"/>
      <dgm:spPr/>
    </dgm:pt>
    <dgm:pt modelId="{562B9D9B-335B-49A3-ACFC-CFE4AECCBD0D}" type="pres">
      <dgm:prSet presAssocID="{7FB07A32-01B0-48BB-A6B5-B707D96E07D5}" presName="composite" presStyleCnt="0"/>
      <dgm:spPr/>
    </dgm:pt>
    <dgm:pt modelId="{CDD6C65C-695F-4C45-8627-F0F137900CDC}" type="pres">
      <dgm:prSet presAssocID="{7FB07A32-01B0-48BB-A6B5-B707D96E07D5}" presName="ConnectorPoint" presStyleLbl="lnNode1" presStyleIdx="5" presStyleCnt="6"/>
      <dgm:spPr>
        <a:solidFill>
          <a:schemeClr val="accent5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A6759938-52AA-44CD-8890-2E7D987C6AFF}" type="pres">
      <dgm:prSet presAssocID="{7FB07A32-01B0-48BB-A6B5-B707D96E07D5}" presName="DropPinPlaceHolder" presStyleCnt="0"/>
      <dgm:spPr/>
    </dgm:pt>
    <dgm:pt modelId="{3B666454-3BBF-4130-9AD5-B5F02A37FB19}" type="pres">
      <dgm:prSet presAssocID="{7FB07A32-01B0-48BB-A6B5-B707D96E07D5}" presName="DropPin" presStyleLbl="alignNode1" presStyleIdx="5" presStyleCnt="6"/>
      <dgm:spPr/>
    </dgm:pt>
    <dgm:pt modelId="{DC59D905-ECC7-447A-AB89-25BBAEFD42FA}" type="pres">
      <dgm:prSet presAssocID="{7FB07A32-01B0-48BB-A6B5-B707D96E07D5}" presName="Ellipse" presStyleLbl="fgAcc1" presStyleIdx="6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84FE9C94-6C09-4F5D-8D67-81D011CEC39D}" type="pres">
      <dgm:prSet presAssocID="{7FB07A32-01B0-48BB-A6B5-B707D96E07D5}" presName="L2TextContainer" presStyleLbl="revTx" presStyleIdx="10" presStyleCnt="12">
        <dgm:presLayoutVars>
          <dgm:bulletEnabled val="1"/>
        </dgm:presLayoutVars>
      </dgm:prSet>
      <dgm:spPr/>
    </dgm:pt>
    <dgm:pt modelId="{6FE4D28A-AD6C-4610-8BB8-DF914BA33F39}" type="pres">
      <dgm:prSet presAssocID="{7FB07A32-01B0-48BB-A6B5-B707D96E07D5}" presName="L1TextContainer" presStyleLbl="revTx" presStyleIdx="11" presStyleCnt="12">
        <dgm:presLayoutVars>
          <dgm:chMax val="1"/>
          <dgm:chPref val="1"/>
          <dgm:bulletEnabled val="1"/>
        </dgm:presLayoutVars>
      </dgm:prSet>
      <dgm:spPr/>
    </dgm:pt>
    <dgm:pt modelId="{5F40BE68-6C60-4AC1-B92B-AD0411BFA55D}" type="pres">
      <dgm:prSet presAssocID="{7FB07A32-01B0-48BB-A6B5-B707D96E07D5}" presName="ConnectLine" presStyleLbl="sibTrans1D1" presStyleIdx="5" presStyleCnt="6"/>
      <dgm:spPr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6D451D3F-5556-41B4-BD46-14C188768B78}" type="pres">
      <dgm:prSet presAssocID="{7FB07A32-01B0-48BB-A6B5-B707D96E07D5}" presName="EmptyPlaceHolder" presStyleCnt="0"/>
      <dgm:spPr/>
    </dgm:pt>
  </dgm:ptLst>
  <dgm:cxnLst>
    <dgm:cxn modelId="{D0D02601-D72B-49AA-849F-CAA6ACE48063}" srcId="{030B861E-C02E-4F25-B969-9E121084DB9B}" destId="{FF031C63-E5FA-4B62-BD2C-6475574EC9DF}" srcOrd="0" destOrd="0" parTransId="{D9F87935-ECA0-4DB8-8AEF-97A8F559F57F}" sibTransId="{D6F8BE48-5A8F-4A98-875F-1680FCBE2D5B}"/>
    <dgm:cxn modelId="{37262C11-7A5A-4484-8A6B-B3C49FCF10E9}" srcId="{1F25B2AB-E378-48D6-BB21-215AE175134D}" destId="{328BE99D-F178-4E65-8877-44ED954B03BF}" srcOrd="0" destOrd="0" parTransId="{1527A6C5-4EEB-4285-847C-5ABDB1595BCE}" sibTransId="{A098D173-1D1D-476D-BE4D-E5801399F008}"/>
    <dgm:cxn modelId="{E1763415-EF22-447B-B20D-846EC2D3331A}" srcId="{06C71B9D-A809-4ECC-AD03-8981533EA560}" destId="{030B861E-C02E-4F25-B969-9E121084DB9B}" srcOrd="1" destOrd="0" parTransId="{625AA8E0-3EE9-4B9A-AC0A-BF45524ED64F}" sibTransId="{CDDEEC29-FBFD-41C6-A26E-522E65BEA8D6}"/>
    <dgm:cxn modelId="{85A7351E-DD03-4931-9FE3-A440B53F2CFB}" type="presOf" srcId="{B45E2943-0D2B-49B2-81A9-ED355C6DF8E1}" destId="{84FE9C94-6C09-4F5D-8D67-81D011CEC39D}" srcOrd="0" destOrd="0" presId="urn:microsoft.com/office/officeart/2017/3/layout/DropPinTimeline"/>
    <dgm:cxn modelId="{C27A7D20-FCBC-41BF-8B64-E3F527E146C9}" srcId="{06C71B9D-A809-4ECC-AD03-8981533EA560}" destId="{1F25B2AB-E378-48D6-BB21-215AE175134D}" srcOrd="2" destOrd="0" parTransId="{32E9293F-ACB2-42C1-91EC-CAB7EA1C7B79}" sibTransId="{98DAF67C-60F7-4A4D-A58C-9DF6DD154F9C}"/>
    <dgm:cxn modelId="{C3532924-F1F5-4B79-8D88-5FC63B1D3E59}" type="presOf" srcId="{DC7C50E9-0424-4397-A029-0383FE702FAB}" destId="{622D311D-E3BC-4658-82DB-F6CBF71FFC64}" srcOrd="0" destOrd="0" presId="urn:microsoft.com/office/officeart/2017/3/layout/DropPinTimeline"/>
    <dgm:cxn modelId="{52EB4830-AEE8-450A-9CAE-FAFE2CD81860}" type="presOf" srcId="{B8648460-7CC4-45DA-8339-4B6087E3C73A}" destId="{53153464-D113-4B1F-BBC4-F9568179890A}" srcOrd="0" destOrd="0" presId="urn:microsoft.com/office/officeart/2017/3/layout/DropPinTimeline"/>
    <dgm:cxn modelId="{2AC34539-A81A-4F38-83F2-92E204F11089}" type="presOf" srcId="{C32B442F-C932-4252-BFD5-33A732971B29}" destId="{D2A0D93F-89BE-4CB2-8A69-65CEC36F6DDA}" srcOrd="0" destOrd="0" presId="urn:microsoft.com/office/officeart/2017/3/layout/DropPinTimeline"/>
    <dgm:cxn modelId="{7C56383B-084C-4F37-8877-6A70436F1DF3}" type="presOf" srcId="{C60D7081-CE9F-43BB-B5D5-EDFF065BA5A0}" destId="{5D58488B-2E66-48D9-86F1-B81BD2ABD2CD}" srcOrd="0" destOrd="0" presId="urn:microsoft.com/office/officeart/2017/3/layout/DropPinTimeline"/>
    <dgm:cxn modelId="{3B7A494A-C1E2-4C33-B303-3DF9428A1BBC}" type="presOf" srcId="{1F25B2AB-E378-48D6-BB21-215AE175134D}" destId="{6C5F6229-0D6C-41CC-AE22-BE63E37406E2}" srcOrd="0" destOrd="0" presId="urn:microsoft.com/office/officeart/2017/3/layout/DropPinTimeline"/>
    <dgm:cxn modelId="{572D074C-DBAE-4F52-BFBC-B1F8576AAD91}" srcId="{C60D7081-CE9F-43BB-B5D5-EDFF065BA5A0}" destId="{C32B442F-C932-4252-BFD5-33A732971B29}" srcOrd="0" destOrd="0" parTransId="{62978C71-8B28-4021-88F8-553B59AB253E}" sibTransId="{ED0C139D-A2EC-4266-878A-BE76CDF109A7}"/>
    <dgm:cxn modelId="{85253A54-D226-4F51-9F4C-D24F78ABEBFD}" type="presOf" srcId="{3F9E1F0C-0608-4E1D-BCA5-A84A9AC23D36}" destId="{E50D71EC-1C8C-449C-B00D-ED5534BDE174}" srcOrd="0" destOrd="0" presId="urn:microsoft.com/office/officeart/2017/3/layout/DropPinTimeline"/>
    <dgm:cxn modelId="{3DB26354-E189-4787-9D86-3E33827EAA43}" srcId="{06C71B9D-A809-4ECC-AD03-8981533EA560}" destId="{7FB07A32-01B0-48BB-A6B5-B707D96E07D5}" srcOrd="5" destOrd="0" parTransId="{C48A397E-C78C-473F-AFF4-7E664DE5DDC6}" sibTransId="{2B72EF0E-9B78-42CF-B258-51461D5A6862}"/>
    <dgm:cxn modelId="{0916BC77-1EFE-4DE6-8905-462044BD8B7D}" srcId="{06C71B9D-A809-4ECC-AD03-8981533EA560}" destId="{C60D7081-CE9F-43BB-B5D5-EDFF065BA5A0}" srcOrd="0" destOrd="0" parTransId="{994DEFB3-23BF-4A52-9A0F-891856720C77}" sibTransId="{86F3D4AD-91C1-42DA-8C63-8A66031DF65F}"/>
    <dgm:cxn modelId="{3F60A980-5EDC-4425-93C6-EC4805747FB7}" srcId="{7FB07A32-01B0-48BB-A6B5-B707D96E07D5}" destId="{B45E2943-0D2B-49B2-81A9-ED355C6DF8E1}" srcOrd="0" destOrd="0" parTransId="{6C30DF7D-5F3E-41ED-B7EA-F148984D6F6A}" sibTransId="{EAA6D6C0-C4B0-4D28-BAAF-0C17067AA92F}"/>
    <dgm:cxn modelId="{89D65183-DC09-41A7-B053-4BAA2675ABB6}" srcId="{B8648460-7CC4-45DA-8339-4B6087E3C73A}" destId="{3F9E1F0C-0608-4E1D-BCA5-A84A9AC23D36}" srcOrd="0" destOrd="0" parTransId="{41E8B7FC-ADEA-4FF9-93F4-D30C54246246}" sibTransId="{269CCFA6-4B34-4792-9BD2-7BA817EA4B21}"/>
    <dgm:cxn modelId="{E0D9E392-24F5-4424-99DA-B3B2A3DB9991}" type="presOf" srcId="{328BE99D-F178-4E65-8877-44ED954B03BF}" destId="{8C308DFF-015C-4C05-A573-F190F5658F7C}" srcOrd="0" destOrd="0" presId="urn:microsoft.com/office/officeart/2017/3/layout/DropPinTimeline"/>
    <dgm:cxn modelId="{C380B197-5A3F-4E4E-9ED0-011DBA403E9E}" srcId="{06C71B9D-A809-4ECC-AD03-8981533EA560}" destId="{217EE015-D8AF-4C40-B796-CE30EC51FDA4}" srcOrd="3" destOrd="0" parTransId="{4469FF46-48ED-4EEB-8E58-7B61F6EA2AFC}" sibTransId="{5BB25C57-964F-4369-8E42-AD812C09732C}"/>
    <dgm:cxn modelId="{218F69B6-4B51-4072-ACEE-DA22E52DB08B}" srcId="{217EE015-D8AF-4C40-B796-CE30EC51FDA4}" destId="{DC7C50E9-0424-4397-A029-0383FE702FAB}" srcOrd="0" destOrd="0" parTransId="{EEF62E1B-5767-4548-A9CF-A1EFAE54E5FB}" sibTransId="{894E0E92-49AC-429F-9199-A3185F77B15C}"/>
    <dgm:cxn modelId="{C728FAB9-6EBF-42CD-AA8F-7AB53486B944}" srcId="{06C71B9D-A809-4ECC-AD03-8981533EA560}" destId="{B8648460-7CC4-45DA-8339-4B6087E3C73A}" srcOrd="4" destOrd="0" parTransId="{236B5105-FFCE-4CB4-BAFD-2E4A6EC5194D}" sibTransId="{62B4A6A4-6579-46C4-940D-491CDF1EAC90}"/>
    <dgm:cxn modelId="{9E8A07D3-63AE-41DB-9001-1331FDEDA894}" type="presOf" srcId="{217EE015-D8AF-4C40-B796-CE30EC51FDA4}" destId="{ADF957EB-B5C9-4BB5-8C75-514E9F08B355}" srcOrd="0" destOrd="0" presId="urn:microsoft.com/office/officeart/2017/3/layout/DropPinTimeline"/>
    <dgm:cxn modelId="{4669E0D6-CD0D-44F1-9C79-D4EEC8E546ED}" type="presOf" srcId="{FF031C63-E5FA-4B62-BD2C-6475574EC9DF}" destId="{10870432-981C-49BC-AB14-E5291FAAA22E}" srcOrd="0" destOrd="0" presId="urn:microsoft.com/office/officeart/2017/3/layout/DropPinTimeline"/>
    <dgm:cxn modelId="{24BA50DC-CA86-46AD-9635-503B2B9FD58F}" type="presOf" srcId="{06C71B9D-A809-4ECC-AD03-8981533EA560}" destId="{63248CAD-37C0-4D9F-8E5D-81805B441E1A}" srcOrd="0" destOrd="0" presId="urn:microsoft.com/office/officeart/2017/3/layout/DropPinTimeline"/>
    <dgm:cxn modelId="{29A435E4-A402-4262-BE3D-A735968D2D79}" type="presOf" srcId="{030B861E-C02E-4F25-B969-9E121084DB9B}" destId="{416539F6-D929-4B5E-8DB0-0DF442AF2858}" srcOrd="0" destOrd="0" presId="urn:microsoft.com/office/officeart/2017/3/layout/DropPinTimeline"/>
    <dgm:cxn modelId="{2F2110F9-0D3E-4445-889E-49AC8B29BB89}" type="presOf" srcId="{7FB07A32-01B0-48BB-A6B5-B707D96E07D5}" destId="{6FE4D28A-AD6C-4610-8BB8-DF914BA33F39}" srcOrd="0" destOrd="0" presId="urn:microsoft.com/office/officeart/2017/3/layout/DropPinTimeline"/>
    <dgm:cxn modelId="{68E9B700-9DEC-4F0C-8AA9-110D3E472B1E}" type="presParOf" srcId="{63248CAD-37C0-4D9F-8E5D-81805B441E1A}" destId="{069CCB51-B783-487C-B30B-85C8B55FDE6C}" srcOrd="0" destOrd="0" presId="urn:microsoft.com/office/officeart/2017/3/layout/DropPinTimeline"/>
    <dgm:cxn modelId="{E27AC122-9CE3-4647-B9C7-8F4097CEF97A}" type="presParOf" srcId="{63248CAD-37C0-4D9F-8E5D-81805B441E1A}" destId="{797DD602-ECAF-4C94-8D4E-6CCACFE524DD}" srcOrd="1" destOrd="0" presId="urn:microsoft.com/office/officeart/2017/3/layout/DropPinTimeline"/>
    <dgm:cxn modelId="{10D4FA58-27A9-4149-8D05-ACF7E7AAC8E2}" type="presParOf" srcId="{797DD602-ECAF-4C94-8D4E-6CCACFE524DD}" destId="{8C6D5C40-2CDD-4D8B-87F2-907830F521C5}" srcOrd="0" destOrd="0" presId="urn:microsoft.com/office/officeart/2017/3/layout/DropPinTimeline"/>
    <dgm:cxn modelId="{C333BE53-4CCB-456F-9589-AFFE2E5180E1}" type="presParOf" srcId="{8C6D5C40-2CDD-4D8B-87F2-907830F521C5}" destId="{FE3DD321-E813-48E6-BA8D-0459BCB90583}" srcOrd="0" destOrd="0" presId="urn:microsoft.com/office/officeart/2017/3/layout/DropPinTimeline"/>
    <dgm:cxn modelId="{BA4795F4-CEBF-4210-A8F9-1DEC3BC236F2}" type="presParOf" srcId="{8C6D5C40-2CDD-4D8B-87F2-907830F521C5}" destId="{3B7E8FF2-F394-4C87-95D7-06A7B9515BB7}" srcOrd="1" destOrd="0" presId="urn:microsoft.com/office/officeart/2017/3/layout/DropPinTimeline"/>
    <dgm:cxn modelId="{E7E91065-AF1C-40A4-98AA-CA9067D283BD}" type="presParOf" srcId="{3B7E8FF2-F394-4C87-95D7-06A7B9515BB7}" destId="{FBC8F22C-07A8-4462-A0AA-D03DD1DAB964}" srcOrd="0" destOrd="0" presId="urn:microsoft.com/office/officeart/2017/3/layout/DropPinTimeline"/>
    <dgm:cxn modelId="{A9AF2819-E387-45BB-B773-3279212F0549}" type="presParOf" srcId="{3B7E8FF2-F394-4C87-95D7-06A7B9515BB7}" destId="{1FDB6886-8B09-4733-B02F-09E490868ED2}" srcOrd="1" destOrd="0" presId="urn:microsoft.com/office/officeart/2017/3/layout/DropPinTimeline"/>
    <dgm:cxn modelId="{908722D0-0699-4332-85E3-F5183C9773FB}" type="presParOf" srcId="{8C6D5C40-2CDD-4D8B-87F2-907830F521C5}" destId="{D2A0D93F-89BE-4CB2-8A69-65CEC36F6DDA}" srcOrd="2" destOrd="0" presId="urn:microsoft.com/office/officeart/2017/3/layout/DropPinTimeline"/>
    <dgm:cxn modelId="{156325F2-4CFC-40E2-A34A-1144BACB5F84}" type="presParOf" srcId="{8C6D5C40-2CDD-4D8B-87F2-907830F521C5}" destId="{5D58488B-2E66-48D9-86F1-B81BD2ABD2CD}" srcOrd="3" destOrd="0" presId="urn:microsoft.com/office/officeart/2017/3/layout/DropPinTimeline"/>
    <dgm:cxn modelId="{85B600BC-38B0-414C-A56D-8FB128FC9046}" type="presParOf" srcId="{8C6D5C40-2CDD-4D8B-87F2-907830F521C5}" destId="{D315312E-041C-496C-95F4-4CCE88E18A39}" srcOrd="4" destOrd="0" presId="urn:microsoft.com/office/officeart/2017/3/layout/DropPinTimeline"/>
    <dgm:cxn modelId="{CEE048CB-611C-4739-A945-69EF42E5B2AC}" type="presParOf" srcId="{8C6D5C40-2CDD-4D8B-87F2-907830F521C5}" destId="{76E607F7-B88D-4365-83B7-0F1C21643963}" srcOrd="5" destOrd="0" presId="urn:microsoft.com/office/officeart/2017/3/layout/DropPinTimeline"/>
    <dgm:cxn modelId="{DC857D7A-67F1-4368-AAEE-ED186E94C288}" type="presParOf" srcId="{797DD602-ECAF-4C94-8D4E-6CCACFE524DD}" destId="{B179A957-5EFE-4D9B-B419-1AC1AC66FF63}" srcOrd="1" destOrd="0" presId="urn:microsoft.com/office/officeart/2017/3/layout/DropPinTimeline"/>
    <dgm:cxn modelId="{8B231E38-FF84-4545-B7E9-2BF444AC699E}" type="presParOf" srcId="{797DD602-ECAF-4C94-8D4E-6CCACFE524DD}" destId="{B4D2F77F-6195-41E8-B143-D945631B96BE}" srcOrd="2" destOrd="0" presId="urn:microsoft.com/office/officeart/2017/3/layout/DropPinTimeline"/>
    <dgm:cxn modelId="{1E0E9F94-DCE4-467A-AF5D-1353A736F9FE}" type="presParOf" srcId="{B4D2F77F-6195-41E8-B143-D945631B96BE}" destId="{BB0AD652-F6E2-45E5-9F7A-69A22328C5FD}" srcOrd="0" destOrd="0" presId="urn:microsoft.com/office/officeart/2017/3/layout/DropPinTimeline"/>
    <dgm:cxn modelId="{E43054C2-8F91-44AC-9F3D-6079102C3183}" type="presParOf" srcId="{B4D2F77F-6195-41E8-B143-D945631B96BE}" destId="{1D05DB9F-F00D-4025-B3ED-BF8C73E7FABE}" srcOrd="1" destOrd="0" presId="urn:microsoft.com/office/officeart/2017/3/layout/DropPinTimeline"/>
    <dgm:cxn modelId="{0A6A31D2-FDBB-4471-A237-C3718843BF71}" type="presParOf" srcId="{1D05DB9F-F00D-4025-B3ED-BF8C73E7FABE}" destId="{04F069EE-46FB-46C9-A6C7-86D55705313F}" srcOrd="0" destOrd="0" presId="urn:microsoft.com/office/officeart/2017/3/layout/DropPinTimeline"/>
    <dgm:cxn modelId="{C0F7BA07-C2EF-4A6B-BE24-631019AE1ED3}" type="presParOf" srcId="{1D05DB9F-F00D-4025-B3ED-BF8C73E7FABE}" destId="{64BD12A8-DC37-4A1A-AFBB-FB391619D97B}" srcOrd="1" destOrd="0" presId="urn:microsoft.com/office/officeart/2017/3/layout/DropPinTimeline"/>
    <dgm:cxn modelId="{D037E5A7-C73A-4BFB-8C11-1A138E3C8491}" type="presParOf" srcId="{B4D2F77F-6195-41E8-B143-D945631B96BE}" destId="{10870432-981C-49BC-AB14-E5291FAAA22E}" srcOrd="2" destOrd="0" presId="urn:microsoft.com/office/officeart/2017/3/layout/DropPinTimeline"/>
    <dgm:cxn modelId="{988F46B1-F3F0-4C6E-9440-BC0D6EADD038}" type="presParOf" srcId="{B4D2F77F-6195-41E8-B143-D945631B96BE}" destId="{416539F6-D929-4B5E-8DB0-0DF442AF2858}" srcOrd="3" destOrd="0" presId="urn:microsoft.com/office/officeart/2017/3/layout/DropPinTimeline"/>
    <dgm:cxn modelId="{DB6C0CDE-DF8E-46FD-92CA-27716A05A72D}" type="presParOf" srcId="{B4D2F77F-6195-41E8-B143-D945631B96BE}" destId="{9F624491-148E-4F0A-B311-4E78BB8F52DD}" srcOrd="4" destOrd="0" presId="urn:microsoft.com/office/officeart/2017/3/layout/DropPinTimeline"/>
    <dgm:cxn modelId="{C69B6144-F628-4176-8571-182CC4927BD1}" type="presParOf" srcId="{B4D2F77F-6195-41E8-B143-D945631B96BE}" destId="{40E99C56-A024-4B39-9D53-3FFCA490897E}" srcOrd="5" destOrd="0" presId="urn:microsoft.com/office/officeart/2017/3/layout/DropPinTimeline"/>
    <dgm:cxn modelId="{424BC917-43F7-4A0D-9182-EBC9C8BB13B8}" type="presParOf" srcId="{797DD602-ECAF-4C94-8D4E-6CCACFE524DD}" destId="{88BDD896-5E2C-4BA1-A762-7B53DB0A9CA8}" srcOrd="3" destOrd="0" presId="urn:microsoft.com/office/officeart/2017/3/layout/DropPinTimeline"/>
    <dgm:cxn modelId="{8D13475B-5F6B-48B4-888A-C3D8F0D3D72A}" type="presParOf" srcId="{797DD602-ECAF-4C94-8D4E-6CCACFE524DD}" destId="{44B8362C-C9D2-4DA9-9CB4-20EADB28373D}" srcOrd="4" destOrd="0" presId="urn:microsoft.com/office/officeart/2017/3/layout/DropPinTimeline"/>
    <dgm:cxn modelId="{1FD058A2-8416-4A43-AA41-1C136D7BDE06}" type="presParOf" srcId="{44B8362C-C9D2-4DA9-9CB4-20EADB28373D}" destId="{F7F23D57-96CA-46D0-8BB6-0230CCC81A32}" srcOrd="0" destOrd="0" presId="urn:microsoft.com/office/officeart/2017/3/layout/DropPinTimeline"/>
    <dgm:cxn modelId="{6FEBC218-CE1D-45B3-830B-DEE5BDFA9711}" type="presParOf" srcId="{44B8362C-C9D2-4DA9-9CB4-20EADB28373D}" destId="{8B397086-C741-4D67-B5AC-A2205B326E8B}" srcOrd="1" destOrd="0" presId="urn:microsoft.com/office/officeart/2017/3/layout/DropPinTimeline"/>
    <dgm:cxn modelId="{B8A353A3-DE29-411B-A9E1-7421B257C48C}" type="presParOf" srcId="{8B397086-C741-4D67-B5AC-A2205B326E8B}" destId="{81A26579-236C-42E9-BAB6-81E0C066D4B5}" srcOrd="0" destOrd="0" presId="urn:microsoft.com/office/officeart/2017/3/layout/DropPinTimeline"/>
    <dgm:cxn modelId="{1A27A37B-F35B-47DA-996D-6963CF5B6E60}" type="presParOf" srcId="{8B397086-C741-4D67-B5AC-A2205B326E8B}" destId="{AAEC77A7-87DA-4B36-8B9F-9F1523EE0095}" srcOrd="1" destOrd="0" presId="urn:microsoft.com/office/officeart/2017/3/layout/DropPinTimeline"/>
    <dgm:cxn modelId="{0370CF8D-E4C5-4D8E-9D6A-3D5DF100CC71}" type="presParOf" srcId="{44B8362C-C9D2-4DA9-9CB4-20EADB28373D}" destId="{8C308DFF-015C-4C05-A573-F190F5658F7C}" srcOrd="2" destOrd="0" presId="urn:microsoft.com/office/officeart/2017/3/layout/DropPinTimeline"/>
    <dgm:cxn modelId="{362C0BF4-EBE3-45F6-AD05-D592F4B2D991}" type="presParOf" srcId="{44B8362C-C9D2-4DA9-9CB4-20EADB28373D}" destId="{6C5F6229-0D6C-41CC-AE22-BE63E37406E2}" srcOrd="3" destOrd="0" presId="urn:microsoft.com/office/officeart/2017/3/layout/DropPinTimeline"/>
    <dgm:cxn modelId="{224303D3-4AE0-4E58-AA39-515C223DFB36}" type="presParOf" srcId="{44B8362C-C9D2-4DA9-9CB4-20EADB28373D}" destId="{ED473959-3602-4803-938A-5082F03C0FDF}" srcOrd="4" destOrd="0" presId="urn:microsoft.com/office/officeart/2017/3/layout/DropPinTimeline"/>
    <dgm:cxn modelId="{38179998-8DE1-4D18-B524-8CA6E19AF0A3}" type="presParOf" srcId="{44B8362C-C9D2-4DA9-9CB4-20EADB28373D}" destId="{0E08B14F-9819-4C7B-B1B1-2F4B41E85A14}" srcOrd="5" destOrd="0" presId="urn:microsoft.com/office/officeart/2017/3/layout/DropPinTimeline"/>
    <dgm:cxn modelId="{D30A8C08-4114-4AC2-B28C-AF973A2F0497}" type="presParOf" srcId="{797DD602-ECAF-4C94-8D4E-6CCACFE524DD}" destId="{2389B7E5-237C-4DDA-8945-B6925ACF1140}" srcOrd="5" destOrd="0" presId="urn:microsoft.com/office/officeart/2017/3/layout/DropPinTimeline"/>
    <dgm:cxn modelId="{7894B8C8-5E95-4296-938B-6186033FE45B}" type="presParOf" srcId="{797DD602-ECAF-4C94-8D4E-6CCACFE524DD}" destId="{2B21D160-CD6E-4DC2-8FA0-CCDEC5057B0B}" srcOrd="6" destOrd="0" presId="urn:microsoft.com/office/officeart/2017/3/layout/DropPinTimeline"/>
    <dgm:cxn modelId="{BDE317B9-7E5D-462F-A14C-A975C1784FF6}" type="presParOf" srcId="{2B21D160-CD6E-4DC2-8FA0-CCDEC5057B0B}" destId="{19B1CFD2-7FC3-47D0-A870-8C7D0CDF68A2}" srcOrd="0" destOrd="0" presId="urn:microsoft.com/office/officeart/2017/3/layout/DropPinTimeline"/>
    <dgm:cxn modelId="{F9050308-07F4-43DC-BABE-F23A02ACE071}" type="presParOf" srcId="{2B21D160-CD6E-4DC2-8FA0-CCDEC5057B0B}" destId="{EAD9FEAE-52B7-4514-A01B-FDCC72BB0FE1}" srcOrd="1" destOrd="0" presId="urn:microsoft.com/office/officeart/2017/3/layout/DropPinTimeline"/>
    <dgm:cxn modelId="{F7D28774-BA68-489B-84B3-AACA55335B0E}" type="presParOf" srcId="{EAD9FEAE-52B7-4514-A01B-FDCC72BB0FE1}" destId="{4C9FD896-B1FA-4CA8-9B42-BB109E942798}" srcOrd="0" destOrd="0" presId="urn:microsoft.com/office/officeart/2017/3/layout/DropPinTimeline"/>
    <dgm:cxn modelId="{E16B1E8B-4D52-4DF5-A552-81C059265CF5}" type="presParOf" srcId="{EAD9FEAE-52B7-4514-A01B-FDCC72BB0FE1}" destId="{1CB75B00-4352-477E-927A-2249ED7CA9EA}" srcOrd="1" destOrd="0" presId="urn:microsoft.com/office/officeart/2017/3/layout/DropPinTimeline"/>
    <dgm:cxn modelId="{17CA162A-1F63-4663-9AC1-7A186A4C5509}" type="presParOf" srcId="{2B21D160-CD6E-4DC2-8FA0-CCDEC5057B0B}" destId="{622D311D-E3BC-4658-82DB-F6CBF71FFC64}" srcOrd="2" destOrd="0" presId="urn:microsoft.com/office/officeart/2017/3/layout/DropPinTimeline"/>
    <dgm:cxn modelId="{B1FBD850-AFA7-48C5-A187-2B9C7A1DFC5D}" type="presParOf" srcId="{2B21D160-CD6E-4DC2-8FA0-CCDEC5057B0B}" destId="{ADF957EB-B5C9-4BB5-8C75-514E9F08B355}" srcOrd="3" destOrd="0" presId="urn:microsoft.com/office/officeart/2017/3/layout/DropPinTimeline"/>
    <dgm:cxn modelId="{1160BD8A-CEB7-4080-89C6-14BD85BD5B37}" type="presParOf" srcId="{2B21D160-CD6E-4DC2-8FA0-CCDEC5057B0B}" destId="{491E3B47-1FFE-4271-80B0-8E11736DADDB}" srcOrd="4" destOrd="0" presId="urn:microsoft.com/office/officeart/2017/3/layout/DropPinTimeline"/>
    <dgm:cxn modelId="{08EEB9A2-29CC-4084-93D5-C2AC83C3C409}" type="presParOf" srcId="{2B21D160-CD6E-4DC2-8FA0-CCDEC5057B0B}" destId="{84A70DF1-2B4A-48FC-80E6-C0971EEF6F0C}" srcOrd="5" destOrd="0" presId="urn:microsoft.com/office/officeart/2017/3/layout/DropPinTimeline"/>
    <dgm:cxn modelId="{B767E282-539F-4051-9C96-C033B2EC9FDA}" type="presParOf" srcId="{797DD602-ECAF-4C94-8D4E-6CCACFE524DD}" destId="{C135A179-7814-4A59-96F2-6ABD80485271}" srcOrd="7" destOrd="0" presId="urn:microsoft.com/office/officeart/2017/3/layout/DropPinTimeline"/>
    <dgm:cxn modelId="{85E612ED-FE82-4536-8077-A615F9D91AC1}" type="presParOf" srcId="{797DD602-ECAF-4C94-8D4E-6CCACFE524DD}" destId="{1F8BE643-3BD9-4994-AE02-326FB564467B}" srcOrd="8" destOrd="0" presId="urn:microsoft.com/office/officeart/2017/3/layout/DropPinTimeline"/>
    <dgm:cxn modelId="{428DF9BA-B2F8-44F5-8281-8DABDD2D49C0}" type="presParOf" srcId="{1F8BE643-3BD9-4994-AE02-326FB564467B}" destId="{39CD3314-423E-4CEB-BD7D-98CA1EE904F5}" srcOrd="0" destOrd="0" presId="urn:microsoft.com/office/officeart/2017/3/layout/DropPinTimeline"/>
    <dgm:cxn modelId="{42AE2747-F530-4B0C-8FB2-47CEC5AB4BA3}" type="presParOf" srcId="{1F8BE643-3BD9-4994-AE02-326FB564467B}" destId="{F18C856D-E994-4097-89E7-EA4AF9263C00}" srcOrd="1" destOrd="0" presId="urn:microsoft.com/office/officeart/2017/3/layout/DropPinTimeline"/>
    <dgm:cxn modelId="{5F5F914C-4903-4EA5-90B8-E984B7376205}" type="presParOf" srcId="{F18C856D-E994-4097-89E7-EA4AF9263C00}" destId="{3C12458F-C9C7-4B31-8040-8BEEA9EFD2B4}" srcOrd="0" destOrd="0" presId="urn:microsoft.com/office/officeart/2017/3/layout/DropPinTimeline"/>
    <dgm:cxn modelId="{5999A2EB-04EC-4E71-BFFA-EC68DF72FAD1}" type="presParOf" srcId="{F18C856D-E994-4097-89E7-EA4AF9263C00}" destId="{420743DB-6AC1-4C0A-886B-7D3C9A296CDF}" srcOrd="1" destOrd="0" presId="urn:microsoft.com/office/officeart/2017/3/layout/DropPinTimeline"/>
    <dgm:cxn modelId="{83875737-8135-4714-B9F1-EDAE081389DB}" type="presParOf" srcId="{1F8BE643-3BD9-4994-AE02-326FB564467B}" destId="{E50D71EC-1C8C-449C-B00D-ED5534BDE174}" srcOrd="2" destOrd="0" presId="urn:microsoft.com/office/officeart/2017/3/layout/DropPinTimeline"/>
    <dgm:cxn modelId="{B8C22AFB-F1A5-4822-816A-56FE6C12D21C}" type="presParOf" srcId="{1F8BE643-3BD9-4994-AE02-326FB564467B}" destId="{53153464-D113-4B1F-BBC4-F9568179890A}" srcOrd="3" destOrd="0" presId="urn:microsoft.com/office/officeart/2017/3/layout/DropPinTimeline"/>
    <dgm:cxn modelId="{2654DC2B-DEA2-41D0-AD99-FB0C2C996C9D}" type="presParOf" srcId="{1F8BE643-3BD9-4994-AE02-326FB564467B}" destId="{23BBCEC6-0B3A-4453-AC7E-F5A2C6520486}" srcOrd="4" destOrd="0" presId="urn:microsoft.com/office/officeart/2017/3/layout/DropPinTimeline"/>
    <dgm:cxn modelId="{10CEE9C7-E20C-48A7-8869-F4826E6E524C}" type="presParOf" srcId="{1F8BE643-3BD9-4994-AE02-326FB564467B}" destId="{ED7EEAA3-856A-47B6-BE43-0306A05A10F5}" srcOrd="5" destOrd="0" presId="urn:microsoft.com/office/officeart/2017/3/layout/DropPinTimeline"/>
    <dgm:cxn modelId="{722FCCFF-7811-42ED-BD18-2C7A44822E9F}" type="presParOf" srcId="{797DD602-ECAF-4C94-8D4E-6CCACFE524DD}" destId="{1DB04648-0EF0-4B04-8102-561F3D64E09A}" srcOrd="9" destOrd="0" presId="urn:microsoft.com/office/officeart/2017/3/layout/DropPinTimeline"/>
    <dgm:cxn modelId="{025EF23E-F6DF-4B41-BAE0-FC9EEEE8DAEA}" type="presParOf" srcId="{797DD602-ECAF-4C94-8D4E-6CCACFE524DD}" destId="{562B9D9B-335B-49A3-ACFC-CFE4AECCBD0D}" srcOrd="10" destOrd="0" presId="urn:microsoft.com/office/officeart/2017/3/layout/DropPinTimeline"/>
    <dgm:cxn modelId="{28AB7B60-E83F-4480-9B6F-37F4693FEAA9}" type="presParOf" srcId="{562B9D9B-335B-49A3-ACFC-CFE4AECCBD0D}" destId="{CDD6C65C-695F-4C45-8627-F0F137900CDC}" srcOrd="0" destOrd="0" presId="urn:microsoft.com/office/officeart/2017/3/layout/DropPinTimeline"/>
    <dgm:cxn modelId="{974C6837-0A5B-440C-B348-17FD31C57AD7}" type="presParOf" srcId="{562B9D9B-335B-49A3-ACFC-CFE4AECCBD0D}" destId="{A6759938-52AA-44CD-8890-2E7D987C6AFF}" srcOrd="1" destOrd="0" presId="urn:microsoft.com/office/officeart/2017/3/layout/DropPinTimeline"/>
    <dgm:cxn modelId="{47FD4F17-A3E2-4EE6-A05D-1CBD19EB8E53}" type="presParOf" srcId="{A6759938-52AA-44CD-8890-2E7D987C6AFF}" destId="{3B666454-3BBF-4130-9AD5-B5F02A37FB19}" srcOrd="0" destOrd="0" presId="urn:microsoft.com/office/officeart/2017/3/layout/DropPinTimeline"/>
    <dgm:cxn modelId="{C4F998DF-A78A-43A2-999B-1EB919A9445A}" type="presParOf" srcId="{A6759938-52AA-44CD-8890-2E7D987C6AFF}" destId="{DC59D905-ECC7-447A-AB89-25BBAEFD42FA}" srcOrd="1" destOrd="0" presId="urn:microsoft.com/office/officeart/2017/3/layout/DropPinTimeline"/>
    <dgm:cxn modelId="{37FF1798-935B-4D0C-B240-2AA55E5FF0E7}" type="presParOf" srcId="{562B9D9B-335B-49A3-ACFC-CFE4AECCBD0D}" destId="{84FE9C94-6C09-4F5D-8D67-81D011CEC39D}" srcOrd="2" destOrd="0" presId="urn:microsoft.com/office/officeart/2017/3/layout/DropPinTimeline"/>
    <dgm:cxn modelId="{8179651C-8C13-44B2-972B-BFAA6990B408}" type="presParOf" srcId="{562B9D9B-335B-49A3-ACFC-CFE4AECCBD0D}" destId="{6FE4D28A-AD6C-4610-8BB8-DF914BA33F39}" srcOrd="3" destOrd="0" presId="urn:microsoft.com/office/officeart/2017/3/layout/DropPinTimeline"/>
    <dgm:cxn modelId="{711981DF-77A9-4085-A08A-6067C2235FF4}" type="presParOf" srcId="{562B9D9B-335B-49A3-ACFC-CFE4AECCBD0D}" destId="{5F40BE68-6C60-4AC1-B92B-AD0411BFA55D}" srcOrd="4" destOrd="0" presId="urn:microsoft.com/office/officeart/2017/3/layout/DropPinTimeline"/>
    <dgm:cxn modelId="{17BA24F0-1D3D-4225-A992-A6A9F37BA0E1}" type="presParOf" srcId="{562B9D9B-335B-49A3-ACFC-CFE4AECCBD0D}" destId="{6D451D3F-5556-41B4-BD46-14C188768B78}" srcOrd="5" destOrd="0" presId="urn:microsoft.com/office/officeart/2017/3/layout/DropPin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EA2B64-A417-460A-BCF5-E7BB2F822A9B}">
      <dsp:nvSpPr>
        <dsp:cNvPr id="0" name=""/>
        <dsp:cNvSpPr/>
      </dsp:nvSpPr>
      <dsp:spPr>
        <a:xfrm>
          <a:off x="2" y="0"/>
          <a:ext cx="8677764" cy="388937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E5B59F-52B8-482C-AFCF-DE682EC5C85F}">
      <dsp:nvSpPr>
        <dsp:cNvPr id="0" name=""/>
        <dsp:cNvSpPr/>
      </dsp:nvSpPr>
      <dsp:spPr>
        <a:xfrm>
          <a:off x="129268" y="1176069"/>
          <a:ext cx="1937668" cy="1555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Financial contribution</a:t>
          </a:r>
          <a:endParaRPr lang="en-US" sz="2100" kern="1200" dirty="0"/>
        </a:p>
      </dsp:txBody>
      <dsp:txXfrm>
        <a:off x="205213" y="1252014"/>
        <a:ext cx="1785778" cy="1403860"/>
      </dsp:txXfrm>
    </dsp:sp>
    <dsp:sp modelId="{5E99EB1A-B561-4222-9A6B-D725563432E7}">
      <dsp:nvSpPr>
        <dsp:cNvPr id="0" name=""/>
        <dsp:cNvSpPr/>
      </dsp:nvSpPr>
      <dsp:spPr>
        <a:xfrm>
          <a:off x="2120340" y="1182058"/>
          <a:ext cx="1936020" cy="1555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noProof="0" dirty="0"/>
            <a:t>Provided </a:t>
          </a:r>
          <a:r>
            <a:rPr lang="en-US" sz="2100" b="1" kern="1200" noProof="0" dirty="0"/>
            <a:t>directly or indirectly </a:t>
          </a:r>
          <a:r>
            <a:rPr lang="en-US" sz="2100" kern="1200" noProof="0" dirty="0"/>
            <a:t>by third country</a:t>
          </a:r>
        </a:p>
      </dsp:txBody>
      <dsp:txXfrm>
        <a:off x="2196285" y="1258003"/>
        <a:ext cx="1784130" cy="1403860"/>
      </dsp:txXfrm>
    </dsp:sp>
    <dsp:sp modelId="{908E3EC2-42C9-4D9D-9A75-EA120855D0DD}">
      <dsp:nvSpPr>
        <dsp:cNvPr id="0" name=""/>
        <dsp:cNvSpPr/>
      </dsp:nvSpPr>
      <dsp:spPr>
        <a:xfrm>
          <a:off x="5898076" y="1140489"/>
          <a:ext cx="2011045" cy="1555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b="1" kern="1200" dirty="0"/>
            <a:t>Limited </a:t>
          </a:r>
          <a:r>
            <a:rPr lang="cs-CZ" sz="2100" b="0" kern="1200" dirty="0"/>
            <a:t>to </a:t>
          </a:r>
          <a:r>
            <a:rPr lang="en-US" sz="2100" b="0" kern="1200" noProof="0" dirty="0"/>
            <a:t>one or</a:t>
          </a:r>
          <a:r>
            <a:rPr lang="cs-CZ" sz="2100" b="0" kern="1200" noProof="0" dirty="0"/>
            <a:t> </a:t>
          </a:r>
          <a:r>
            <a:rPr lang="en-US" sz="2100" b="0" kern="1200" noProof="0" dirty="0"/>
            <a:t>more undertakings or industries</a:t>
          </a:r>
        </a:p>
      </dsp:txBody>
      <dsp:txXfrm>
        <a:off x="5974021" y="1216434"/>
        <a:ext cx="1859155" cy="1403860"/>
      </dsp:txXfrm>
    </dsp:sp>
    <dsp:sp modelId="{D4B0F0B7-9F91-41BA-862D-156B3C42864F}">
      <dsp:nvSpPr>
        <dsp:cNvPr id="0" name=""/>
        <dsp:cNvSpPr/>
      </dsp:nvSpPr>
      <dsp:spPr>
        <a:xfrm>
          <a:off x="4102665" y="1162860"/>
          <a:ext cx="1737539" cy="1555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Confers a </a:t>
          </a:r>
          <a:r>
            <a:rPr lang="en-US" sz="2100" b="1" kern="1200" dirty="0"/>
            <a:t>benefit</a:t>
          </a:r>
          <a:endParaRPr lang="en-US" sz="2100" kern="1200" dirty="0"/>
        </a:p>
      </dsp:txBody>
      <dsp:txXfrm>
        <a:off x="4178610" y="1238805"/>
        <a:ext cx="1585649" cy="14038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DF35AA-F443-4521-A0E1-B9EDD1D4CCF4}">
      <dsp:nvSpPr>
        <dsp:cNvPr id="0" name=""/>
        <dsp:cNvSpPr/>
      </dsp:nvSpPr>
      <dsp:spPr>
        <a:xfrm>
          <a:off x="2737" y="35846"/>
          <a:ext cx="2669009" cy="9151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When is a foreign subsidy distortive?</a:t>
          </a:r>
        </a:p>
      </dsp:txBody>
      <dsp:txXfrm>
        <a:off x="2737" y="35846"/>
        <a:ext cx="2669009" cy="915141"/>
      </dsp:txXfrm>
    </dsp:sp>
    <dsp:sp modelId="{5C50B83A-CDE8-4320-B4BA-606A84BA8CD9}">
      <dsp:nvSpPr>
        <dsp:cNvPr id="0" name=""/>
        <dsp:cNvSpPr/>
      </dsp:nvSpPr>
      <dsp:spPr>
        <a:xfrm>
          <a:off x="2737" y="950988"/>
          <a:ext cx="2669009" cy="289460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GB" sz="1900" kern="1200" dirty="0"/>
            <a:t>   when it improves the competitive position of an undertaking in the internal market and, in doing so, actually or potentially negatively affects competition on the internal market.</a:t>
          </a:r>
          <a:endParaRPr lang="en-US" sz="1900" kern="1200" dirty="0"/>
        </a:p>
      </dsp:txBody>
      <dsp:txXfrm>
        <a:off x="2737" y="950988"/>
        <a:ext cx="2669009" cy="2894602"/>
      </dsp:txXfrm>
    </dsp:sp>
    <dsp:sp modelId="{3D6B43D1-5692-405D-87AF-7F6E0942CD7E}">
      <dsp:nvSpPr>
        <dsp:cNvPr id="0" name=""/>
        <dsp:cNvSpPr/>
      </dsp:nvSpPr>
      <dsp:spPr>
        <a:xfrm>
          <a:off x="3045407" y="35846"/>
          <a:ext cx="2669009" cy="9151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How to establish it? =&gt; using indicators such as:</a:t>
          </a:r>
        </a:p>
      </dsp:txBody>
      <dsp:txXfrm>
        <a:off x="3045407" y="35846"/>
        <a:ext cx="2669009" cy="915141"/>
      </dsp:txXfrm>
    </dsp:sp>
    <dsp:sp modelId="{F9E540E5-2BE6-4EF2-8B3F-C21BEDE66CAF}">
      <dsp:nvSpPr>
        <dsp:cNvPr id="0" name=""/>
        <dsp:cNvSpPr/>
      </dsp:nvSpPr>
      <dsp:spPr>
        <a:xfrm>
          <a:off x="3045407" y="950988"/>
          <a:ext cx="2669009" cy="289460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amount, nature, purpose of the subsidy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situation of the undertaking or the markets concerned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level of economic activity of the undertaking in the EU</a:t>
          </a:r>
        </a:p>
      </dsp:txBody>
      <dsp:txXfrm>
        <a:off x="3045407" y="950988"/>
        <a:ext cx="2669009" cy="2894602"/>
      </dsp:txXfrm>
    </dsp:sp>
    <dsp:sp modelId="{A4826166-6A9E-4AAD-A17B-110AA975B6AF}">
      <dsp:nvSpPr>
        <dsp:cNvPr id="0" name=""/>
        <dsp:cNvSpPr/>
      </dsp:nvSpPr>
      <dsp:spPr>
        <a:xfrm>
          <a:off x="6088078" y="35846"/>
          <a:ext cx="2669009" cy="9151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Categories of most likely distortive FS</a:t>
          </a:r>
        </a:p>
      </dsp:txBody>
      <dsp:txXfrm>
        <a:off x="6088078" y="35846"/>
        <a:ext cx="2669009" cy="915141"/>
      </dsp:txXfrm>
    </dsp:sp>
    <dsp:sp modelId="{3A6AF6B2-98A6-4C2A-8013-64D71701E48A}">
      <dsp:nvSpPr>
        <dsp:cNvPr id="0" name=""/>
        <dsp:cNvSpPr/>
      </dsp:nvSpPr>
      <dsp:spPr>
        <a:xfrm>
          <a:off x="6088078" y="950988"/>
          <a:ext cx="2669009" cy="289460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subsidy to ailing undertaking without restructuring plan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unlimited guarantee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export financing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direct facilitation of a concentration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enabling unduly advantageous bid</a:t>
          </a:r>
        </a:p>
      </dsp:txBody>
      <dsp:txXfrm>
        <a:off x="6088078" y="950988"/>
        <a:ext cx="2669009" cy="28946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9CCB51-B783-487C-B30B-85C8B55FDE6C}">
      <dsp:nvSpPr>
        <dsp:cNvPr id="0" name=""/>
        <dsp:cNvSpPr/>
      </dsp:nvSpPr>
      <dsp:spPr>
        <a:xfrm>
          <a:off x="0" y="1940952"/>
          <a:ext cx="10905699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C8F22C-07A8-4462-A0AA-D03DD1DAB964}">
      <dsp:nvSpPr>
        <dsp:cNvPr id="0" name=""/>
        <dsp:cNvSpPr/>
      </dsp:nvSpPr>
      <dsp:spPr>
        <a:xfrm rot="8100000">
          <a:off x="63690" y="447313"/>
          <a:ext cx="285471" cy="285471"/>
        </a:xfrm>
        <a:prstGeom prst="teardrop">
          <a:avLst>
            <a:gd name="adj" fmla="val 11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DB6886-8B09-4733-B02F-09E490868ED2}">
      <dsp:nvSpPr>
        <dsp:cNvPr id="0" name=""/>
        <dsp:cNvSpPr/>
      </dsp:nvSpPr>
      <dsp:spPr>
        <a:xfrm>
          <a:off x="95403" y="479026"/>
          <a:ext cx="222044" cy="22204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A0D93F-89BE-4CB2-8A69-65CEC36F6DDA}">
      <dsp:nvSpPr>
        <dsp:cNvPr id="0" name=""/>
        <dsp:cNvSpPr/>
      </dsp:nvSpPr>
      <dsp:spPr>
        <a:xfrm>
          <a:off x="408284" y="791908"/>
          <a:ext cx="2590206" cy="1149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4300" rIns="114300" bIns="17145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Commission proposal for a </a:t>
          </a:r>
          <a:r>
            <a:rPr lang="en-US" sz="1800" kern="1200" dirty="0">
              <a:solidFill>
                <a:schemeClr val="tx1"/>
              </a:solidFill>
            </a:rPr>
            <a:t>Regulation on Foreign Subsidies</a:t>
          </a:r>
        </a:p>
      </dsp:txBody>
      <dsp:txXfrm>
        <a:off x="408284" y="791908"/>
        <a:ext cx="2590206" cy="1149043"/>
      </dsp:txXfrm>
    </dsp:sp>
    <dsp:sp modelId="{5D58488B-2E66-48D9-86F1-B81BD2ABD2CD}">
      <dsp:nvSpPr>
        <dsp:cNvPr id="0" name=""/>
        <dsp:cNvSpPr/>
      </dsp:nvSpPr>
      <dsp:spPr>
        <a:xfrm>
          <a:off x="408284" y="388190"/>
          <a:ext cx="2590206" cy="403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May</a:t>
          </a:r>
          <a:r>
            <a:rPr lang="en-US" sz="2400" kern="1200" dirty="0"/>
            <a:t> </a:t>
          </a:r>
          <a:r>
            <a:rPr lang="en-US" sz="2000" kern="1200" dirty="0"/>
            <a:t>2021</a:t>
          </a:r>
          <a:endParaRPr lang="en-US" sz="2400" kern="1200" dirty="0"/>
        </a:p>
      </dsp:txBody>
      <dsp:txXfrm>
        <a:off x="408284" y="388190"/>
        <a:ext cx="2590206" cy="403718"/>
      </dsp:txXfrm>
    </dsp:sp>
    <dsp:sp modelId="{D315312E-041C-496C-95F4-4CCE88E18A39}">
      <dsp:nvSpPr>
        <dsp:cNvPr id="0" name=""/>
        <dsp:cNvSpPr/>
      </dsp:nvSpPr>
      <dsp:spPr>
        <a:xfrm>
          <a:off x="206425" y="791908"/>
          <a:ext cx="0" cy="1149043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3DD321-E813-48E6-BA8D-0459BCB90583}">
      <dsp:nvSpPr>
        <dsp:cNvPr id="0" name=""/>
        <dsp:cNvSpPr/>
      </dsp:nvSpPr>
      <dsp:spPr>
        <a:xfrm>
          <a:off x="169420" y="1904617"/>
          <a:ext cx="72669" cy="7266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F069EE-46FB-46C9-A6C7-86D55705313F}">
      <dsp:nvSpPr>
        <dsp:cNvPr id="0" name=""/>
        <dsp:cNvSpPr/>
      </dsp:nvSpPr>
      <dsp:spPr>
        <a:xfrm rot="18900000">
          <a:off x="1618856" y="3149118"/>
          <a:ext cx="285471" cy="285471"/>
        </a:xfrm>
        <a:prstGeom prst="teardrop">
          <a:avLst>
            <a:gd name="adj" fmla="val 11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BD12A8-DC37-4A1A-AFBB-FB391619D97B}">
      <dsp:nvSpPr>
        <dsp:cNvPr id="0" name=""/>
        <dsp:cNvSpPr/>
      </dsp:nvSpPr>
      <dsp:spPr>
        <a:xfrm>
          <a:off x="1650570" y="3180832"/>
          <a:ext cx="222044" cy="22204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870432-981C-49BC-AB14-E5291FAAA22E}">
      <dsp:nvSpPr>
        <dsp:cNvPr id="0" name=""/>
        <dsp:cNvSpPr/>
      </dsp:nvSpPr>
      <dsp:spPr>
        <a:xfrm>
          <a:off x="1963451" y="1940952"/>
          <a:ext cx="2590206" cy="1149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1450" rIns="0" bIns="11430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Adoption by the EP and the Council</a:t>
          </a:r>
        </a:p>
      </dsp:txBody>
      <dsp:txXfrm>
        <a:off x="1963451" y="1940952"/>
        <a:ext cx="2590206" cy="1149043"/>
      </dsp:txXfrm>
    </dsp:sp>
    <dsp:sp modelId="{416539F6-D929-4B5E-8DB0-0DF442AF2858}">
      <dsp:nvSpPr>
        <dsp:cNvPr id="0" name=""/>
        <dsp:cNvSpPr/>
      </dsp:nvSpPr>
      <dsp:spPr>
        <a:xfrm>
          <a:off x="1963451" y="3089995"/>
          <a:ext cx="2590206" cy="403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IE" sz="2000" kern="1200" dirty="0"/>
            <a:t>November</a:t>
          </a:r>
          <a:r>
            <a:rPr lang="cs-CZ" sz="2000" kern="1200" dirty="0"/>
            <a:t> 2022</a:t>
          </a:r>
          <a:endParaRPr lang="en-US" sz="2000" kern="1200" dirty="0"/>
        </a:p>
      </dsp:txBody>
      <dsp:txXfrm>
        <a:off x="1963451" y="3089995"/>
        <a:ext cx="2590206" cy="403718"/>
      </dsp:txXfrm>
    </dsp:sp>
    <dsp:sp modelId="{9F624491-148E-4F0A-B311-4E78BB8F52DD}">
      <dsp:nvSpPr>
        <dsp:cNvPr id="0" name=""/>
        <dsp:cNvSpPr/>
      </dsp:nvSpPr>
      <dsp:spPr>
        <a:xfrm>
          <a:off x="1761592" y="1940952"/>
          <a:ext cx="0" cy="1149043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0AD652-F6E2-45E5-9F7A-69A22328C5FD}">
      <dsp:nvSpPr>
        <dsp:cNvPr id="0" name=""/>
        <dsp:cNvSpPr/>
      </dsp:nvSpPr>
      <dsp:spPr>
        <a:xfrm>
          <a:off x="1724587" y="1904617"/>
          <a:ext cx="72669" cy="7266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A26579-236C-42E9-BAB6-81E0C066D4B5}">
      <dsp:nvSpPr>
        <dsp:cNvPr id="0" name=""/>
        <dsp:cNvSpPr/>
      </dsp:nvSpPr>
      <dsp:spPr>
        <a:xfrm rot="8100000">
          <a:off x="3174023" y="447313"/>
          <a:ext cx="285471" cy="285471"/>
        </a:xfrm>
        <a:prstGeom prst="teardrop">
          <a:avLst>
            <a:gd name="adj" fmla="val 11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EC77A7-87DA-4B36-8B9F-9F1523EE0095}">
      <dsp:nvSpPr>
        <dsp:cNvPr id="0" name=""/>
        <dsp:cNvSpPr/>
      </dsp:nvSpPr>
      <dsp:spPr>
        <a:xfrm>
          <a:off x="3205737" y="479026"/>
          <a:ext cx="222044" cy="22204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308DFF-015C-4C05-A573-F190F5658F7C}">
      <dsp:nvSpPr>
        <dsp:cNvPr id="0" name=""/>
        <dsp:cNvSpPr/>
      </dsp:nvSpPr>
      <dsp:spPr>
        <a:xfrm>
          <a:off x="3518618" y="791908"/>
          <a:ext cx="2590206" cy="1149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4300" rIns="114300" bIns="17145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Entry into force</a:t>
          </a:r>
        </a:p>
      </dsp:txBody>
      <dsp:txXfrm>
        <a:off x="3518618" y="791908"/>
        <a:ext cx="2590206" cy="1149043"/>
      </dsp:txXfrm>
    </dsp:sp>
    <dsp:sp modelId="{6C5F6229-0D6C-41CC-AE22-BE63E37406E2}">
      <dsp:nvSpPr>
        <dsp:cNvPr id="0" name=""/>
        <dsp:cNvSpPr/>
      </dsp:nvSpPr>
      <dsp:spPr>
        <a:xfrm>
          <a:off x="3518618" y="388190"/>
          <a:ext cx="2590206" cy="403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cs-CZ" sz="2000" kern="1200" dirty="0"/>
            <a:t>12 </a:t>
          </a:r>
          <a:r>
            <a:rPr lang="en-US" sz="2000" kern="1200" dirty="0"/>
            <a:t>January 2023</a:t>
          </a:r>
        </a:p>
      </dsp:txBody>
      <dsp:txXfrm>
        <a:off x="3518618" y="388190"/>
        <a:ext cx="2590206" cy="403718"/>
      </dsp:txXfrm>
    </dsp:sp>
    <dsp:sp modelId="{ED473959-3602-4803-938A-5082F03C0FDF}">
      <dsp:nvSpPr>
        <dsp:cNvPr id="0" name=""/>
        <dsp:cNvSpPr/>
      </dsp:nvSpPr>
      <dsp:spPr>
        <a:xfrm>
          <a:off x="3316759" y="791908"/>
          <a:ext cx="0" cy="1149043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F23D57-96CA-46D0-8BB6-0230CCC81A32}">
      <dsp:nvSpPr>
        <dsp:cNvPr id="0" name=""/>
        <dsp:cNvSpPr/>
      </dsp:nvSpPr>
      <dsp:spPr>
        <a:xfrm>
          <a:off x="3279754" y="1904617"/>
          <a:ext cx="72669" cy="7266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9FD896-B1FA-4CA8-9B42-BB109E942798}">
      <dsp:nvSpPr>
        <dsp:cNvPr id="0" name=""/>
        <dsp:cNvSpPr/>
      </dsp:nvSpPr>
      <dsp:spPr>
        <a:xfrm rot="18900000">
          <a:off x="4729190" y="3149118"/>
          <a:ext cx="285471" cy="285471"/>
        </a:xfrm>
        <a:prstGeom prst="teardrop">
          <a:avLst>
            <a:gd name="adj" fmla="val 11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B75B00-4352-477E-927A-2249ED7CA9EA}">
      <dsp:nvSpPr>
        <dsp:cNvPr id="0" name=""/>
        <dsp:cNvSpPr/>
      </dsp:nvSpPr>
      <dsp:spPr>
        <a:xfrm>
          <a:off x="4760903" y="3180832"/>
          <a:ext cx="222044" cy="22204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2D311D-E3BC-4658-82DB-F6CBF71FFC64}">
      <dsp:nvSpPr>
        <dsp:cNvPr id="0" name=""/>
        <dsp:cNvSpPr/>
      </dsp:nvSpPr>
      <dsp:spPr>
        <a:xfrm>
          <a:off x="5073785" y="1940952"/>
          <a:ext cx="2590206" cy="1149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1450" rIns="0" bIns="11430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kern="1200" noProof="0" dirty="0"/>
            <a:t>Adoption of the FSIR + notification forms</a:t>
          </a:r>
        </a:p>
      </dsp:txBody>
      <dsp:txXfrm>
        <a:off x="5073785" y="1940952"/>
        <a:ext cx="2590206" cy="1149043"/>
      </dsp:txXfrm>
    </dsp:sp>
    <dsp:sp modelId="{ADF957EB-B5C9-4BB5-8C75-514E9F08B355}">
      <dsp:nvSpPr>
        <dsp:cNvPr id="0" name=""/>
        <dsp:cNvSpPr/>
      </dsp:nvSpPr>
      <dsp:spPr>
        <a:xfrm>
          <a:off x="5073785" y="3089995"/>
          <a:ext cx="2590206" cy="403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2000" kern="1200" dirty="0"/>
            <a:t>10 July 2023</a:t>
          </a:r>
          <a:endParaRPr lang="en-US" sz="2000" kern="1200" dirty="0"/>
        </a:p>
      </dsp:txBody>
      <dsp:txXfrm>
        <a:off x="5073785" y="3089995"/>
        <a:ext cx="2590206" cy="403718"/>
      </dsp:txXfrm>
    </dsp:sp>
    <dsp:sp modelId="{491E3B47-1FFE-4271-80B0-8E11736DADDB}">
      <dsp:nvSpPr>
        <dsp:cNvPr id="0" name=""/>
        <dsp:cNvSpPr/>
      </dsp:nvSpPr>
      <dsp:spPr>
        <a:xfrm>
          <a:off x="4871926" y="1940952"/>
          <a:ext cx="0" cy="1149043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B1CFD2-7FC3-47D0-A870-8C7D0CDF68A2}">
      <dsp:nvSpPr>
        <dsp:cNvPr id="0" name=""/>
        <dsp:cNvSpPr/>
      </dsp:nvSpPr>
      <dsp:spPr>
        <a:xfrm>
          <a:off x="4834921" y="1904617"/>
          <a:ext cx="72669" cy="7266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12458F-C9C7-4B31-8040-8BEEA9EFD2B4}">
      <dsp:nvSpPr>
        <dsp:cNvPr id="0" name=""/>
        <dsp:cNvSpPr/>
      </dsp:nvSpPr>
      <dsp:spPr>
        <a:xfrm rot="8100000">
          <a:off x="6284357" y="447313"/>
          <a:ext cx="285471" cy="285471"/>
        </a:xfrm>
        <a:prstGeom prst="teardrop">
          <a:avLst>
            <a:gd name="adj" fmla="val 11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0743DB-6AC1-4C0A-886B-7D3C9A296CDF}">
      <dsp:nvSpPr>
        <dsp:cNvPr id="0" name=""/>
        <dsp:cNvSpPr/>
      </dsp:nvSpPr>
      <dsp:spPr>
        <a:xfrm>
          <a:off x="6316070" y="479026"/>
          <a:ext cx="222044" cy="22204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0D71EC-1C8C-449C-B00D-ED5534BDE174}">
      <dsp:nvSpPr>
        <dsp:cNvPr id="0" name=""/>
        <dsp:cNvSpPr/>
      </dsp:nvSpPr>
      <dsp:spPr>
        <a:xfrm>
          <a:off x="6628952" y="791908"/>
          <a:ext cx="2590206" cy="1149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4300" rIns="114300" bIns="17145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kern="1200" noProof="0" dirty="0">
              <a:solidFill>
                <a:schemeClr val="tx1"/>
              </a:solidFill>
            </a:rPr>
            <a:t>Start of application</a:t>
          </a:r>
        </a:p>
      </dsp:txBody>
      <dsp:txXfrm>
        <a:off x="6628952" y="791908"/>
        <a:ext cx="2590206" cy="1149043"/>
      </dsp:txXfrm>
    </dsp:sp>
    <dsp:sp modelId="{53153464-D113-4B1F-BBC4-F9568179890A}">
      <dsp:nvSpPr>
        <dsp:cNvPr id="0" name=""/>
        <dsp:cNvSpPr/>
      </dsp:nvSpPr>
      <dsp:spPr>
        <a:xfrm>
          <a:off x="6628952" y="388190"/>
          <a:ext cx="2590206" cy="403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IE" sz="2000" kern="1200" noProof="0" dirty="0"/>
            <a:t>12 July 2023</a:t>
          </a:r>
        </a:p>
      </dsp:txBody>
      <dsp:txXfrm>
        <a:off x="6628952" y="388190"/>
        <a:ext cx="2590206" cy="403718"/>
      </dsp:txXfrm>
    </dsp:sp>
    <dsp:sp modelId="{23BBCEC6-0B3A-4453-AC7E-F5A2C6520486}">
      <dsp:nvSpPr>
        <dsp:cNvPr id="0" name=""/>
        <dsp:cNvSpPr/>
      </dsp:nvSpPr>
      <dsp:spPr>
        <a:xfrm>
          <a:off x="6427093" y="791908"/>
          <a:ext cx="0" cy="1149043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CD3314-423E-4CEB-BD7D-98CA1EE904F5}">
      <dsp:nvSpPr>
        <dsp:cNvPr id="0" name=""/>
        <dsp:cNvSpPr/>
      </dsp:nvSpPr>
      <dsp:spPr>
        <a:xfrm>
          <a:off x="6390088" y="1904617"/>
          <a:ext cx="72669" cy="7266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666454-3BBF-4130-9AD5-B5F02A37FB19}">
      <dsp:nvSpPr>
        <dsp:cNvPr id="0" name=""/>
        <dsp:cNvSpPr/>
      </dsp:nvSpPr>
      <dsp:spPr>
        <a:xfrm rot="18900000">
          <a:off x="7839524" y="3149118"/>
          <a:ext cx="285471" cy="285471"/>
        </a:xfrm>
        <a:prstGeom prst="teardrop">
          <a:avLst>
            <a:gd name="adj" fmla="val 11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59D905-ECC7-447A-AB89-25BBAEFD42FA}">
      <dsp:nvSpPr>
        <dsp:cNvPr id="0" name=""/>
        <dsp:cNvSpPr/>
      </dsp:nvSpPr>
      <dsp:spPr>
        <a:xfrm>
          <a:off x="7871237" y="3180832"/>
          <a:ext cx="222044" cy="22204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FE9C94-6C09-4F5D-8D67-81D011CEC39D}">
      <dsp:nvSpPr>
        <dsp:cNvPr id="0" name=""/>
        <dsp:cNvSpPr/>
      </dsp:nvSpPr>
      <dsp:spPr>
        <a:xfrm>
          <a:off x="8184119" y="1940952"/>
          <a:ext cx="2590206" cy="1149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1450" rIns="0" bIns="11430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Start of notification obligation</a:t>
          </a:r>
        </a:p>
      </dsp:txBody>
      <dsp:txXfrm>
        <a:off x="8184119" y="1940952"/>
        <a:ext cx="2590206" cy="1149043"/>
      </dsp:txXfrm>
    </dsp:sp>
    <dsp:sp modelId="{6FE4D28A-AD6C-4610-8BB8-DF914BA33F39}">
      <dsp:nvSpPr>
        <dsp:cNvPr id="0" name=""/>
        <dsp:cNvSpPr/>
      </dsp:nvSpPr>
      <dsp:spPr>
        <a:xfrm>
          <a:off x="8184119" y="3089995"/>
          <a:ext cx="2590206" cy="403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cs-CZ" sz="2000" kern="1200" dirty="0"/>
            <a:t>12 </a:t>
          </a:r>
          <a:r>
            <a:rPr lang="en-IE" sz="2000" kern="1200" dirty="0"/>
            <a:t>October</a:t>
          </a:r>
          <a:r>
            <a:rPr lang="en-US" sz="2000" kern="1200" dirty="0"/>
            <a:t> 2023</a:t>
          </a:r>
        </a:p>
      </dsp:txBody>
      <dsp:txXfrm>
        <a:off x="8184119" y="3089995"/>
        <a:ext cx="2590206" cy="403718"/>
      </dsp:txXfrm>
    </dsp:sp>
    <dsp:sp modelId="{5F40BE68-6C60-4AC1-B92B-AD0411BFA55D}">
      <dsp:nvSpPr>
        <dsp:cNvPr id="0" name=""/>
        <dsp:cNvSpPr/>
      </dsp:nvSpPr>
      <dsp:spPr>
        <a:xfrm>
          <a:off x="7982260" y="1940952"/>
          <a:ext cx="0" cy="1149043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D6C65C-695F-4C45-8627-F0F137900CDC}">
      <dsp:nvSpPr>
        <dsp:cNvPr id="0" name=""/>
        <dsp:cNvSpPr/>
      </dsp:nvSpPr>
      <dsp:spPr>
        <a:xfrm>
          <a:off x="7945255" y="1904617"/>
          <a:ext cx="72669" cy="7266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02/05/2024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02/05/2024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992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5590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trike="sngStri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552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98550" y="1241425"/>
            <a:ext cx="4471988" cy="25161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3699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5543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734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339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8632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8937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456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609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CF2995-AB43-4B7C-B8CD-9DC7C3692A9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66394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5509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440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878773" y="1992572"/>
            <a:ext cx="11313227" cy="2149523"/>
          </a:xfrm>
        </p:spPr>
        <p:txBody>
          <a:bodyPr wrap="square">
            <a:noAutofit/>
          </a:bodyPr>
          <a:lstStyle/>
          <a:p>
            <a:r>
              <a:rPr lang="en-GB" sz="5700" dirty="0"/>
              <a:t>The Foreign Subsidies Regulation</a:t>
            </a:r>
            <a:br>
              <a:rPr lang="en-GB" sz="5700" dirty="0"/>
            </a:br>
            <a:r>
              <a:rPr lang="en-GB" sz="4000" dirty="0"/>
              <a:t>a new tool to create a level playing field in the EU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071089" y="3973689"/>
            <a:ext cx="10065224" cy="1848713"/>
          </a:xfrm>
        </p:spPr>
        <p:txBody>
          <a:bodyPr/>
          <a:lstStyle/>
          <a:p>
            <a:r>
              <a:rPr lang="en-GB" dirty="0"/>
              <a:t>Meet to Compete – Competition Law and Policy</a:t>
            </a:r>
          </a:p>
          <a:p>
            <a:r>
              <a:rPr lang="en-GB" dirty="0"/>
              <a:t>9 May 2024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393870" y="4999512"/>
            <a:ext cx="7422078" cy="1087389"/>
          </a:xfrm>
        </p:spPr>
        <p:txBody>
          <a:bodyPr/>
          <a:lstStyle/>
          <a:p>
            <a:r>
              <a:rPr lang="en-GB" dirty="0"/>
              <a:t>Eddy De Smijter</a:t>
            </a:r>
          </a:p>
          <a:p>
            <a:r>
              <a:rPr lang="en-GB" dirty="0"/>
              <a:t>Head of Unit Foreign Subsidies</a:t>
            </a:r>
          </a:p>
          <a:p>
            <a:r>
              <a:rPr lang="en-GB" dirty="0"/>
              <a:t>DG Competition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475430"/>
            <a:ext cx="8545946" cy="4836160"/>
          </a:xfrm>
        </p:spPr>
        <p:txBody>
          <a:bodyPr/>
          <a:lstStyle/>
          <a:p>
            <a:r>
              <a:rPr lang="en-IE" sz="2800" b="1" dirty="0"/>
              <a:t>What is the balancing test? </a:t>
            </a:r>
          </a:p>
          <a:p>
            <a:pPr lvl="1"/>
            <a:r>
              <a:rPr lang="en-IE" sz="2400" dirty="0"/>
              <a:t> A foreign subsidy may also have positive effects</a:t>
            </a:r>
          </a:p>
          <a:p>
            <a:pPr lvl="1"/>
            <a:r>
              <a:rPr lang="en-IE" sz="2400" dirty="0"/>
              <a:t> Balancing the negative with the positive effects</a:t>
            </a:r>
          </a:p>
          <a:p>
            <a:r>
              <a:rPr lang="en-IE" sz="2800" b="1" dirty="0"/>
              <a:t>What are the possible outcomes of the test</a:t>
            </a:r>
            <a:r>
              <a:rPr lang="en-IE" sz="2800" dirty="0"/>
              <a:t>? </a:t>
            </a:r>
          </a:p>
          <a:p>
            <a:pPr lvl="1"/>
            <a:r>
              <a:rPr lang="en-IE" sz="2400" dirty="0"/>
              <a:t> Positive effects outweigh negative effects: </a:t>
            </a:r>
            <a:br>
              <a:rPr lang="en-IE" sz="2400" dirty="0"/>
            </a:br>
            <a:r>
              <a:rPr lang="en-IE" sz="2400" dirty="0"/>
              <a:t>No redressive measures</a:t>
            </a:r>
          </a:p>
          <a:p>
            <a:pPr lvl="1"/>
            <a:r>
              <a:rPr lang="en-IE" sz="2400" dirty="0"/>
              <a:t> Otherwise, positive effects taken into account when establishing redressive measures or commitments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E0C76-84B9-4216-B62B-08B384FFD334}" type="slidenum">
              <a:rPr lang="en-GB" smtClean="0"/>
              <a:t>10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The balancing test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0578" y="1939636"/>
            <a:ext cx="2609058" cy="3322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700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Remedying the distortions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841619" y="1400096"/>
            <a:ext cx="82748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/>
              <a:t>Process</a:t>
            </a:r>
            <a:r>
              <a:rPr lang="en-IE" dirty="0"/>
              <a:t>:</a:t>
            </a:r>
          </a:p>
          <a:p>
            <a:endParaRPr lang="en-I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The undertaking may offer commitments which the Commission would accept if they effectively remedy the distortion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The Commission could also impose proportionate </a:t>
            </a:r>
            <a:r>
              <a:rPr lang="en-IE" dirty="0" err="1"/>
              <a:t>redressive</a:t>
            </a:r>
            <a:r>
              <a:rPr lang="en-IE" dirty="0"/>
              <a:t> measures</a:t>
            </a:r>
          </a:p>
          <a:p>
            <a:endParaRPr lang="en-IE" dirty="0"/>
          </a:p>
        </p:txBody>
      </p:sp>
      <p:grpSp>
        <p:nvGrpSpPr>
          <p:cNvPr id="9" name="Group 8"/>
          <p:cNvGrpSpPr/>
          <p:nvPr/>
        </p:nvGrpSpPr>
        <p:grpSpPr>
          <a:xfrm>
            <a:off x="841619" y="3466177"/>
            <a:ext cx="7406778" cy="2923333"/>
            <a:chOff x="643467" y="2122311"/>
            <a:chExt cx="8847111" cy="3139526"/>
          </a:xfrm>
        </p:grpSpPr>
        <p:grpSp>
          <p:nvGrpSpPr>
            <p:cNvPr id="13" name="Group 12"/>
            <p:cNvGrpSpPr/>
            <p:nvPr/>
          </p:nvGrpSpPr>
          <p:grpSpPr>
            <a:xfrm>
              <a:off x="814900" y="3252669"/>
              <a:ext cx="6246013" cy="1584405"/>
              <a:chOff x="1051394" y="3259092"/>
              <a:chExt cx="4219335" cy="1402947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1051394" y="3274620"/>
                <a:ext cx="1234917" cy="3804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Structural</a:t>
                </a: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2537130" y="3259092"/>
                <a:ext cx="1285314" cy="3804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Behavioural</a:t>
                </a:r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3985987" y="3259093"/>
                <a:ext cx="1284742" cy="6731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Repaying the subsidy</a:t>
                </a:r>
              </a:p>
            </p:txBody>
          </p:sp>
          <p:cxnSp>
            <p:nvCxnSpPr>
              <p:cNvPr id="46" name="Straight Connector 45"/>
              <p:cNvCxnSpPr/>
              <p:nvPr/>
            </p:nvCxnSpPr>
            <p:spPr bwMode="auto">
              <a:xfrm>
                <a:off x="2401719" y="3276474"/>
                <a:ext cx="0" cy="1368152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7" name="Straight Connector 46"/>
              <p:cNvCxnSpPr/>
              <p:nvPr/>
            </p:nvCxnSpPr>
            <p:spPr bwMode="auto">
              <a:xfrm>
                <a:off x="3924865" y="3293887"/>
                <a:ext cx="0" cy="1368152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8" name="Rounded Rectangle 7"/>
            <p:cNvSpPr/>
            <p:nvPr/>
          </p:nvSpPr>
          <p:spPr>
            <a:xfrm>
              <a:off x="643467" y="2122311"/>
              <a:ext cx="8847111" cy="313952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775425" y="2937593"/>
            <a:ext cx="59597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/>
              <a:t>Types of redressive measures </a:t>
            </a:r>
            <a:r>
              <a:rPr lang="en-IE" dirty="0"/>
              <a:t>(non-exhaustive list):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717" y="3716252"/>
            <a:ext cx="610649" cy="61064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8311" y="3618578"/>
            <a:ext cx="780295" cy="780295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6292475" y="4535026"/>
            <a:ext cx="19559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Prohibiting the transaction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6214288" y="4594905"/>
            <a:ext cx="14234" cy="1510734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Rectangle 24"/>
          <p:cNvSpPr/>
          <p:nvPr/>
        </p:nvSpPr>
        <p:spPr>
          <a:xfrm>
            <a:off x="1008717" y="5012387"/>
            <a:ext cx="17065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Divestment of assets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latin typeface="Arial" panose="020B0604020202020204" pitchFamily="34" charset="0"/>
                <a:cs typeface="Arial" panose="020B0604020202020204" pitchFamily="34" charset="0"/>
              </a:rPr>
              <a:t>Adapt governance structure</a:t>
            </a: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658639" y="5078538"/>
            <a:ext cx="193247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Give access to infrastructure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Reducing market share</a:t>
            </a: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304197" y="5274642"/>
            <a:ext cx="19324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oncentration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Public procurement</a:t>
            </a: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030" y="3713704"/>
            <a:ext cx="641761" cy="64176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252" y="3648519"/>
            <a:ext cx="745795" cy="74579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555" y="1506119"/>
            <a:ext cx="3457681" cy="3720465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4579784" y="5261693"/>
            <a:ext cx="16227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Transparent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latin typeface="Arial" panose="020B0604020202020204" pitchFamily="34" charset="0"/>
                <a:cs typeface="Arial" panose="020B0604020202020204" pitchFamily="34" charset="0"/>
              </a:rPr>
              <a:t>Verifiable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Effective</a:t>
            </a:r>
          </a:p>
        </p:txBody>
      </p:sp>
    </p:spTree>
    <p:extLst>
      <p:ext uri="{BB962C8B-B14F-4D97-AF65-F5344CB8AC3E}">
        <p14:creationId xmlns:p14="http://schemas.microsoft.com/office/powerpoint/2010/main" val="761367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70723" y="482860"/>
            <a:ext cx="10515600" cy="782357"/>
          </a:xfrm>
        </p:spPr>
        <p:txBody>
          <a:bodyPr anchor="b">
            <a:normAutofit/>
          </a:bodyPr>
          <a:lstStyle/>
          <a:p>
            <a:r>
              <a:rPr lang="en-IE" dirty="0"/>
              <a:t>Milestones</a:t>
            </a:r>
            <a:endParaRPr lang="en-GB" dirty="0"/>
          </a:p>
        </p:txBody>
      </p:sp>
      <p:sp>
        <p:nvSpPr>
          <p:cNvPr id="3" name="Slide Number Placeholder 2" hidden="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F46C79FD-C571-418B-AB0F-5EE936C85276}" type="slidenum">
              <a:rPr lang="en-GB" smtClean="0"/>
              <a:pPr>
                <a:spcAft>
                  <a:spcPts val="600"/>
                </a:spcAft>
              </a:pPr>
              <a:t>12</a:t>
            </a:fld>
            <a:endParaRPr lang="en-GB"/>
          </a:p>
        </p:txBody>
      </p:sp>
      <p:graphicFrame>
        <p:nvGraphicFramePr>
          <p:cNvPr id="12" name="Content Placeholder 1">
            <a:extLst>
              <a:ext uri="{FF2B5EF4-FFF2-40B4-BE49-F238E27FC236}">
                <a16:creationId xmlns:a16="http://schemas.microsoft.com/office/drawing/2014/main" id="{6A2A4511-688A-D39A-E2D5-F83F7CAEF5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1030942"/>
              </p:ext>
            </p:extLst>
          </p:nvPr>
        </p:nvGraphicFramePr>
        <p:xfrm>
          <a:off x="838200" y="1825625"/>
          <a:ext cx="10905699" cy="3881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79738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2B4687-5D28-6CBC-2943-8905B02DA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13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E3A6363-E29C-2596-A08F-FC0520ABD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Notifiable and reportable foreign financial contributions - concentrations</a:t>
            </a:r>
            <a:endParaRPr lang="en-IE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7313F29-6425-F28E-8148-D003E9C1836C}"/>
              </a:ext>
            </a:extLst>
          </p:cNvPr>
          <p:cNvGrpSpPr/>
          <p:nvPr/>
        </p:nvGrpSpPr>
        <p:grpSpPr>
          <a:xfrm>
            <a:off x="838200" y="1676807"/>
            <a:ext cx="5139088" cy="816873"/>
            <a:chOff x="2933" y="30290"/>
            <a:chExt cx="2859950" cy="659096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855A0AE-2164-FB74-C828-DA1ED5DD7BAB}"/>
                </a:ext>
              </a:extLst>
            </p:cNvPr>
            <p:cNvSpPr/>
            <p:nvPr/>
          </p:nvSpPr>
          <p:spPr>
            <a:xfrm>
              <a:off x="2933" y="30290"/>
              <a:ext cx="2859950" cy="659096"/>
            </a:xfrm>
            <a:prstGeom prst="rect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E88265B-39E8-A813-60CA-FF4B55B7D627}"/>
                </a:ext>
              </a:extLst>
            </p:cNvPr>
            <p:cNvSpPr txBox="1"/>
            <p:nvPr/>
          </p:nvSpPr>
          <p:spPr>
            <a:xfrm>
              <a:off x="2933" y="30290"/>
              <a:ext cx="2859950" cy="6590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5128" tIns="77216" rIns="135128" bIns="77216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900" b="1" kern="1200" dirty="0"/>
                <a:t>Jurisdictional thresholds 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31D1C7-AFC5-E13B-83F4-351773C6CC8B}"/>
              </a:ext>
            </a:extLst>
          </p:cNvPr>
          <p:cNvGrpSpPr/>
          <p:nvPr/>
        </p:nvGrpSpPr>
        <p:grpSpPr>
          <a:xfrm>
            <a:off x="838200" y="2489909"/>
            <a:ext cx="5139088" cy="3054242"/>
            <a:chOff x="2933" y="689387"/>
            <a:chExt cx="2859950" cy="2464323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BAEDEF5-7BCC-CAEB-EAB3-5010987D27D8}"/>
                </a:ext>
              </a:extLst>
            </p:cNvPr>
            <p:cNvSpPr/>
            <p:nvPr/>
          </p:nvSpPr>
          <p:spPr>
            <a:xfrm>
              <a:off x="2933" y="689387"/>
              <a:ext cx="2859950" cy="2464323"/>
            </a:xfrm>
            <a:prstGeom prst="rect">
              <a:avLst/>
            </a:prstGeom>
          </p:spPr>
          <p:style>
            <a:lnRef idx="2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19D0FF7-58CB-E4A0-4CF5-D5115BCC23A8}"/>
                </a:ext>
              </a:extLst>
            </p:cNvPr>
            <p:cNvSpPr txBox="1"/>
            <p:nvPr/>
          </p:nvSpPr>
          <p:spPr>
            <a:xfrm>
              <a:off x="2933" y="689387"/>
              <a:ext cx="2859950" cy="24643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346" tIns="101346" rIns="135128" bIns="152019" numCol="1" spcCol="127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E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Which concentrations are notifiable under the FSR? </a:t>
              </a:r>
              <a:endPara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Aft>
                  <a:spcPts val="600"/>
                </a:spcAft>
                <a:buClrTx/>
                <a:buSzTx/>
                <a:buFontTx/>
                <a:buChar char="-"/>
                <a:tabLst/>
                <a:defRPr/>
              </a:pPr>
              <a:r>
                <a:rPr kumimoji="0" lang="en-IE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EU turnover </a:t>
              </a: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≥</a:t>
              </a:r>
              <a:r>
                <a:rPr kumimoji="0" lang="en-IE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 </a:t>
              </a:r>
              <a:r>
                <a:rPr kumimoji="0" lang="cs-CZ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€ 500 </a:t>
              </a:r>
              <a:r>
                <a:rPr kumimoji="0" lang="es-E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million</a:t>
              </a:r>
              <a:endParaRPr kumimoji="0" lang="en-IE" sz="18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Aft>
                  <a:spcPts val="600"/>
                </a:spcAft>
                <a:buClrTx/>
                <a:buSzTx/>
                <a:buFontTx/>
                <a:buChar char="-"/>
                <a:tabLst/>
                <a:defRPr/>
              </a:pPr>
              <a:r>
                <a:rPr kumimoji="0" lang="en-IE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Foreign financial contributions &gt; </a:t>
              </a:r>
              <a:r>
                <a:rPr kumimoji="0" lang="cs-CZ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€ </a:t>
              </a:r>
              <a:r>
                <a:rPr kumimoji="0" lang="en-IE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50 million/3 years.</a:t>
              </a:r>
              <a:endPara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5E29FD20-06CD-DCC9-F5D3-8A606A632A8C}"/>
              </a:ext>
            </a:extLst>
          </p:cNvPr>
          <p:cNvGrpSpPr/>
          <p:nvPr/>
        </p:nvGrpSpPr>
        <p:grpSpPr>
          <a:xfrm>
            <a:off x="6102417" y="1676807"/>
            <a:ext cx="5139088" cy="816873"/>
            <a:chOff x="2933" y="30290"/>
            <a:chExt cx="2859950" cy="65909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8C0B43F-B3FA-5712-C8B1-BD5051D6E392}"/>
                </a:ext>
              </a:extLst>
            </p:cNvPr>
            <p:cNvSpPr/>
            <p:nvPr/>
          </p:nvSpPr>
          <p:spPr>
            <a:xfrm>
              <a:off x="2933" y="30290"/>
              <a:ext cx="2859950" cy="659096"/>
            </a:xfrm>
            <a:prstGeom prst="rect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0331964-B58A-3822-7646-C2E59FD19310}"/>
                </a:ext>
              </a:extLst>
            </p:cNvPr>
            <p:cNvSpPr txBox="1"/>
            <p:nvPr/>
          </p:nvSpPr>
          <p:spPr>
            <a:xfrm>
              <a:off x="2933" y="30290"/>
              <a:ext cx="2859950" cy="6590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5128" tIns="77216" rIns="135128" bIns="77216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900" b="1" kern="1200" dirty="0"/>
                <a:t>Reporting thresholds 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E739DD5B-2311-7AC7-4629-A1D1807FAADF}"/>
              </a:ext>
            </a:extLst>
          </p:cNvPr>
          <p:cNvGrpSpPr/>
          <p:nvPr/>
        </p:nvGrpSpPr>
        <p:grpSpPr>
          <a:xfrm>
            <a:off x="6102417" y="2489909"/>
            <a:ext cx="5139088" cy="3054242"/>
            <a:chOff x="2933" y="689387"/>
            <a:chExt cx="2859950" cy="2464323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81DC676-091A-E0F0-FD98-B8D254355E2D}"/>
                </a:ext>
              </a:extLst>
            </p:cNvPr>
            <p:cNvSpPr/>
            <p:nvPr/>
          </p:nvSpPr>
          <p:spPr>
            <a:xfrm>
              <a:off x="2933" y="689387"/>
              <a:ext cx="2859950" cy="2464323"/>
            </a:xfrm>
            <a:prstGeom prst="rect">
              <a:avLst/>
            </a:prstGeom>
          </p:spPr>
          <p:style>
            <a:lnRef idx="2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26F6414-C97F-6DCF-A21D-321E139C7F16}"/>
                </a:ext>
              </a:extLst>
            </p:cNvPr>
            <p:cNvSpPr txBox="1"/>
            <p:nvPr/>
          </p:nvSpPr>
          <p:spPr>
            <a:xfrm>
              <a:off x="2933" y="689387"/>
              <a:ext cx="2859950" cy="24643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346" tIns="101346" rIns="135128" bIns="152019" numCol="1" spcCol="127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en-IE" sz="1800" b="1" dirty="0"/>
                <a:t>Which reporting obligations for foreign financial contributions (FFCs)? </a:t>
              </a:r>
              <a:endParaRPr lang="en-IE" dirty="0"/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Aft>
                  <a:spcPts val="600"/>
                </a:spcAft>
                <a:buClrTx/>
                <a:buSzTx/>
                <a:buFontTx/>
                <a:buChar char="-"/>
                <a:tabLst/>
                <a:defRPr/>
              </a:pPr>
              <a:r>
                <a:rPr lang="en-IE" u="sng" dirty="0"/>
                <a:t>FFCs under Article 5 FSR</a:t>
              </a:r>
              <a:r>
                <a:rPr lang="en-IE" dirty="0"/>
                <a:t> (“most likely to be distortive”): detailed information for each FFC </a:t>
              </a:r>
              <a:r>
                <a:rPr lang="en-GB" sz="18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rPr>
                <a:t>≥ </a:t>
              </a:r>
              <a:r>
                <a:rPr lang="cs-CZ" sz="1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€</a:t>
              </a:r>
              <a:r>
                <a:rPr lang="en-GB" sz="18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rPr>
                <a:t>1 million</a:t>
              </a:r>
              <a:endParaRPr lang="en-IE" b="1" dirty="0"/>
            </a:p>
            <a:p>
              <a:pPr marL="285750" indent="-285750">
                <a:spcAft>
                  <a:spcPts val="600"/>
                </a:spcAft>
                <a:buFontTx/>
                <a:buChar char="-"/>
              </a:pPr>
              <a:r>
                <a:rPr lang="en-IE" u="sng" dirty="0"/>
                <a:t>Other FFCs:</a:t>
              </a:r>
              <a:r>
                <a:rPr lang="en-IE" b="1" dirty="0"/>
                <a:t> </a:t>
              </a:r>
              <a:r>
                <a:rPr lang="en-IE" dirty="0"/>
                <a:t>Overview if FFCs </a:t>
              </a:r>
              <a:r>
                <a:rPr lang="en-GB" sz="18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rPr>
                <a:t>≥ € 45 million/3years for a given third country, and </a:t>
              </a:r>
              <a:r>
                <a:rPr lang="en-IE" dirty="0"/>
                <a:t>for each FFC </a:t>
              </a:r>
              <a:r>
                <a:rPr lang="en-GB" sz="18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rPr>
                <a:t>≥</a:t>
              </a:r>
              <a:r>
                <a:rPr lang="en-IE" dirty="0"/>
                <a:t> </a:t>
              </a:r>
              <a:r>
                <a:rPr lang="cs-CZ" sz="1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€</a:t>
              </a:r>
              <a:r>
                <a:rPr lang="en-IE" sz="1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1 million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369598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2B4687-5D28-6CBC-2943-8905B02DA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14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E3A6363-E29C-2596-A08F-FC0520ABD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Reporting of other foreign financial contributions - concentrations</a:t>
            </a:r>
            <a:endParaRPr lang="en-IE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3833F30-33DD-D6D8-39CE-1DA8130D2EAA}"/>
              </a:ext>
            </a:extLst>
          </p:cNvPr>
          <p:cNvGrpSpPr/>
          <p:nvPr/>
        </p:nvGrpSpPr>
        <p:grpSpPr>
          <a:xfrm>
            <a:off x="838199" y="1676807"/>
            <a:ext cx="9992558" cy="816873"/>
            <a:chOff x="2933" y="30290"/>
            <a:chExt cx="2859950" cy="65909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CE740DA-6F50-D524-9082-3921A58DFD1A}"/>
                </a:ext>
              </a:extLst>
            </p:cNvPr>
            <p:cNvSpPr/>
            <p:nvPr/>
          </p:nvSpPr>
          <p:spPr>
            <a:xfrm>
              <a:off x="2933" y="30290"/>
              <a:ext cx="2859950" cy="659096"/>
            </a:xfrm>
            <a:prstGeom prst="rect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AD4102C-F58A-26B6-0E57-CCBE08E74648}"/>
                </a:ext>
              </a:extLst>
            </p:cNvPr>
            <p:cNvSpPr txBox="1"/>
            <p:nvPr/>
          </p:nvSpPr>
          <p:spPr>
            <a:xfrm>
              <a:off x="40862" y="30290"/>
              <a:ext cx="2822021" cy="6590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5128" tIns="77216" rIns="135128" bIns="77216" numCol="1" spcCol="1270" anchor="ctr" anchorCtr="0">
              <a:noAutofit/>
            </a:bodyPr>
            <a:lstStyle/>
            <a:p>
              <a:pPr marL="0" lvl="0" indent="0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900" b="1" dirty="0"/>
                <a:t> non-Art 5</a:t>
              </a:r>
              <a:r>
                <a:rPr lang="en-US" sz="1900" b="1" kern="1200" dirty="0"/>
                <a:t> foreign financial contributions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BA65DAD-A3C4-058D-FE23-1A3A04590ABD}"/>
              </a:ext>
            </a:extLst>
          </p:cNvPr>
          <p:cNvGrpSpPr/>
          <p:nvPr/>
        </p:nvGrpSpPr>
        <p:grpSpPr>
          <a:xfrm>
            <a:off x="838199" y="2489912"/>
            <a:ext cx="9992557" cy="3237125"/>
            <a:chOff x="2933" y="689387"/>
            <a:chExt cx="2859950" cy="261188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D704F69-32AF-A754-197A-3A38DDE130AE}"/>
                </a:ext>
              </a:extLst>
            </p:cNvPr>
            <p:cNvSpPr/>
            <p:nvPr/>
          </p:nvSpPr>
          <p:spPr>
            <a:xfrm>
              <a:off x="2933" y="689387"/>
              <a:ext cx="2859950" cy="2464323"/>
            </a:xfrm>
            <a:prstGeom prst="rect">
              <a:avLst/>
            </a:prstGeom>
          </p:spPr>
          <p:style>
            <a:lnRef idx="2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827AAC3-5E65-A8B0-8584-3E1807ADC370}"/>
                </a:ext>
              </a:extLst>
            </p:cNvPr>
            <p:cNvSpPr txBox="1"/>
            <p:nvPr/>
          </p:nvSpPr>
          <p:spPr>
            <a:xfrm>
              <a:off x="40862" y="689388"/>
              <a:ext cx="2822021" cy="26118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346" tIns="101346" rIns="135128" bIns="152019" numCol="1" spcCol="1270" anchor="t" anchorCtr="0">
              <a:noAutofit/>
            </a:bodyPr>
            <a:lstStyle/>
            <a:p>
              <a:pPr>
                <a:spcAft>
                  <a:spcPts val="600"/>
                </a:spcAft>
                <a:defRPr/>
              </a:pPr>
              <a:r>
                <a:rPr lang="en-IE" b="1" dirty="0">
                  <a:solidFill>
                    <a:srgbClr val="4D4D4D"/>
                  </a:solidFill>
                  <a:latin typeface="Arial"/>
                </a:rPr>
                <a:t>Information to be provided in table: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E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-   Descriptions by type of FFCs 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Aft>
                  <a:spcPts val="600"/>
                </a:spcAft>
                <a:buClrTx/>
                <a:buSzTx/>
                <a:buFontTx/>
                <a:buChar char="-"/>
                <a:tabLst/>
                <a:defRPr/>
              </a:pPr>
              <a:r>
                <a:rPr kumimoji="0" lang="en-IE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Ranges of amounts of FFCs per country 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Aft>
                  <a:spcPts val="600"/>
                </a:spcAft>
                <a:buClrTx/>
                <a:buSzTx/>
                <a:buFontTx/>
                <a:buChar char="-"/>
                <a:tabLst/>
                <a:defRPr/>
              </a:pPr>
              <a:r>
                <a:rPr kumimoji="0" lang="en-IE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Exceptions: </a:t>
              </a:r>
            </a:p>
            <a:p>
              <a:pPr marL="857250" marR="0" lvl="1" indent="-400050" algn="l" defTabSz="914400" rtl="0" eaLnBrk="1" fontAlgn="auto" latinLnBrk="0" hangingPunct="1">
                <a:lnSpc>
                  <a:spcPct val="100000"/>
                </a:lnSpc>
                <a:spcAft>
                  <a:spcPts val="600"/>
                </a:spcAft>
                <a:buClrTx/>
                <a:buSzTx/>
                <a:buFontTx/>
                <a:buAutoNum type="romanLcParenBoth"/>
                <a:tabLst/>
                <a:defRPr/>
              </a:pPr>
              <a:r>
                <a:rPr kumimoji="0" lang="en-IE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Goods and services at market conditions</a:t>
              </a:r>
            </a:p>
            <a:p>
              <a:pPr marL="857250" marR="0" lvl="1" indent="-400050" algn="l" defTabSz="914400" rtl="0" eaLnBrk="1" fontAlgn="auto" latinLnBrk="0" hangingPunct="1">
                <a:lnSpc>
                  <a:spcPct val="100000"/>
                </a:lnSpc>
                <a:spcAft>
                  <a:spcPts val="600"/>
                </a:spcAft>
                <a:buClrTx/>
                <a:buSzTx/>
                <a:buFontTx/>
                <a:buAutoNum type="romanLcParenBoth"/>
                <a:tabLst/>
                <a:defRPr/>
              </a:pPr>
              <a:r>
                <a:rPr kumimoji="0" lang="en-IE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FFCs to target company</a:t>
              </a:r>
            </a:p>
            <a:p>
              <a:pPr marL="857250" marR="0" lvl="1" indent="-400050" algn="l" defTabSz="914400" rtl="0" eaLnBrk="1" fontAlgn="auto" latinLnBrk="0" hangingPunct="1">
                <a:lnSpc>
                  <a:spcPct val="100000"/>
                </a:lnSpc>
                <a:spcAft>
                  <a:spcPts val="600"/>
                </a:spcAft>
                <a:buClrTx/>
                <a:buSzTx/>
                <a:buFontTx/>
                <a:buAutoNum type="romanLcParenBoth"/>
                <a:tabLst/>
                <a:defRPr/>
              </a:pPr>
              <a:r>
                <a:rPr kumimoji="0" lang="en-IE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Deferrals of taxes / double taxation tax reliefs</a:t>
              </a:r>
            </a:p>
            <a:p>
              <a:pPr marL="857250" marR="0" lvl="1" indent="-400050" algn="l" defTabSz="914400" rtl="0" eaLnBrk="1" fontAlgn="auto" latinLnBrk="0" hangingPunct="1">
                <a:lnSpc>
                  <a:spcPct val="100000"/>
                </a:lnSpc>
                <a:spcAft>
                  <a:spcPts val="600"/>
                </a:spcAft>
                <a:buClrTx/>
                <a:buSzTx/>
                <a:buFontTx/>
                <a:buAutoNum type="romanLcParenBoth"/>
                <a:tabLst/>
                <a:defRPr/>
              </a:pPr>
              <a:r>
                <a:rPr kumimoji="0" lang="en-IE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Private equities: limitation to acquiring fund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12322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B56BC35-B1B4-162A-B42C-DC5254F4E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5672" y="1605516"/>
            <a:ext cx="10905699" cy="4164157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IE" sz="2800" dirty="0"/>
              <a:t>Notification of concentrations</a:t>
            </a:r>
          </a:p>
          <a:p>
            <a:pPr lvl="1">
              <a:spcAft>
                <a:spcPts val="1200"/>
              </a:spcAft>
            </a:pPr>
            <a:r>
              <a:rPr lang="en-IE" sz="2400" dirty="0"/>
              <a:t>On average 8 notifications per month; no opening of an in-depth investigation yet</a:t>
            </a:r>
          </a:p>
          <a:p>
            <a:pPr>
              <a:spcAft>
                <a:spcPts val="600"/>
              </a:spcAft>
            </a:pPr>
            <a:r>
              <a:rPr lang="en-IE" sz="2800" dirty="0"/>
              <a:t>Notification of public procurement bids </a:t>
            </a:r>
          </a:p>
          <a:p>
            <a:pPr lvl="1">
              <a:spcAft>
                <a:spcPts val="600"/>
              </a:spcAft>
            </a:pPr>
            <a:r>
              <a:rPr lang="en-IE" sz="2400" dirty="0"/>
              <a:t>2 cases in which an in-depth investigation has been opened</a:t>
            </a:r>
            <a:endParaRPr lang="en-IE" sz="1600" dirty="0"/>
          </a:p>
          <a:p>
            <a:pPr>
              <a:spcAft>
                <a:spcPts val="600"/>
              </a:spcAft>
            </a:pPr>
            <a:r>
              <a:rPr lang="en-IE" sz="2800" dirty="0"/>
              <a:t>Ex officio</a:t>
            </a:r>
          </a:p>
          <a:p>
            <a:pPr lvl="1">
              <a:spcAft>
                <a:spcPts val="600"/>
              </a:spcAft>
            </a:pPr>
            <a:r>
              <a:rPr lang="en-IE" sz="2400" dirty="0"/>
              <a:t>RFIs in the wind energy sector;</a:t>
            </a:r>
          </a:p>
          <a:p>
            <a:pPr lvl="1">
              <a:spcAft>
                <a:spcPts val="1200"/>
              </a:spcAft>
            </a:pPr>
            <a:r>
              <a:rPr lang="en-IE" sz="2400" dirty="0"/>
              <a:t>Unannounced inspection in NL and PL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Guidance on our website (Q&amp;A)</a:t>
            </a:r>
            <a:endParaRPr lang="en-IE" sz="2800" dirty="0"/>
          </a:p>
          <a:p>
            <a:pPr lvl="1"/>
            <a:endParaRPr lang="en-IE" sz="2400" dirty="0"/>
          </a:p>
          <a:p>
            <a:pPr marL="457200" lvl="1" indent="0">
              <a:buNone/>
            </a:pPr>
            <a:endParaRPr lang="en-IE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E6439F9-80C8-2341-B6F8-5B782B22A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15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10A4435-A04E-7C54-BF21-A65D13B9D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3200" dirty="0"/>
              <a:t>First </a:t>
            </a:r>
            <a:r>
              <a:rPr lang="de-AT" sz="3200" dirty="0" err="1"/>
              <a:t>experiences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912496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F5F3CC3-AD4E-6760-C911-69B932943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9266"/>
            <a:ext cx="10843171" cy="5171550"/>
          </a:xfrm>
        </p:spPr>
        <p:txBody>
          <a:bodyPr/>
          <a:lstStyle/>
          <a:p>
            <a:r>
              <a:rPr lang="en-GB" dirty="0"/>
              <a:t>Challenges: </a:t>
            </a:r>
          </a:p>
          <a:p>
            <a:pPr lvl="1"/>
            <a:r>
              <a:rPr lang="en-GB" dirty="0"/>
              <a:t>Fact finding, in particular in case of non-cooperative (companies from) third countries</a:t>
            </a:r>
          </a:p>
          <a:p>
            <a:pPr lvl="1"/>
            <a:r>
              <a:rPr lang="en-GB" dirty="0"/>
              <a:t>Balancing the level of detail for notification requirements with administrative burden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Opportunities</a:t>
            </a: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</a:p>
          <a:p>
            <a:pPr lvl="1"/>
            <a:r>
              <a:rPr lang="en-GB" dirty="0"/>
              <a:t>More transparency on foreign subsidies </a:t>
            </a:r>
          </a:p>
          <a:p>
            <a:pPr lvl="1"/>
            <a:r>
              <a:rPr lang="en-GB" dirty="0"/>
              <a:t>Prevent distortion of competition caused by foreign subsidies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2B4687-5D28-6CBC-2943-8905B02DA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16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E3A6363-E29C-2596-A08F-FC0520ABD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722" y="251507"/>
            <a:ext cx="10515600" cy="843516"/>
          </a:xfrm>
        </p:spPr>
        <p:txBody>
          <a:bodyPr/>
          <a:lstStyle/>
          <a:p>
            <a:r>
              <a:rPr lang="en-US" sz="3600" dirty="0"/>
              <a:t>Opportunities and challenges of the FSR</a:t>
            </a:r>
            <a:endParaRPr lang="en-IE" sz="3600" dirty="0"/>
          </a:p>
        </p:txBody>
      </p:sp>
    </p:spTree>
    <p:extLst>
      <p:ext uri="{BB962C8B-B14F-4D97-AF65-F5344CB8AC3E}">
        <p14:creationId xmlns:p14="http://schemas.microsoft.com/office/powerpoint/2010/main" val="639019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de-DE" dirty="0"/>
              <a:t>Purpose and problem</a:t>
            </a:r>
            <a:r>
              <a:rPr lang="de-DE" altLang="de-DE" dirty="0"/>
              <a:t> </a:t>
            </a:r>
            <a:r>
              <a:rPr lang="en-GB" altLang="de-DE" dirty="0"/>
              <a:t>definition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970722" y="1825624"/>
            <a:ext cx="10050204" cy="4623302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  <a:defRPr/>
            </a:pPr>
            <a:r>
              <a:rPr lang="en-GB" altLang="fr-FR" b="1" dirty="0"/>
              <a:t>Objective</a:t>
            </a:r>
            <a:r>
              <a:rPr lang="en-GB" altLang="fr-FR" dirty="0"/>
              <a:t>: Ensuring a level playing field to foster investments in the EU</a:t>
            </a:r>
          </a:p>
          <a:p>
            <a:pPr lvl="1">
              <a:spcAft>
                <a:spcPts val="600"/>
              </a:spcAft>
              <a:defRPr/>
            </a:pPr>
            <a:r>
              <a:rPr lang="en-GB" altLang="fr-FR" sz="2400" dirty="0"/>
              <a:t>EU control of State aid granted by Member States, </a:t>
            </a:r>
            <a:br>
              <a:rPr lang="en-GB" altLang="fr-FR" sz="2400" dirty="0"/>
            </a:br>
            <a:r>
              <a:rPr lang="en-GB" altLang="fr-FR" sz="2400" dirty="0"/>
              <a:t>but no control of foreign subsidies</a:t>
            </a:r>
          </a:p>
          <a:p>
            <a:pPr lvl="1">
              <a:spcAft>
                <a:spcPts val="600"/>
              </a:spcAft>
              <a:defRPr/>
            </a:pPr>
            <a:r>
              <a:rPr lang="en-GB" altLang="fr-FR" sz="2400" dirty="0"/>
              <a:t>Foreign subsidies may cause distortions on the internal market</a:t>
            </a:r>
          </a:p>
          <a:p>
            <a:pPr marL="0" indent="0">
              <a:spcAft>
                <a:spcPts val="600"/>
              </a:spcAft>
              <a:buNone/>
              <a:defRPr/>
            </a:pPr>
            <a:endParaRPr lang="de-DE" altLang="fr-FR" b="1" dirty="0"/>
          </a:p>
          <a:p>
            <a:pPr marL="0" indent="0">
              <a:spcAft>
                <a:spcPts val="600"/>
              </a:spcAft>
              <a:buNone/>
              <a:defRPr/>
            </a:pPr>
            <a:r>
              <a:rPr lang="de-DE" altLang="fr-FR" b="1" dirty="0"/>
              <a:t>Gap </a:t>
            </a:r>
            <a:r>
              <a:rPr lang="en-GB" altLang="fr-FR" b="1" dirty="0"/>
              <a:t>analysis</a:t>
            </a:r>
          </a:p>
          <a:p>
            <a:pPr lvl="1">
              <a:spcAft>
                <a:spcPts val="600"/>
              </a:spcAft>
              <a:defRPr/>
            </a:pPr>
            <a:r>
              <a:rPr lang="en-GB" altLang="fr-FR" sz="2400" dirty="0"/>
              <a:t>Competition instruments, trade policy and public procurement rules do not adequately tackle distortions caused by foreign subsidies</a:t>
            </a:r>
          </a:p>
        </p:txBody>
      </p:sp>
    </p:spTree>
    <p:extLst>
      <p:ext uri="{BB962C8B-B14F-4D97-AF65-F5344CB8AC3E}">
        <p14:creationId xmlns:p14="http://schemas.microsoft.com/office/powerpoint/2010/main" val="3205283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199" y="1825624"/>
            <a:ext cx="10905699" cy="4218915"/>
          </a:xfrm>
        </p:spPr>
        <p:txBody>
          <a:bodyPr/>
          <a:lstStyle/>
          <a:p>
            <a:r>
              <a:rPr lang="en-GB" b="1" dirty="0"/>
              <a:t>Maintain trade and investment flows </a:t>
            </a:r>
          </a:p>
          <a:p>
            <a:pPr lvl="1"/>
            <a:r>
              <a:rPr lang="en-GB" sz="2400" dirty="0"/>
              <a:t>Target most distortive foreign subsidies</a:t>
            </a:r>
          </a:p>
          <a:p>
            <a:pPr lvl="1"/>
            <a:r>
              <a:rPr lang="en-GB" sz="2400" dirty="0"/>
              <a:t>Minimise administrative burden </a:t>
            </a:r>
          </a:p>
          <a:p>
            <a:endParaRPr lang="en-GB" b="1" dirty="0"/>
          </a:p>
          <a:p>
            <a:r>
              <a:rPr lang="en-GB" b="1" dirty="0"/>
              <a:t>Respect international obligations, in particular WTO compatibility</a:t>
            </a:r>
          </a:p>
          <a:p>
            <a:pPr lvl="1"/>
            <a:r>
              <a:rPr lang="en-GB" sz="2200" dirty="0"/>
              <a:t>Comply with non-discrimination, national treatment principles</a:t>
            </a:r>
          </a:p>
          <a:p>
            <a:pPr lvl="1"/>
            <a:r>
              <a:rPr lang="en-GB" sz="2200" dirty="0"/>
              <a:t>Avoid conflict with existing rules (e.g. ASCM)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3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Some guiding principles</a:t>
            </a:r>
          </a:p>
        </p:txBody>
      </p:sp>
    </p:spTree>
    <p:extLst>
      <p:ext uri="{BB962C8B-B14F-4D97-AF65-F5344CB8AC3E}">
        <p14:creationId xmlns:p14="http://schemas.microsoft.com/office/powerpoint/2010/main" val="786716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4</a:t>
            </a:fld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The FSR at a glance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66574">
            <a:off x="3560323" y="2548438"/>
            <a:ext cx="788505" cy="107079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837833">
            <a:off x="2619686" y="2465026"/>
            <a:ext cx="788505" cy="107079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203280">
            <a:off x="7110902" y="2504071"/>
            <a:ext cx="983604" cy="13357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2769">
            <a:off x="8434683" y="2721030"/>
            <a:ext cx="788505" cy="107079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2086" y="1602097"/>
            <a:ext cx="2599115" cy="279664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0" y="3521085"/>
            <a:ext cx="2308808" cy="313074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048" y="1359473"/>
            <a:ext cx="2302134" cy="313550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6364" y="3583641"/>
            <a:ext cx="2329156" cy="3144361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281986" y="1359473"/>
            <a:ext cx="2504754" cy="2953447"/>
            <a:chOff x="281986" y="1359473"/>
            <a:chExt cx="2504754" cy="2953447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986" y="1359473"/>
              <a:ext cx="2213978" cy="2953447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235125" y="3204881"/>
              <a:ext cx="1551615" cy="3154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IE" sz="1400" dirty="0">
                  <a:solidFill>
                    <a:schemeClr val="bg1">
                      <a:lumMod val="95000"/>
                    </a:schemeClr>
                  </a:solidFill>
                  <a:latin typeface="EC Square Sans Cond Pro" panose="020B05060400000200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, foregone revenue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09109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5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Definition of foreign subsidy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609600" y="1825624"/>
          <a:ext cx="8677769" cy="3889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298222" y="1569156"/>
            <a:ext cx="55541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Four</a:t>
            </a:r>
            <a:r>
              <a:rPr lang="en-IE" sz="2400" dirty="0"/>
              <a:t> cumulative conditions: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9287369" y="1921397"/>
            <a:ext cx="3138888" cy="3531093"/>
            <a:chOff x="281986" y="1359473"/>
            <a:chExt cx="2528511" cy="2953447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986" y="1359473"/>
              <a:ext cx="2213978" cy="2953447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1258882" y="3204880"/>
              <a:ext cx="1551615" cy="2960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IE" sz="1650" dirty="0">
                  <a:solidFill>
                    <a:schemeClr val="bg1">
                      <a:lumMod val="95000"/>
                    </a:schemeClr>
                  </a:solidFill>
                  <a:latin typeface="EC Square Sans Cond Pro" panose="020B05060400000200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, foregone revenue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6818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75673" y="1963271"/>
            <a:ext cx="8641460" cy="4541115"/>
          </a:xfrm>
        </p:spPr>
        <p:txBody>
          <a:bodyPr/>
          <a:lstStyle/>
          <a:p>
            <a:pPr marL="342900" lvl="1" indent="-342900">
              <a:spcBef>
                <a:spcPts val="0"/>
              </a:spcBef>
            </a:pPr>
            <a:r>
              <a:rPr lang="en-IE" sz="2200" dirty="0"/>
              <a:t>Uniform application of the rules</a:t>
            </a:r>
          </a:p>
          <a:p>
            <a:pPr marL="342900" lvl="1" indent="-342900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IE" sz="2200" dirty="0"/>
          </a:p>
          <a:p>
            <a:pPr marL="342900" lvl="1" indent="-342900">
              <a:spcBef>
                <a:spcPts val="0"/>
              </a:spcBef>
            </a:pPr>
            <a:r>
              <a:rPr lang="en-IE" sz="2200" dirty="0"/>
              <a:t>Investigation tools</a:t>
            </a:r>
          </a:p>
          <a:p>
            <a:pPr marL="1257300" lvl="3" indent="-342900">
              <a:spcBef>
                <a:spcPts val="0"/>
              </a:spcBef>
            </a:pPr>
            <a:r>
              <a:rPr lang="en-IE" sz="1800" dirty="0"/>
              <a:t>Information requests</a:t>
            </a:r>
          </a:p>
          <a:p>
            <a:pPr marL="1257300" lvl="3" indent="-342900">
              <a:spcBef>
                <a:spcPts val="0"/>
              </a:spcBef>
            </a:pPr>
            <a:r>
              <a:rPr lang="en-IE" sz="1800" dirty="0"/>
              <a:t>Inspections in and outside the Union</a:t>
            </a:r>
          </a:p>
          <a:p>
            <a:pPr marL="1257300" lvl="3" indent="-342900">
              <a:spcBef>
                <a:spcPts val="0"/>
              </a:spcBef>
            </a:pPr>
            <a:r>
              <a:rPr lang="en-IE" sz="1800" dirty="0"/>
              <a:t>Fines and penalty payments </a:t>
            </a:r>
          </a:p>
          <a:p>
            <a:pPr marL="1257300" lvl="3" indent="-342900">
              <a:spcBef>
                <a:spcPts val="0"/>
              </a:spcBef>
            </a:pPr>
            <a:r>
              <a:rPr lang="en-IE" sz="1800" dirty="0"/>
              <a:t>Market investigations</a:t>
            </a:r>
          </a:p>
          <a:p>
            <a:endParaRPr lang="en-IE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6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The Commission as sole enforcer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1225" y="1825624"/>
            <a:ext cx="2635097" cy="3355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814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199" y="1535502"/>
            <a:ext cx="10905699" cy="4592923"/>
          </a:xfrm>
        </p:spPr>
        <p:txBody>
          <a:bodyPr/>
          <a:lstStyle/>
          <a:p>
            <a:pPr marL="342900" lvl="1" indent="-342900">
              <a:spcBef>
                <a:spcPts val="0"/>
              </a:spcBef>
            </a:pPr>
            <a:r>
              <a:rPr lang="en-IE" sz="2400" dirty="0"/>
              <a:t>for large </a:t>
            </a:r>
            <a:r>
              <a:rPr lang="en-IE" sz="2400" u="sng" dirty="0"/>
              <a:t>concentrations</a:t>
            </a:r>
          </a:p>
          <a:p>
            <a:pPr marL="1257300" lvl="3" indent="-342900">
              <a:spcBef>
                <a:spcPts val="0"/>
              </a:spcBef>
            </a:pPr>
            <a:r>
              <a:rPr lang="en-IE" sz="1800" dirty="0"/>
              <a:t>EU nexus</a:t>
            </a:r>
          </a:p>
          <a:p>
            <a:pPr marL="1714500" lvl="4" indent="-342900">
              <a:spcBef>
                <a:spcPts val="0"/>
              </a:spcBef>
            </a:pPr>
            <a:r>
              <a:rPr lang="en-IE" sz="1800" dirty="0"/>
              <a:t>Establishment</a:t>
            </a:r>
          </a:p>
          <a:p>
            <a:pPr marL="1714500" lvl="4" indent="-342900">
              <a:spcBef>
                <a:spcPts val="0"/>
              </a:spcBef>
            </a:pPr>
            <a:r>
              <a:rPr lang="en-IE" sz="1800" dirty="0"/>
              <a:t>EU turnover (target)</a:t>
            </a:r>
            <a:r>
              <a:rPr lang="de-DE" sz="1800" dirty="0"/>
              <a:t>: at least</a:t>
            </a:r>
            <a:r>
              <a:rPr lang="en-IE" sz="1800" dirty="0"/>
              <a:t> EUR 500 million</a:t>
            </a:r>
          </a:p>
          <a:p>
            <a:pPr marL="1257300" lvl="3" indent="-342900">
              <a:spcBef>
                <a:spcPts val="0"/>
              </a:spcBef>
            </a:pPr>
            <a:r>
              <a:rPr lang="en-IE" sz="1800" dirty="0"/>
              <a:t>at least EUR 50 million FFCs in last three years </a:t>
            </a:r>
          </a:p>
          <a:p>
            <a:pPr marL="342900" lvl="1" indent="-342900">
              <a:spcBef>
                <a:spcPts val="0"/>
              </a:spcBef>
            </a:pPr>
            <a:r>
              <a:rPr lang="en-IE" sz="2400" dirty="0"/>
              <a:t>for large </a:t>
            </a:r>
            <a:r>
              <a:rPr lang="en-IE" sz="2400" u="sng" dirty="0"/>
              <a:t>public procurement procedures</a:t>
            </a:r>
          </a:p>
          <a:p>
            <a:pPr marL="1257300" lvl="3" indent="-342900">
              <a:spcBef>
                <a:spcPts val="0"/>
              </a:spcBef>
            </a:pPr>
            <a:r>
              <a:rPr lang="en-IE" sz="1800" dirty="0"/>
              <a:t>Value of procurement more than EUR 250 million</a:t>
            </a:r>
          </a:p>
          <a:p>
            <a:pPr marL="1257300" lvl="3" indent="-342900">
              <a:spcBef>
                <a:spcPts val="0"/>
              </a:spcBef>
            </a:pPr>
            <a:r>
              <a:rPr lang="en-IE" sz="1800" dirty="0"/>
              <a:t>at least EUR 4 million/3</a:t>
            </a:r>
            <a:r>
              <a:rPr lang="en-IE" sz="1800" baseline="30000" dirty="0"/>
              <a:t>rd</a:t>
            </a:r>
            <a:r>
              <a:rPr lang="en-IE" sz="1800" dirty="0"/>
              <a:t> country FFCs in last three years</a:t>
            </a:r>
          </a:p>
          <a:p>
            <a:pPr marL="342900" lvl="1" indent="-342900">
              <a:spcBef>
                <a:spcPts val="0"/>
              </a:spcBef>
            </a:pPr>
            <a:r>
              <a:rPr lang="en-IE" sz="2200" dirty="0"/>
              <a:t>Ad hoc notifications for concentrations or procurements below thresholds</a:t>
            </a:r>
          </a:p>
          <a:p>
            <a:pPr marL="342900" lvl="1" indent="-342900">
              <a:spcBef>
                <a:spcPts val="0"/>
              </a:spcBef>
            </a:pPr>
            <a:r>
              <a:rPr lang="en-IE" sz="2200" dirty="0"/>
              <a:t>Suspensive effect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Ex ante notifications</a:t>
            </a:r>
            <a:endParaRPr lang="en-IE" strike="sngStrike" dirty="0">
              <a:solidFill>
                <a:srgbClr val="7030A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7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8658" y="1825625"/>
            <a:ext cx="2635097" cy="3355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200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75673" y="1936377"/>
            <a:ext cx="8195799" cy="4568010"/>
          </a:xfrm>
        </p:spPr>
        <p:txBody>
          <a:bodyPr/>
          <a:lstStyle/>
          <a:p>
            <a:pPr marL="800100" lvl="2" indent="-342900">
              <a:spcBef>
                <a:spcPts val="0"/>
              </a:spcBef>
            </a:pPr>
            <a:r>
              <a:rPr lang="en-IE" sz="2400" dirty="0"/>
              <a:t>Broad scope: any foreign subsidy benefiting an undertaking engaging in an economic activity in the EU </a:t>
            </a:r>
          </a:p>
          <a:p>
            <a:pPr marL="800100" lvl="2" indent="-342900">
              <a:spcBef>
                <a:spcPts val="0"/>
              </a:spcBef>
            </a:pPr>
            <a:r>
              <a:rPr lang="en-IE" sz="2400" dirty="0"/>
              <a:t>Information from Member States, competitors, citizens, etc via comp-fsr-registry@ec.europa.eu </a:t>
            </a:r>
          </a:p>
          <a:p>
            <a:pPr marL="800100" lvl="2" indent="-342900">
              <a:spcBef>
                <a:spcPts val="0"/>
              </a:spcBef>
            </a:pPr>
            <a:r>
              <a:rPr lang="en-IE" sz="2400" dirty="0"/>
              <a:t>Covers foreign subsidies granted in the 5 years prior to the date of application </a:t>
            </a:r>
          </a:p>
          <a:p>
            <a:pPr marL="0" indent="0">
              <a:buNone/>
            </a:pPr>
            <a:endParaRPr lang="en-IE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6C79FD-C571-418B-AB0F-5EE936C8527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4D4D4D">
                    <a:tint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4D4D4D">
                  <a:tint val="7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Ex officio review – general screening tool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1225" y="1825624"/>
            <a:ext cx="2635097" cy="3355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589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9185904"/>
              </p:ext>
            </p:extLst>
          </p:nvPr>
        </p:nvGraphicFramePr>
        <p:xfrm>
          <a:off x="838200" y="1825625"/>
          <a:ext cx="8759825" cy="3881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9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7909"/>
            <a:ext cx="10515600" cy="1092591"/>
          </a:xfrm>
        </p:spPr>
        <p:txBody>
          <a:bodyPr/>
          <a:lstStyle/>
          <a:p>
            <a:r>
              <a:rPr lang="en-IE" dirty="0"/>
              <a:t>Distortion on the internal market – </a:t>
            </a:r>
            <a:br>
              <a:rPr lang="en-IE" dirty="0"/>
            </a:br>
            <a:r>
              <a:rPr lang="en-IE" dirty="0"/>
              <a:t>negative effects on competition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8190" y="1916792"/>
            <a:ext cx="2593811" cy="330278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75752" y="5761954"/>
            <a:ext cx="7597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Foreign subsidies below EUR 4mio/3y are unlikely to be distortive</a:t>
            </a:r>
          </a:p>
          <a:p>
            <a:r>
              <a:rPr lang="en-US" dirty="0"/>
              <a:t>Foreign subsidies below EUR 200.000/3</a:t>
            </a:r>
            <a:r>
              <a:rPr lang="en-US" baseline="30000" dirty="0"/>
              <a:t>rd</a:t>
            </a:r>
            <a:r>
              <a:rPr lang="en-US" dirty="0"/>
              <a:t> country/3y are not distortive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28526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" id="{9E25CBC4-264C-4E5F-8DDF-C73C2B944108}" vid="{63966CC3-CC63-46CF-BE8C-07ABBDCD6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C_Collab_Reference xmlns="fe37fea7-4fa1-42f2-9c4f-77dd1f53035d" xsi:nil="true"/>
    <EC_Collab_Status xmlns="fe37fea7-4fa1-42f2-9c4f-77dd1f53035d">Not Started</EC_Collab_Status>
    <_Status xmlns="http://schemas.microsoft.com/sharepoint/v3/fields">Not Started</_Status>
    <EC_Collab_DocumentLanguage xmlns="fe37fea7-4fa1-42f2-9c4f-77dd1f53035d">EN</EC_Collab_DocumentLanguag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EC Document" ma:contentTypeID="0x010100258AA79CEB83498886A3A086811232500044480643A525B047B74507604A7303D2" ma:contentTypeVersion="0" ma:contentTypeDescription="Create a new document in this library." ma:contentTypeScope="" ma:versionID="e36858bfa3316c8fdccce8e8618b652b">
  <xsd:schema xmlns:xsd="http://www.w3.org/2001/XMLSchema" xmlns:xs="http://www.w3.org/2001/XMLSchema" xmlns:p="http://schemas.microsoft.com/office/2006/metadata/properties" xmlns:ns2="http://schemas.microsoft.com/sharepoint/v3/fields" xmlns:ns3="fe37fea7-4fa1-42f2-9c4f-77dd1f53035d" targetNamespace="http://schemas.microsoft.com/office/2006/metadata/properties" ma:root="true" ma:fieldsID="7c1dd851b7502c67c2eecf11a56cff74" ns2:_="" ns3:_="">
    <xsd:import namespace="http://schemas.microsoft.com/sharepoint/v3/fields"/>
    <xsd:import namespace="fe37fea7-4fa1-42f2-9c4f-77dd1f53035d"/>
    <xsd:element name="properties">
      <xsd:complexType>
        <xsd:sequence>
          <xsd:element name="documentManagement">
            <xsd:complexType>
              <xsd:all>
                <xsd:element ref="ns3:EC_Collab_Reference" minOccurs="0"/>
                <xsd:element ref="ns2:_Status" minOccurs="0"/>
                <xsd:element ref="ns3:EC_Collab_DocumentLanguage"/>
                <xsd:element ref="ns3:EC_Collab_Statu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13" nillable="true" ma:displayName="Status" ma:default="Not Started" ma:hidden="true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37fea7-4fa1-42f2-9c4f-77dd1f53035d" elementFormDefault="qualified">
    <xsd:import namespace="http://schemas.microsoft.com/office/2006/documentManagement/types"/>
    <xsd:import namespace="http://schemas.microsoft.com/office/infopath/2007/PartnerControls"/>
    <xsd:element name="EC_Collab_Reference" ma:index="12" nillable="true" ma:displayName="Reference" ma:internalName="EC_Collab_Reference">
      <xsd:simpleType>
        <xsd:restriction base="dms:Text"/>
      </xsd:simpleType>
    </xsd:element>
    <xsd:element name="EC_Collab_DocumentLanguage" ma:index="14" ma:displayName="Language" ma:default="EN" ma:internalName="EC_Collab_DocumentLanguage">
      <xsd:simpleType>
        <xsd:restriction base="dms:Choice">
          <xsd:enumeration value="BG"/>
          <xsd:enumeration value="ES"/>
          <xsd:enumeration value="CS"/>
          <xsd:enumeration value="DA"/>
          <xsd:enumeration value="DE"/>
          <xsd:enumeration value="ET"/>
          <xsd:enumeration value="EL"/>
          <xsd:enumeration value="EN"/>
          <xsd:enumeration value="FR"/>
          <xsd:enumeration value="GA"/>
          <xsd:enumeration value="IT"/>
          <xsd:enumeration value="LT"/>
          <xsd:enumeration value="LV"/>
          <xsd:enumeration value="HU"/>
          <xsd:enumeration value="MT"/>
          <xsd:enumeration value="NL"/>
          <xsd:enumeration value="PL"/>
          <xsd:enumeration value="PT"/>
          <xsd:enumeration value="RO"/>
          <xsd:enumeration value="SK"/>
          <xsd:enumeration value="SL"/>
          <xsd:enumeration value="FI"/>
          <xsd:enumeration value="SV"/>
          <xsd:enumeration value="HR"/>
          <xsd:enumeration value="MK"/>
          <xsd:enumeration value="TR"/>
          <xsd:enumeration value="EU"/>
          <xsd:enumeration value="CA"/>
          <xsd:enumeration value="GL"/>
          <xsd:enumeration value="AB"/>
          <xsd:enumeration value="AA"/>
          <xsd:enumeration value="AF"/>
          <xsd:enumeration value="AK"/>
          <xsd:enumeration value="SQ"/>
          <xsd:enumeration value="AM"/>
          <xsd:enumeration value="AR"/>
          <xsd:enumeration value="AN"/>
          <xsd:enumeration value="HY"/>
          <xsd:enumeration value="AS"/>
          <xsd:enumeration value="AV"/>
          <xsd:enumeration value="AE"/>
          <xsd:enumeration value="AY"/>
          <xsd:enumeration value="AZ"/>
          <xsd:enumeration value="BM"/>
          <xsd:enumeration value="BA"/>
          <xsd:enumeration value="BE"/>
          <xsd:enumeration value="BN"/>
          <xsd:enumeration value="BH"/>
          <xsd:enumeration value="BI"/>
          <xsd:enumeration value="NB"/>
          <xsd:enumeration value="BS"/>
          <xsd:enumeration value="BR"/>
          <xsd:enumeration value="MY"/>
          <xsd:enumeration value="KM"/>
          <xsd:enumeration value="CH"/>
          <xsd:enumeration value="CE"/>
          <xsd:enumeration value="NY"/>
          <xsd:enumeration value="ZH"/>
          <xsd:enumeration value="CU"/>
          <xsd:enumeration value="CV"/>
          <xsd:enumeration value="KW"/>
          <xsd:enumeration value="CO"/>
          <xsd:enumeration value="CR"/>
          <xsd:enumeration value="DV"/>
          <xsd:enumeration value="DZ"/>
          <xsd:enumeration value="EO"/>
          <xsd:enumeration value="EE"/>
          <xsd:enumeration value="FO"/>
          <xsd:enumeration value="FJ"/>
          <xsd:enumeration value="FF"/>
          <xsd:enumeration value="GD"/>
          <xsd:enumeration value="LG"/>
          <xsd:enumeration value="KA"/>
          <xsd:enumeration value="GN"/>
          <xsd:enumeration value="GU"/>
          <xsd:enumeration value="HT"/>
          <xsd:enumeration value="HA"/>
          <xsd:enumeration value="HE"/>
          <xsd:enumeration value="HZ"/>
          <xsd:enumeration value="HI"/>
          <xsd:enumeration value="HO"/>
          <xsd:enumeration value="IS"/>
          <xsd:enumeration value="IO"/>
          <xsd:enumeration value="IG"/>
          <xsd:enumeration value="ID"/>
          <xsd:enumeration value="IA"/>
          <xsd:enumeration value="IE"/>
          <xsd:enumeration value="IU"/>
          <xsd:enumeration value="IK"/>
          <xsd:enumeration value="JA"/>
          <xsd:enumeration value="JV"/>
          <xsd:enumeration value="KL"/>
          <xsd:enumeration value="KN"/>
          <xsd:enumeration value="KR"/>
          <xsd:enumeration value="KS"/>
          <xsd:enumeration value="KK"/>
          <xsd:enumeration value="KI"/>
          <xsd:enumeration value="RW"/>
          <xsd:enumeration value="KY"/>
          <xsd:enumeration value="KV"/>
          <xsd:enumeration value="KG"/>
          <xsd:enumeration value="KO"/>
          <xsd:enumeration value="KJ"/>
          <xsd:enumeration value="KU"/>
          <xsd:enumeration value="LO"/>
          <xsd:enumeration value="LA"/>
          <xsd:enumeration value="LI"/>
          <xsd:enumeration value="LN"/>
          <xsd:enumeration value="LU"/>
          <xsd:enumeration value="LB"/>
          <xsd:enumeration value="MG"/>
          <xsd:enumeration value="MS"/>
          <xsd:enumeration value="ML"/>
          <xsd:enumeration value="GV"/>
          <xsd:enumeration value="MI"/>
          <xsd:enumeration value="MR"/>
          <xsd:enumeration value="MH"/>
          <xsd:enumeration value="MN"/>
          <xsd:enumeration value="NA"/>
          <xsd:enumeration value="NV"/>
          <xsd:enumeration value="ND"/>
          <xsd:enumeration value="NR"/>
          <xsd:enumeration value="NG"/>
          <xsd:enumeration value="NE"/>
          <xsd:enumeration value="SE"/>
          <xsd:enumeration value="NO"/>
          <xsd:enumeration value="NN"/>
          <xsd:enumeration value="OC"/>
          <xsd:enumeration value="OJ"/>
          <xsd:enumeration value="OR"/>
          <xsd:enumeration value="OM"/>
          <xsd:enumeration value="OS"/>
          <xsd:enumeration value="PI"/>
          <xsd:enumeration value="PA"/>
          <xsd:enumeration value="FA"/>
          <xsd:enumeration value="PS"/>
          <xsd:enumeration value="QU"/>
          <xsd:enumeration value="RM"/>
          <xsd:enumeration value="RN"/>
          <xsd:enumeration value="RU"/>
          <xsd:enumeration value="SM"/>
          <xsd:enumeration value="SG"/>
          <xsd:enumeration value="SA"/>
          <xsd:enumeration value="SC"/>
          <xsd:enumeration value="SR"/>
          <xsd:enumeration value="SN"/>
          <xsd:enumeration value="II"/>
          <xsd:enumeration value="SD"/>
          <xsd:enumeration value="SI"/>
          <xsd:enumeration value="SO"/>
          <xsd:enumeration value="ST"/>
          <xsd:enumeration value="SU"/>
          <xsd:enumeration value="SW"/>
          <xsd:enumeration value="SS"/>
          <xsd:enumeration value="TL"/>
          <xsd:enumeration value="TY"/>
          <xsd:enumeration value="TG"/>
          <xsd:enumeration value="TA"/>
          <xsd:enumeration value="TT"/>
          <xsd:enumeration value="TE"/>
          <xsd:enumeration value="TH"/>
          <xsd:enumeration value="BO"/>
          <xsd:enumeration value="TI"/>
          <xsd:enumeration value="TO"/>
          <xsd:enumeration value="TS"/>
          <xsd:enumeration value="TN"/>
          <xsd:enumeration value="TK"/>
          <xsd:enumeration value="TW"/>
          <xsd:enumeration value="UG"/>
          <xsd:enumeration value="UK"/>
          <xsd:enumeration value="UR"/>
          <xsd:enumeration value="UZ"/>
          <xsd:enumeration value="VE"/>
          <xsd:enumeration value="VI"/>
          <xsd:enumeration value="VO"/>
          <xsd:enumeration value="WA"/>
          <xsd:enumeration value="CY"/>
          <xsd:enumeration value="FY"/>
          <xsd:enumeration value="WO"/>
          <xsd:enumeration value="XH"/>
          <xsd:enumeration value="YI"/>
          <xsd:enumeration value="YO"/>
          <xsd:enumeration value="ZA"/>
          <xsd:enumeration value="ZU"/>
        </xsd:restriction>
      </xsd:simpleType>
    </xsd:element>
    <xsd:element name="EC_Collab_Status" ma:index="15" ma:displayName="EC Status" ma:default="Not Started" ma:internalName="EC_Collab_Status">
      <xsd:simpleType>
        <xsd:restriction base="dms:Choice">
          <xsd:enumeration value="Not Started"/>
          <xsd:enumeration value="Draft"/>
          <xsd:enumeration value="Reviewed"/>
          <xsd:enumeration value="Scheduled"/>
          <xsd:enumeration value="Published"/>
          <xsd:enumeration value="Final"/>
          <xsd:enumeration value="Expir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9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 ma:index="8" ma:displayName="Subject"/>
        <xsd:element ref="dc:description" minOccurs="0" maxOccurs="1" ma:index="11" ma:displayName="Comments"/>
        <xsd:element name="keywords" minOccurs="0" maxOccurs="1" type="xsd:string" ma:index="10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3C0F74-CEF7-4C4C-B776-FFF1D95FCD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B3F2E1-5C6A-4901-9AF9-D2B6A9FD3418}">
  <ds:schemaRefs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fe37fea7-4fa1-42f2-9c4f-77dd1f53035d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DC4EA23-8CC0-4A00-8601-28EABC17C4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fe37fea7-4fa1-42f2-9c4f-77dd1f5303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436</TotalTime>
  <Words>929</Words>
  <Application>Microsoft Office PowerPoint</Application>
  <PresentationFormat>Widescreen</PresentationFormat>
  <Paragraphs>170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EC Square Sans Cond Pro</vt:lpstr>
      <vt:lpstr>Wingdings</vt:lpstr>
      <vt:lpstr>Office Theme</vt:lpstr>
      <vt:lpstr>The Foreign Subsidies Regulation a new tool to create a level playing field in the EU</vt:lpstr>
      <vt:lpstr>Purpose and problem definition</vt:lpstr>
      <vt:lpstr>Some guiding principles</vt:lpstr>
      <vt:lpstr>The FSR at a glance</vt:lpstr>
      <vt:lpstr>Definition of foreign subsidy</vt:lpstr>
      <vt:lpstr>The Commission as sole enforcer</vt:lpstr>
      <vt:lpstr>Ex ante notifications</vt:lpstr>
      <vt:lpstr>Ex officio review – general screening tool</vt:lpstr>
      <vt:lpstr>Distortion on the internal market –  negative effects on competition</vt:lpstr>
      <vt:lpstr>The balancing test</vt:lpstr>
      <vt:lpstr>Remedying the distortions</vt:lpstr>
      <vt:lpstr>Milestones</vt:lpstr>
      <vt:lpstr>Notifiable and reportable foreign financial contributions - concentrations</vt:lpstr>
      <vt:lpstr>Reporting of other foreign financial contributions - concentrations</vt:lpstr>
      <vt:lpstr>First experiences</vt:lpstr>
      <vt:lpstr>Opportunities and challenges of the FSR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IAR presentation</dc:title>
  <dc:subject/>
  <dc:creator>HERNANDEZ MARTINEZ Jose Manuel (COMP)</dc:creator>
  <cp:keywords/>
  <dc:description/>
  <cp:lastModifiedBy>Dunja Simunic Mehdin</cp:lastModifiedBy>
  <cp:revision>374</cp:revision>
  <dcterms:created xsi:type="dcterms:W3CDTF">2020-09-16T11:24:14Z</dcterms:created>
  <dcterms:modified xsi:type="dcterms:W3CDTF">2024-05-02T09:28:01Z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0x01010400988603A364794F7AA753E65AAE73280500129C725E63120C4EBE57E05C6E2BACC2</vt:lpwstr>
  </property>
  <property fmtid="{D5CDD505-2E9C-101B-9397-08002B2CF9AE}" pid="3" name="documentCaseTags">
    <vt:lpwstr/>
  </property>
  <property fmtid="{D5CDD505-2E9C-101B-9397-08002B2CF9AE}" pid="4" name="documentGeneralTags">
    <vt:lpwstr/>
  </property>
  <property fmtid="{D5CDD505-2E9C-101B-9397-08002B2CF9AE}" pid="5" name="_dlc_DocIdItemGuid">
    <vt:lpwstr>c9ea05ab-4641-4f7a-bdae-13cbbf0ea39a</vt:lpwstr>
  </property>
  <property fmtid="{D5CDD505-2E9C-101B-9397-08002B2CF9AE}" pid="6" name="a37a06b4bcf243e3a51c4053019e3767">
    <vt:lpwstr/>
  </property>
  <property fmtid="{D5CDD505-2E9C-101B-9397-08002B2CF9AE}" pid="7" name="m09fb8e037f249acaba8ebb7c4e48453">
    <vt:lpwstr/>
  </property>
  <property fmtid="{D5CDD505-2E9C-101B-9397-08002B2CF9AE}" pid="8" name="TaxCatchAll">
    <vt:lpwstr/>
  </property>
  <property fmtid="{D5CDD505-2E9C-101B-9397-08002B2CF9AE}" pid="9" name="_dlc_DocId">
    <vt:lpwstr>COMPCOLLAB-1288528604-1218</vt:lpwstr>
  </property>
  <property fmtid="{D5CDD505-2E9C-101B-9397-08002B2CF9AE}" pid="10" name="_dlc_DocIdUrl">
    <vt:lpwstr>https://compcollab.ec.europa.eu/cases/HT.1313/_layouts/15/DocIdRedir.aspx?ID=COMPCOLLAB-1288528604-1218, COMPCOLLAB-1288528604-1218</vt:lpwstr>
  </property>
  <property fmtid="{D5CDD505-2E9C-101B-9397-08002B2CF9AE}" pid="11" name="MSIP_Label_6bd9ddd1-4d20-43f6-abfa-fc3c07406f94_Enabled">
    <vt:lpwstr>true</vt:lpwstr>
  </property>
  <property fmtid="{D5CDD505-2E9C-101B-9397-08002B2CF9AE}" pid="12" name="MSIP_Label_6bd9ddd1-4d20-43f6-abfa-fc3c07406f94_SetDate">
    <vt:lpwstr>2024-03-06T14:29:52Z</vt:lpwstr>
  </property>
  <property fmtid="{D5CDD505-2E9C-101B-9397-08002B2CF9AE}" pid="13" name="MSIP_Label_6bd9ddd1-4d20-43f6-abfa-fc3c07406f94_Method">
    <vt:lpwstr>Standard</vt:lpwstr>
  </property>
  <property fmtid="{D5CDD505-2E9C-101B-9397-08002B2CF9AE}" pid="14" name="MSIP_Label_6bd9ddd1-4d20-43f6-abfa-fc3c07406f94_Name">
    <vt:lpwstr>Commission Use</vt:lpwstr>
  </property>
  <property fmtid="{D5CDD505-2E9C-101B-9397-08002B2CF9AE}" pid="15" name="MSIP_Label_6bd9ddd1-4d20-43f6-abfa-fc3c07406f94_SiteId">
    <vt:lpwstr>b24c8b06-522c-46fe-9080-70926f8dddb1</vt:lpwstr>
  </property>
  <property fmtid="{D5CDD505-2E9C-101B-9397-08002B2CF9AE}" pid="16" name="MSIP_Label_6bd9ddd1-4d20-43f6-abfa-fc3c07406f94_ActionId">
    <vt:lpwstr>daa5e659-7b34-47ab-86f0-56b7dcae3de3</vt:lpwstr>
  </property>
  <property fmtid="{D5CDD505-2E9C-101B-9397-08002B2CF9AE}" pid="17" name="MSIP_Label_6bd9ddd1-4d20-43f6-abfa-fc3c07406f94_ContentBits">
    <vt:lpwstr>0</vt:lpwstr>
  </property>
</Properties>
</file>