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6.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7.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8.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9.xml" ContentType="application/vnd.openxmlformats-officedocument.theme+xml"/>
  <Override PartName="/ppt/slideLayouts/slideLayout16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ags/tag3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1" r:id="rId1"/>
    <p:sldMasterId id="2147483785" r:id="rId2"/>
    <p:sldMasterId id="2147483857" r:id="rId3"/>
    <p:sldMasterId id="2147484187" r:id="rId4"/>
    <p:sldMasterId id="2147484155" r:id="rId5"/>
    <p:sldMasterId id="2147483831" r:id="rId6"/>
    <p:sldMasterId id="2147484189" r:id="rId7"/>
    <p:sldMasterId id="2147484207" r:id="rId8"/>
    <p:sldMasterId id="2147484280" r:id="rId9"/>
    <p:sldMasterId id="2147484288" r:id="rId10"/>
    <p:sldMasterId id="2147484296" r:id="rId11"/>
    <p:sldMasterId id="2147484326" r:id="rId12"/>
    <p:sldMasterId id="2147484337" r:id="rId13"/>
    <p:sldMasterId id="2147484344" r:id="rId14"/>
    <p:sldMasterId id="2147484352" r:id="rId15"/>
    <p:sldMasterId id="2147484390" r:id="rId16"/>
    <p:sldMasterId id="2147484408" r:id="rId17"/>
    <p:sldMasterId id="2147484427" r:id="rId18"/>
    <p:sldMasterId id="2147484448" r:id="rId19"/>
    <p:sldMasterId id="2147484484" r:id="rId20"/>
  </p:sldMasterIdLst>
  <p:notesMasterIdLst>
    <p:notesMasterId r:id="rId56"/>
  </p:notesMasterIdLst>
  <p:sldIdLst>
    <p:sldId id="432" r:id="rId21"/>
    <p:sldId id="1120" r:id="rId22"/>
    <p:sldId id="1128" r:id="rId23"/>
    <p:sldId id="13916" r:id="rId24"/>
    <p:sldId id="395" r:id="rId25"/>
    <p:sldId id="13918" r:id="rId26"/>
    <p:sldId id="13919" r:id="rId27"/>
    <p:sldId id="1157" r:id="rId28"/>
    <p:sldId id="13908" r:id="rId29"/>
    <p:sldId id="13893" r:id="rId30"/>
    <p:sldId id="13910" r:id="rId31"/>
    <p:sldId id="13911" r:id="rId32"/>
    <p:sldId id="13912" r:id="rId33"/>
    <p:sldId id="13913" r:id="rId34"/>
    <p:sldId id="13890" r:id="rId35"/>
    <p:sldId id="948" r:id="rId36"/>
    <p:sldId id="13891" r:id="rId37"/>
    <p:sldId id="13914" r:id="rId38"/>
    <p:sldId id="13894" r:id="rId39"/>
    <p:sldId id="1071" r:id="rId40"/>
    <p:sldId id="13895" r:id="rId41"/>
    <p:sldId id="1078" r:id="rId42"/>
    <p:sldId id="1068" r:id="rId43"/>
    <p:sldId id="13899" r:id="rId44"/>
    <p:sldId id="13915" r:id="rId45"/>
    <p:sldId id="13901" r:id="rId46"/>
    <p:sldId id="13902" r:id="rId47"/>
    <p:sldId id="13904" r:id="rId48"/>
    <p:sldId id="1064" r:id="rId49"/>
    <p:sldId id="13905" r:id="rId50"/>
    <p:sldId id="13900" r:id="rId51"/>
    <p:sldId id="1147" r:id="rId52"/>
    <p:sldId id="13906" r:id="rId53"/>
    <p:sldId id="710" r:id="rId54"/>
    <p:sldId id="277" r:id="rId55"/>
  </p:sldIdLst>
  <p:sldSz cx="12192000" cy="6858000"/>
  <p:notesSz cx="6858000" cy="9144000"/>
  <p:custDataLst>
    <p:tags r:id="rId57"/>
  </p:custDataLst>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1D1D6B-6C0D-673D-6BDA-B2DC43D3F9D6}" name="CMS" initials="CMS" userId="CM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35F"/>
    <a:srgbClr val="93BD3A"/>
    <a:srgbClr val="000000"/>
    <a:srgbClr val="FFFFFF"/>
    <a:srgbClr val="DDDDDD"/>
    <a:srgbClr val="E7E9EA"/>
    <a:srgbClr val="CCD1D2"/>
    <a:srgbClr val="B9B9B9"/>
    <a:srgbClr val="497E87"/>
    <a:srgbClr val="EAE5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032EB-73B5-4D88-BE27-67509DA9AEBC}" v="103" dt="2024-05-08T18:43:45.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77749" autoAdjust="0"/>
  </p:normalViewPr>
  <p:slideViewPr>
    <p:cSldViewPr snapToGrid="0">
      <p:cViewPr varScale="1">
        <p:scale>
          <a:sx n="57" d="100"/>
          <a:sy n="57" d="100"/>
        </p:scale>
        <p:origin x="10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tags" Target="tags/tag1.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_rels/data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 Id="rId4" Type="http://schemas.openxmlformats.org/officeDocument/2006/relationships/image" Target="../media/image25.jpg"/></Relationships>
</file>

<file path=ppt/diagrams/_rels/data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 Id="rId4" Type="http://schemas.openxmlformats.org/officeDocument/2006/relationships/image" Target="../media/image2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71974-9F78-4927-B28F-834D613D414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5E456274-929E-46DD-98DF-E85F0EA93822}">
      <dgm:prSet phldrT="[Text]"/>
      <dgm:spPr/>
      <dgm:t>
        <a:bodyPr/>
        <a:lstStyle/>
        <a:p>
          <a:r>
            <a:rPr lang="hr-HR" b="1" dirty="0"/>
            <a:t>SVI </a:t>
          </a:r>
          <a:r>
            <a:rPr lang="hr-HR" dirty="0"/>
            <a:t>uvjeti moraju biti ispunjeni</a:t>
          </a:r>
          <a:endParaRPr lang="en-GB" dirty="0"/>
        </a:p>
      </dgm:t>
    </dgm:pt>
    <dgm:pt modelId="{8D2CD1B0-AAC3-491F-8391-17FC34B9BDA5}" type="parTrans" cxnId="{63C0C3B0-7EA1-407D-8946-13DA023694D8}">
      <dgm:prSet/>
      <dgm:spPr/>
      <dgm:t>
        <a:bodyPr/>
        <a:lstStyle/>
        <a:p>
          <a:endParaRPr lang="en-GB"/>
        </a:p>
      </dgm:t>
    </dgm:pt>
    <dgm:pt modelId="{09ADB956-3725-4105-8D71-CEBA25200EC0}" type="sibTrans" cxnId="{63C0C3B0-7EA1-407D-8946-13DA023694D8}">
      <dgm:prSet/>
      <dgm:spPr/>
      <dgm:t>
        <a:bodyPr/>
        <a:lstStyle/>
        <a:p>
          <a:endParaRPr lang="en-GB"/>
        </a:p>
      </dgm:t>
    </dgm:pt>
    <dgm:pt modelId="{54C7EFAD-8569-4790-92B6-F259AA956DCF}">
      <dgm:prSet phldrT="[Text]"/>
      <dgm:spPr/>
      <dgm:t>
        <a:bodyPr/>
        <a:lstStyle/>
        <a:p>
          <a:r>
            <a:rPr lang="hr-HR" dirty="0"/>
            <a:t>P</a:t>
          </a:r>
          <a:r>
            <a:rPr lang="en-GB" dirty="0" err="1"/>
            <a:t>ridonos</a:t>
          </a:r>
          <a:r>
            <a:rPr lang="hr-HR" dirty="0"/>
            <a:t>i</a:t>
          </a:r>
          <a:r>
            <a:rPr lang="en-GB" dirty="0"/>
            <a:t> </a:t>
          </a:r>
          <a:r>
            <a:rPr lang="en-GB" dirty="0" err="1"/>
            <a:t>unapređenju</a:t>
          </a:r>
          <a:r>
            <a:rPr lang="en-GB" dirty="0"/>
            <a:t> </a:t>
          </a:r>
          <a:r>
            <a:rPr lang="en-GB" dirty="0" err="1"/>
            <a:t>proizvodnje</a:t>
          </a:r>
          <a:r>
            <a:rPr lang="en-GB" dirty="0"/>
            <a:t> / </a:t>
          </a:r>
          <a:r>
            <a:rPr lang="en-GB" dirty="0" err="1"/>
            <a:t>distribucije</a:t>
          </a:r>
          <a:r>
            <a:rPr lang="en-GB" dirty="0"/>
            <a:t> </a:t>
          </a:r>
          <a:r>
            <a:rPr lang="en-GB" dirty="0" err="1"/>
            <a:t>ili</a:t>
          </a:r>
          <a:r>
            <a:rPr lang="en-GB" dirty="0"/>
            <a:t> </a:t>
          </a:r>
          <a:r>
            <a:rPr lang="en-GB" dirty="0" err="1"/>
            <a:t>tehnološkom</a:t>
          </a:r>
          <a:r>
            <a:rPr lang="en-GB" dirty="0"/>
            <a:t> / </a:t>
          </a:r>
          <a:r>
            <a:rPr lang="en-GB" dirty="0" err="1"/>
            <a:t>gospodarskom</a:t>
          </a:r>
          <a:r>
            <a:rPr lang="en-GB" dirty="0"/>
            <a:t> </a:t>
          </a:r>
          <a:r>
            <a:rPr lang="en-GB" dirty="0" err="1"/>
            <a:t>razvoju</a:t>
          </a:r>
          <a:endParaRPr lang="en-GB" dirty="0"/>
        </a:p>
      </dgm:t>
    </dgm:pt>
    <dgm:pt modelId="{9AB728CF-5EEE-431B-8339-80718169A83C}" type="parTrans" cxnId="{F0849959-92B7-40C0-897C-CC9D5034E614}">
      <dgm:prSet/>
      <dgm:spPr/>
      <dgm:t>
        <a:bodyPr/>
        <a:lstStyle/>
        <a:p>
          <a:endParaRPr lang="en-GB"/>
        </a:p>
      </dgm:t>
    </dgm:pt>
    <dgm:pt modelId="{3B02EBE9-B6F5-46CF-8947-5CE0BBA24EF5}" type="sibTrans" cxnId="{F0849959-92B7-40C0-897C-CC9D5034E614}">
      <dgm:prSet/>
      <dgm:spPr/>
      <dgm:t>
        <a:bodyPr/>
        <a:lstStyle/>
        <a:p>
          <a:endParaRPr lang="en-GB"/>
        </a:p>
      </dgm:t>
    </dgm:pt>
    <dgm:pt modelId="{8971FE64-7B07-414C-96FE-C7373D01B399}">
      <dgm:prSet phldrT="[Text]" phldr="1"/>
      <dgm:spPr/>
      <dgm:t>
        <a:bodyPr/>
        <a:lstStyle/>
        <a:p>
          <a:endParaRPr lang="en-GB"/>
        </a:p>
      </dgm:t>
    </dgm:pt>
    <dgm:pt modelId="{E3348634-5189-4FF1-8EE8-D6E231433644}" type="parTrans" cxnId="{13205EE3-398F-4236-AAAF-984BB2829295}">
      <dgm:prSet/>
      <dgm:spPr/>
      <dgm:t>
        <a:bodyPr/>
        <a:lstStyle/>
        <a:p>
          <a:endParaRPr lang="en-GB"/>
        </a:p>
      </dgm:t>
    </dgm:pt>
    <dgm:pt modelId="{B4407531-3C06-461E-B49E-70CC0D3E2CEE}" type="sibTrans" cxnId="{13205EE3-398F-4236-AAAF-984BB2829295}">
      <dgm:prSet/>
      <dgm:spPr/>
      <dgm:t>
        <a:bodyPr/>
        <a:lstStyle/>
        <a:p>
          <a:endParaRPr lang="en-GB"/>
        </a:p>
      </dgm:t>
    </dgm:pt>
    <dgm:pt modelId="{6C1B24DD-80EE-4778-BC2C-49FE3E805EFF}">
      <dgm:prSet phldrT="[Text]" phldr="1"/>
      <dgm:spPr/>
      <dgm:t>
        <a:bodyPr/>
        <a:lstStyle/>
        <a:p>
          <a:endParaRPr lang="en-GB"/>
        </a:p>
      </dgm:t>
    </dgm:pt>
    <dgm:pt modelId="{625B5910-A96C-4677-9A02-3028DC92BDCD}" type="parTrans" cxnId="{BE89C26C-297D-43C2-ADD6-F9B6D18D3A8D}">
      <dgm:prSet/>
      <dgm:spPr/>
      <dgm:t>
        <a:bodyPr/>
        <a:lstStyle/>
        <a:p>
          <a:endParaRPr lang="en-GB"/>
        </a:p>
      </dgm:t>
    </dgm:pt>
    <dgm:pt modelId="{77CE473F-2043-4D16-8A3B-6A586C729AEE}" type="sibTrans" cxnId="{BE89C26C-297D-43C2-ADD6-F9B6D18D3A8D}">
      <dgm:prSet/>
      <dgm:spPr/>
      <dgm:t>
        <a:bodyPr/>
        <a:lstStyle/>
        <a:p>
          <a:endParaRPr lang="en-GB"/>
        </a:p>
      </dgm:t>
    </dgm:pt>
    <dgm:pt modelId="{8A17CBDE-24F0-41E2-8166-3A5EF1D3B39A}">
      <dgm:prSet phldrT="[Text]" phldr="1"/>
      <dgm:spPr/>
      <dgm:t>
        <a:bodyPr/>
        <a:lstStyle/>
        <a:p>
          <a:endParaRPr lang="en-GB"/>
        </a:p>
      </dgm:t>
    </dgm:pt>
    <dgm:pt modelId="{9CFCECC9-7FE1-4473-91ED-970D6931ECF4}" type="parTrans" cxnId="{76E0175A-9C00-472C-A348-D3EDA24F7D51}">
      <dgm:prSet/>
      <dgm:spPr/>
      <dgm:t>
        <a:bodyPr/>
        <a:lstStyle/>
        <a:p>
          <a:endParaRPr lang="en-GB"/>
        </a:p>
      </dgm:t>
    </dgm:pt>
    <dgm:pt modelId="{7EEB3E84-E7CB-4028-82EB-CA5CFA71D17A}" type="sibTrans" cxnId="{76E0175A-9C00-472C-A348-D3EDA24F7D51}">
      <dgm:prSet/>
      <dgm:spPr/>
      <dgm:t>
        <a:bodyPr/>
        <a:lstStyle/>
        <a:p>
          <a:endParaRPr lang="en-GB"/>
        </a:p>
      </dgm:t>
    </dgm:pt>
    <dgm:pt modelId="{AFE6BC55-9E15-4BEE-80EC-BADBC61F4FB2}">
      <dgm:prSet/>
      <dgm:spPr/>
      <dgm:t>
        <a:bodyPr/>
        <a:lstStyle/>
        <a:p>
          <a:r>
            <a:rPr lang="hr-HR" dirty="0"/>
            <a:t>R</a:t>
          </a:r>
          <a:r>
            <a:rPr lang="en-GB" dirty="0" err="1"/>
            <a:t>azmjerna</a:t>
          </a:r>
          <a:r>
            <a:rPr lang="en-GB" dirty="0"/>
            <a:t> </a:t>
          </a:r>
          <a:r>
            <a:rPr lang="en-GB" dirty="0" err="1"/>
            <a:t>korist</a:t>
          </a:r>
          <a:r>
            <a:rPr lang="en-GB" dirty="0"/>
            <a:t> za </a:t>
          </a:r>
          <a:r>
            <a:rPr lang="en-GB" dirty="0" err="1"/>
            <a:t>potrošače</a:t>
          </a:r>
          <a:endParaRPr lang="en-GB" dirty="0"/>
        </a:p>
      </dgm:t>
    </dgm:pt>
    <dgm:pt modelId="{E7B8485B-DD59-4025-8D38-51D82B7999B9}" type="parTrans" cxnId="{F5A09434-DA09-4295-BF45-CEA11FA8E389}">
      <dgm:prSet/>
      <dgm:spPr/>
      <dgm:t>
        <a:bodyPr/>
        <a:lstStyle/>
        <a:p>
          <a:endParaRPr lang="en-GB"/>
        </a:p>
      </dgm:t>
    </dgm:pt>
    <dgm:pt modelId="{DDE52139-A161-4167-957F-6D3375CC8551}" type="sibTrans" cxnId="{F5A09434-DA09-4295-BF45-CEA11FA8E389}">
      <dgm:prSet/>
      <dgm:spPr/>
      <dgm:t>
        <a:bodyPr/>
        <a:lstStyle/>
        <a:p>
          <a:endParaRPr lang="en-GB"/>
        </a:p>
      </dgm:t>
    </dgm:pt>
    <dgm:pt modelId="{E377A38E-2345-4671-A0CA-183BB2ED8E73}">
      <dgm:prSet/>
      <dgm:spPr/>
      <dgm:t>
        <a:bodyPr/>
        <a:lstStyle/>
        <a:p>
          <a:r>
            <a:rPr lang="hr-HR" dirty="0"/>
            <a:t>O</a:t>
          </a:r>
          <a:r>
            <a:rPr lang="en-GB" dirty="0" err="1"/>
            <a:t>graničenj</a:t>
          </a:r>
          <a:r>
            <a:rPr lang="hr-HR" dirty="0"/>
            <a:t>e</a:t>
          </a:r>
          <a:r>
            <a:rPr lang="en-GB" dirty="0"/>
            <a:t> </a:t>
          </a:r>
          <a:r>
            <a:rPr lang="en-GB" dirty="0" err="1"/>
            <a:t>neophodn</a:t>
          </a:r>
          <a:r>
            <a:rPr lang="hr-HR" dirty="0"/>
            <a:t>o</a:t>
          </a:r>
          <a:r>
            <a:rPr lang="en-GB" dirty="0"/>
            <a:t> (za </a:t>
          </a:r>
          <a:r>
            <a:rPr lang="en-GB" dirty="0" err="1"/>
            <a:t>ostvarenje</a:t>
          </a:r>
          <a:r>
            <a:rPr lang="en-GB" dirty="0"/>
            <a:t> </a:t>
          </a:r>
          <a:r>
            <a:rPr lang="en-GB" dirty="0" err="1"/>
            <a:t>navedenih</a:t>
          </a:r>
          <a:r>
            <a:rPr lang="en-GB" dirty="0"/>
            <a:t> </a:t>
          </a:r>
          <a:r>
            <a:rPr lang="en-GB" dirty="0" err="1"/>
            <a:t>ciljeva</a:t>
          </a:r>
          <a:r>
            <a:rPr lang="en-GB" dirty="0"/>
            <a:t>)</a:t>
          </a:r>
        </a:p>
      </dgm:t>
    </dgm:pt>
    <dgm:pt modelId="{A1825A5B-4ADA-4A8A-9F76-582760392C56}" type="parTrans" cxnId="{5E428EF5-CD5A-4F87-BCC9-5B4B02A538E3}">
      <dgm:prSet/>
      <dgm:spPr/>
      <dgm:t>
        <a:bodyPr/>
        <a:lstStyle/>
        <a:p>
          <a:endParaRPr lang="en-GB"/>
        </a:p>
      </dgm:t>
    </dgm:pt>
    <dgm:pt modelId="{F9A5EA84-5A3F-4775-992E-CC8C88F742F6}" type="sibTrans" cxnId="{5E428EF5-CD5A-4F87-BCC9-5B4B02A538E3}">
      <dgm:prSet/>
      <dgm:spPr/>
      <dgm:t>
        <a:bodyPr/>
        <a:lstStyle/>
        <a:p>
          <a:endParaRPr lang="en-GB"/>
        </a:p>
      </dgm:t>
    </dgm:pt>
    <dgm:pt modelId="{FE2FE68E-FD58-4AFD-A4D1-C209FCDC3108}">
      <dgm:prSet/>
      <dgm:spPr/>
      <dgm:t>
        <a:bodyPr/>
        <a:lstStyle/>
        <a:p>
          <a:r>
            <a:rPr lang="hr-HR" dirty="0"/>
            <a:t>N</a:t>
          </a:r>
          <a:r>
            <a:rPr lang="en-GB" dirty="0"/>
            <a:t>e </a:t>
          </a:r>
          <a:r>
            <a:rPr lang="en-GB" dirty="0" err="1"/>
            <a:t>omogućuju</a:t>
          </a:r>
          <a:r>
            <a:rPr lang="en-GB" dirty="0"/>
            <a:t> </a:t>
          </a:r>
          <a:r>
            <a:rPr lang="en-GB" dirty="0" err="1"/>
            <a:t>isključivanje</a:t>
          </a:r>
          <a:r>
            <a:rPr lang="en-GB" dirty="0"/>
            <a:t> </a:t>
          </a:r>
          <a:r>
            <a:rPr lang="en-GB" dirty="0" err="1"/>
            <a:t>znatnog</a:t>
          </a:r>
          <a:r>
            <a:rPr lang="en-GB" dirty="0"/>
            <a:t> </a:t>
          </a:r>
          <a:r>
            <a:rPr lang="en-GB" dirty="0" err="1"/>
            <a:t>dijela</a:t>
          </a:r>
          <a:r>
            <a:rPr lang="en-GB" dirty="0"/>
            <a:t> </a:t>
          </a:r>
          <a:r>
            <a:rPr lang="en-GB" dirty="0" err="1"/>
            <a:t>konkurencije</a:t>
          </a:r>
          <a:endParaRPr lang="en-GB" dirty="0"/>
        </a:p>
      </dgm:t>
    </dgm:pt>
    <dgm:pt modelId="{BC943154-E203-4585-8E45-32040751B509}" type="parTrans" cxnId="{01CB3861-8977-4D60-ADB9-BBA1931CF5C8}">
      <dgm:prSet/>
      <dgm:spPr/>
      <dgm:t>
        <a:bodyPr/>
        <a:lstStyle/>
        <a:p>
          <a:endParaRPr lang="en-GB"/>
        </a:p>
      </dgm:t>
    </dgm:pt>
    <dgm:pt modelId="{88D548F5-8B26-418C-AFC3-2C05BF8618EB}" type="sibTrans" cxnId="{01CB3861-8977-4D60-ADB9-BBA1931CF5C8}">
      <dgm:prSet/>
      <dgm:spPr/>
      <dgm:t>
        <a:bodyPr/>
        <a:lstStyle/>
        <a:p>
          <a:endParaRPr lang="en-GB"/>
        </a:p>
      </dgm:t>
    </dgm:pt>
    <dgm:pt modelId="{19922D54-1C3E-49C6-BF21-B66698B23309}">
      <dgm:prSet/>
      <dgm:spPr/>
      <dgm:t>
        <a:bodyPr/>
        <a:lstStyle/>
        <a:p>
          <a:endParaRPr lang="en-GB" dirty="0"/>
        </a:p>
      </dgm:t>
    </dgm:pt>
    <dgm:pt modelId="{A80F9B32-37EB-4E14-A0A8-77EAD896A746}" type="parTrans" cxnId="{64571011-D798-41D7-A208-5A1FC4ABC803}">
      <dgm:prSet/>
      <dgm:spPr/>
      <dgm:t>
        <a:bodyPr/>
        <a:lstStyle/>
        <a:p>
          <a:endParaRPr lang="en-GB"/>
        </a:p>
      </dgm:t>
    </dgm:pt>
    <dgm:pt modelId="{748D15D8-6866-49D7-9FE5-0111B857AAF9}" type="sibTrans" cxnId="{64571011-D798-41D7-A208-5A1FC4ABC803}">
      <dgm:prSet/>
      <dgm:spPr/>
      <dgm:t>
        <a:bodyPr/>
        <a:lstStyle/>
        <a:p>
          <a:endParaRPr lang="en-GB"/>
        </a:p>
      </dgm:t>
    </dgm:pt>
    <dgm:pt modelId="{6FF7B914-1874-471F-977E-9A80D6C66C62}" type="pres">
      <dgm:prSet presAssocID="{2B871974-9F78-4927-B28F-834D613D4149}" presName="diagram" presStyleCnt="0">
        <dgm:presLayoutVars>
          <dgm:chMax val="1"/>
          <dgm:dir/>
          <dgm:animLvl val="ctr"/>
          <dgm:resizeHandles val="exact"/>
        </dgm:presLayoutVars>
      </dgm:prSet>
      <dgm:spPr/>
    </dgm:pt>
    <dgm:pt modelId="{4E117CFE-E688-4D59-8AA6-CC160986DB8A}" type="pres">
      <dgm:prSet presAssocID="{2B871974-9F78-4927-B28F-834D613D4149}" presName="matrix" presStyleCnt="0"/>
      <dgm:spPr/>
    </dgm:pt>
    <dgm:pt modelId="{AB02B7E1-0A5C-4857-91A7-DD8C6A29E75B}" type="pres">
      <dgm:prSet presAssocID="{2B871974-9F78-4927-B28F-834D613D4149}" presName="tile1" presStyleLbl="node1" presStyleIdx="0" presStyleCnt="4"/>
      <dgm:spPr/>
    </dgm:pt>
    <dgm:pt modelId="{4E4A2D64-E5CB-45F1-BDA3-87D0000D6F3A}" type="pres">
      <dgm:prSet presAssocID="{2B871974-9F78-4927-B28F-834D613D4149}" presName="tile1text" presStyleLbl="node1" presStyleIdx="0" presStyleCnt="4">
        <dgm:presLayoutVars>
          <dgm:chMax val="0"/>
          <dgm:chPref val="0"/>
          <dgm:bulletEnabled val="1"/>
        </dgm:presLayoutVars>
      </dgm:prSet>
      <dgm:spPr/>
    </dgm:pt>
    <dgm:pt modelId="{C0A7DAD0-0D88-46C9-9274-17BEAB27FEF4}" type="pres">
      <dgm:prSet presAssocID="{2B871974-9F78-4927-B28F-834D613D4149}" presName="tile2" presStyleLbl="node1" presStyleIdx="1" presStyleCnt="4" custLinFactNeighborX="0" custLinFactNeighborY="-1967"/>
      <dgm:spPr/>
    </dgm:pt>
    <dgm:pt modelId="{91113BCE-C129-437B-820D-2A70DFC3862A}" type="pres">
      <dgm:prSet presAssocID="{2B871974-9F78-4927-B28F-834D613D4149}" presName="tile2text" presStyleLbl="node1" presStyleIdx="1" presStyleCnt="4">
        <dgm:presLayoutVars>
          <dgm:chMax val="0"/>
          <dgm:chPref val="0"/>
          <dgm:bulletEnabled val="1"/>
        </dgm:presLayoutVars>
      </dgm:prSet>
      <dgm:spPr/>
    </dgm:pt>
    <dgm:pt modelId="{8414C22C-DBA3-45F1-A9E6-7E1EA7B29DB0}" type="pres">
      <dgm:prSet presAssocID="{2B871974-9F78-4927-B28F-834D613D4149}" presName="tile3" presStyleLbl="node1" presStyleIdx="2" presStyleCnt="4"/>
      <dgm:spPr/>
    </dgm:pt>
    <dgm:pt modelId="{4645A810-CBFC-4224-B1F4-68BAE879F765}" type="pres">
      <dgm:prSet presAssocID="{2B871974-9F78-4927-B28F-834D613D4149}" presName="tile3text" presStyleLbl="node1" presStyleIdx="2" presStyleCnt="4">
        <dgm:presLayoutVars>
          <dgm:chMax val="0"/>
          <dgm:chPref val="0"/>
          <dgm:bulletEnabled val="1"/>
        </dgm:presLayoutVars>
      </dgm:prSet>
      <dgm:spPr/>
    </dgm:pt>
    <dgm:pt modelId="{F423C95D-F586-4113-A797-9971C3E19BD2}" type="pres">
      <dgm:prSet presAssocID="{2B871974-9F78-4927-B28F-834D613D4149}" presName="tile4" presStyleLbl="node1" presStyleIdx="3" presStyleCnt="4"/>
      <dgm:spPr/>
    </dgm:pt>
    <dgm:pt modelId="{754C7403-892C-4983-BE4A-0185300AAB7D}" type="pres">
      <dgm:prSet presAssocID="{2B871974-9F78-4927-B28F-834D613D4149}" presName="tile4text" presStyleLbl="node1" presStyleIdx="3" presStyleCnt="4">
        <dgm:presLayoutVars>
          <dgm:chMax val="0"/>
          <dgm:chPref val="0"/>
          <dgm:bulletEnabled val="1"/>
        </dgm:presLayoutVars>
      </dgm:prSet>
      <dgm:spPr/>
    </dgm:pt>
    <dgm:pt modelId="{1D5BA623-F67F-4A1E-BB74-5B0C67FD0813}" type="pres">
      <dgm:prSet presAssocID="{2B871974-9F78-4927-B28F-834D613D4149}" presName="centerTile" presStyleLbl="fgShp" presStyleIdx="0" presStyleCnt="1">
        <dgm:presLayoutVars>
          <dgm:chMax val="0"/>
          <dgm:chPref val="0"/>
        </dgm:presLayoutVars>
      </dgm:prSet>
      <dgm:spPr/>
    </dgm:pt>
  </dgm:ptLst>
  <dgm:cxnLst>
    <dgm:cxn modelId="{0CCAAB02-CB7A-4D56-908E-4B54F2D767E4}" type="presOf" srcId="{AFE6BC55-9E15-4BEE-80EC-BADBC61F4FB2}" destId="{91113BCE-C129-437B-820D-2A70DFC3862A}" srcOrd="1" destOrd="0" presId="urn:microsoft.com/office/officeart/2005/8/layout/matrix1"/>
    <dgm:cxn modelId="{64571011-D798-41D7-A208-5A1FC4ABC803}" srcId="{5E456274-929E-46DD-98DF-E85F0EA93822}" destId="{19922D54-1C3E-49C6-BF21-B66698B23309}" srcOrd="4" destOrd="0" parTransId="{A80F9B32-37EB-4E14-A0A8-77EAD896A746}" sibTransId="{748D15D8-6866-49D7-9FE5-0111B857AAF9}"/>
    <dgm:cxn modelId="{029A4A11-B4A7-48FD-8A51-E5B0FEE8190F}" type="presOf" srcId="{54C7EFAD-8569-4790-92B6-F259AA956DCF}" destId="{4E4A2D64-E5CB-45F1-BDA3-87D0000D6F3A}" srcOrd="1" destOrd="0" presId="urn:microsoft.com/office/officeart/2005/8/layout/matrix1"/>
    <dgm:cxn modelId="{B6894B34-D1EC-4DA3-AA79-648CF58E87D9}" type="presOf" srcId="{2B871974-9F78-4927-B28F-834D613D4149}" destId="{6FF7B914-1874-471F-977E-9A80D6C66C62}" srcOrd="0" destOrd="0" presId="urn:microsoft.com/office/officeart/2005/8/layout/matrix1"/>
    <dgm:cxn modelId="{F5A09434-DA09-4295-BF45-CEA11FA8E389}" srcId="{5E456274-929E-46DD-98DF-E85F0EA93822}" destId="{AFE6BC55-9E15-4BEE-80EC-BADBC61F4FB2}" srcOrd="1" destOrd="0" parTransId="{E7B8485B-DD59-4025-8D38-51D82B7999B9}" sibTransId="{DDE52139-A161-4167-957F-6D3375CC8551}"/>
    <dgm:cxn modelId="{01CB3861-8977-4D60-ADB9-BBA1931CF5C8}" srcId="{5E456274-929E-46DD-98DF-E85F0EA93822}" destId="{FE2FE68E-FD58-4AFD-A4D1-C209FCDC3108}" srcOrd="3" destOrd="0" parTransId="{BC943154-E203-4585-8E45-32040751B509}" sibTransId="{88D548F5-8B26-418C-AFC3-2C05BF8618EB}"/>
    <dgm:cxn modelId="{FF99C269-3A4E-475A-A189-6BF1C9F35CBF}" type="presOf" srcId="{FE2FE68E-FD58-4AFD-A4D1-C209FCDC3108}" destId="{F423C95D-F586-4113-A797-9971C3E19BD2}" srcOrd="0" destOrd="0" presId="urn:microsoft.com/office/officeart/2005/8/layout/matrix1"/>
    <dgm:cxn modelId="{BE89C26C-297D-43C2-ADD6-F9B6D18D3A8D}" srcId="{5E456274-929E-46DD-98DF-E85F0EA93822}" destId="{6C1B24DD-80EE-4778-BC2C-49FE3E805EFF}" srcOrd="6" destOrd="0" parTransId="{625B5910-A96C-4677-9A02-3028DC92BDCD}" sibTransId="{77CE473F-2043-4D16-8A3B-6A586C729AEE}"/>
    <dgm:cxn modelId="{F0849959-92B7-40C0-897C-CC9D5034E614}" srcId="{5E456274-929E-46DD-98DF-E85F0EA93822}" destId="{54C7EFAD-8569-4790-92B6-F259AA956DCF}" srcOrd="0" destOrd="0" parTransId="{9AB728CF-5EEE-431B-8339-80718169A83C}" sibTransId="{3B02EBE9-B6F5-46CF-8947-5CE0BBA24EF5}"/>
    <dgm:cxn modelId="{76E0175A-9C00-472C-A348-D3EDA24F7D51}" srcId="{5E456274-929E-46DD-98DF-E85F0EA93822}" destId="{8A17CBDE-24F0-41E2-8166-3A5EF1D3B39A}" srcOrd="7" destOrd="0" parTransId="{9CFCECC9-7FE1-4473-91ED-970D6931ECF4}" sibTransId="{7EEB3E84-E7CB-4028-82EB-CA5CFA71D17A}"/>
    <dgm:cxn modelId="{CF52479A-D6F8-4BC7-9BE5-2832312498C7}" type="presOf" srcId="{E377A38E-2345-4671-A0CA-183BB2ED8E73}" destId="{8414C22C-DBA3-45F1-A9E6-7E1EA7B29DB0}" srcOrd="0" destOrd="0" presId="urn:microsoft.com/office/officeart/2005/8/layout/matrix1"/>
    <dgm:cxn modelId="{3D108CA2-4641-4308-A744-2BD11BB8FA09}" type="presOf" srcId="{E377A38E-2345-4671-A0CA-183BB2ED8E73}" destId="{4645A810-CBFC-4224-B1F4-68BAE879F765}" srcOrd="1" destOrd="0" presId="urn:microsoft.com/office/officeart/2005/8/layout/matrix1"/>
    <dgm:cxn modelId="{09081CA4-90E6-4F4B-9FB8-76064C06B74E}" type="presOf" srcId="{5E456274-929E-46DD-98DF-E85F0EA93822}" destId="{1D5BA623-F67F-4A1E-BB74-5B0C67FD0813}" srcOrd="0" destOrd="0" presId="urn:microsoft.com/office/officeart/2005/8/layout/matrix1"/>
    <dgm:cxn modelId="{63C0C3B0-7EA1-407D-8946-13DA023694D8}" srcId="{2B871974-9F78-4927-B28F-834D613D4149}" destId="{5E456274-929E-46DD-98DF-E85F0EA93822}" srcOrd="0" destOrd="0" parTransId="{8D2CD1B0-AAC3-491F-8391-17FC34B9BDA5}" sibTransId="{09ADB956-3725-4105-8D71-CEBA25200EC0}"/>
    <dgm:cxn modelId="{628E9DDE-2B72-47A1-AC31-AA4C0F5CF8BF}" type="presOf" srcId="{FE2FE68E-FD58-4AFD-A4D1-C209FCDC3108}" destId="{754C7403-892C-4983-BE4A-0185300AAB7D}" srcOrd="1" destOrd="0" presId="urn:microsoft.com/office/officeart/2005/8/layout/matrix1"/>
    <dgm:cxn modelId="{13205EE3-398F-4236-AAAF-984BB2829295}" srcId="{5E456274-929E-46DD-98DF-E85F0EA93822}" destId="{8971FE64-7B07-414C-96FE-C7373D01B399}" srcOrd="5" destOrd="0" parTransId="{E3348634-5189-4FF1-8EE8-D6E231433644}" sibTransId="{B4407531-3C06-461E-B49E-70CC0D3E2CEE}"/>
    <dgm:cxn modelId="{6A8A62EA-0C78-44B1-A56F-95CEEE863813}" type="presOf" srcId="{54C7EFAD-8569-4790-92B6-F259AA956DCF}" destId="{AB02B7E1-0A5C-4857-91A7-DD8C6A29E75B}" srcOrd="0" destOrd="0" presId="urn:microsoft.com/office/officeart/2005/8/layout/matrix1"/>
    <dgm:cxn modelId="{5E428EF5-CD5A-4F87-BCC9-5B4B02A538E3}" srcId="{5E456274-929E-46DD-98DF-E85F0EA93822}" destId="{E377A38E-2345-4671-A0CA-183BB2ED8E73}" srcOrd="2" destOrd="0" parTransId="{A1825A5B-4ADA-4A8A-9F76-582760392C56}" sibTransId="{F9A5EA84-5A3F-4775-992E-CC8C88F742F6}"/>
    <dgm:cxn modelId="{D60D88F9-EB35-49ED-A02B-C885DE2F495D}" type="presOf" srcId="{AFE6BC55-9E15-4BEE-80EC-BADBC61F4FB2}" destId="{C0A7DAD0-0D88-46C9-9274-17BEAB27FEF4}" srcOrd="0" destOrd="0" presId="urn:microsoft.com/office/officeart/2005/8/layout/matrix1"/>
    <dgm:cxn modelId="{C14360BF-472E-4482-AF07-321D8D589ED9}" type="presParOf" srcId="{6FF7B914-1874-471F-977E-9A80D6C66C62}" destId="{4E117CFE-E688-4D59-8AA6-CC160986DB8A}" srcOrd="0" destOrd="0" presId="urn:microsoft.com/office/officeart/2005/8/layout/matrix1"/>
    <dgm:cxn modelId="{6A9CCEB1-8558-4886-8DA3-E890F3484F9F}" type="presParOf" srcId="{4E117CFE-E688-4D59-8AA6-CC160986DB8A}" destId="{AB02B7E1-0A5C-4857-91A7-DD8C6A29E75B}" srcOrd="0" destOrd="0" presId="urn:microsoft.com/office/officeart/2005/8/layout/matrix1"/>
    <dgm:cxn modelId="{BBA8C578-8DD1-4D56-923C-67F74C118719}" type="presParOf" srcId="{4E117CFE-E688-4D59-8AA6-CC160986DB8A}" destId="{4E4A2D64-E5CB-45F1-BDA3-87D0000D6F3A}" srcOrd="1" destOrd="0" presId="urn:microsoft.com/office/officeart/2005/8/layout/matrix1"/>
    <dgm:cxn modelId="{D315EC6A-34CD-4DFB-BB42-126735E92E13}" type="presParOf" srcId="{4E117CFE-E688-4D59-8AA6-CC160986DB8A}" destId="{C0A7DAD0-0D88-46C9-9274-17BEAB27FEF4}" srcOrd="2" destOrd="0" presId="urn:microsoft.com/office/officeart/2005/8/layout/matrix1"/>
    <dgm:cxn modelId="{7452730C-E872-4E5C-8A2F-36778D641398}" type="presParOf" srcId="{4E117CFE-E688-4D59-8AA6-CC160986DB8A}" destId="{91113BCE-C129-437B-820D-2A70DFC3862A}" srcOrd="3" destOrd="0" presId="urn:microsoft.com/office/officeart/2005/8/layout/matrix1"/>
    <dgm:cxn modelId="{48C882E4-AF98-42A6-AFEC-6C613B87CF33}" type="presParOf" srcId="{4E117CFE-E688-4D59-8AA6-CC160986DB8A}" destId="{8414C22C-DBA3-45F1-A9E6-7E1EA7B29DB0}" srcOrd="4" destOrd="0" presId="urn:microsoft.com/office/officeart/2005/8/layout/matrix1"/>
    <dgm:cxn modelId="{1C4E17B9-BC1B-4793-9852-DB553ABD432A}" type="presParOf" srcId="{4E117CFE-E688-4D59-8AA6-CC160986DB8A}" destId="{4645A810-CBFC-4224-B1F4-68BAE879F765}" srcOrd="5" destOrd="0" presId="urn:microsoft.com/office/officeart/2005/8/layout/matrix1"/>
    <dgm:cxn modelId="{24E451E1-B35C-40EA-918C-A3B966FFB88F}" type="presParOf" srcId="{4E117CFE-E688-4D59-8AA6-CC160986DB8A}" destId="{F423C95D-F586-4113-A797-9971C3E19BD2}" srcOrd="6" destOrd="0" presId="urn:microsoft.com/office/officeart/2005/8/layout/matrix1"/>
    <dgm:cxn modelId="{AED4884C-115A-41A8-98A9-7758E2AFB674}" type="presParOf" srcId="{4E117CFE-E688-4D59-8AA6-CC160986DB8A}" destId="{754C7403-892C-4983-BE4A-0185300AAB7D}" srcOrd="7" destOrd="0" presId="urn:microsoft.com/office/officeart/2005/8/layout/matrix1"/>
    <dgm:cxn modelId="{88873E0C-AF06-46AE-AE7C-55D344869372}" type="presParOf" srcId="{6FF7B914-1874-471F-977E-9A80D6C66C62}" destId="{1D5BA623-F67F-4A1E-BB74-5B0C67FD081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EBCB3F-87FA-46D2-9842-ABA74CE5491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hr-HR"/>
        </a:p>
      </dgm:t>
    </dgm:pt>
    <dgm:pt modelId="{1CE5C604-692E-494D-A4A0-6EAF6266B421}">
      <dgm:prSet phldrT="[Text]" custT="1"/>
      <dgm:spPr/>
      <dgm:t>
        <a:bodyPr/>
        <a:lstStyle/>
        <a:p>
          <a:r>
            <a:rPr lang="hr-HR" sz="2200" dirty="0">
              <a:solidFill>
                <a:schemeClr val="accent6"/>
              </a:solidFill>
              <a:latin typeface="+mn-lt"/>
            </a:rPr>
            <a:t>✘ </a:t>
          </a:r>
          <a:r>
            <a:rPr lang="hr-HR" sz="2200" b="1" u="none" dirty="0">
              <a:solidFill>
                <a:srgbClr val="FF0000"/>
              </a:solidFill>
            </a:rPr>
            <a:t>Fiksna cijena</a:t>
          </a:r>
          <a:r>
            <a:rPr lang="hr-HR" sz="2200" dirty="0"/>
            <a:t>: npr. trgovac je obvezan robu prodati po ugovorenoj cijeni</a:t>
          </a:r>
        </a:p>
      </dgm:t>
    </dgm:pt>
    <dgm:pt modelId="{B031DC26-A8B6-4904-9774-5BDCAC7ACE67}" type="parTrans" cxnId="{F1702773-FA81-477F-8D72-ECC146CDD258}">
      <dgm:prSet/>
      <dgm:spPr/>
      <dgm:t>
        <a:bodyPr/>
        <a:lstStyle/>
        <a:p>
          <a:endParaRPr lang="hr-HR"/>
        </a:p>
      </dgm:t>
    </dgm:pt>
    <dgm:pt modelId="{D5D0BF77-A2C4-4C4F-B132-7EE15ED1E962}" type="sibTrans" cxnId="{F1702773-FA81-477F-8D72-ECC146CDD258}">
      <dgm:prSet/>
      <dgm:spPr/>
      <dgm:t>
        <a:bodyPr/>
        <a:lstStyle/>
        <a:p>
          <a:endParaRPr lang="hr-HR"/>
        </a:p>
      </dgm:t>
    </dgm:pt>
    <dgm:pt modelId="{DE2B1E5B-F3F4-4C4D-ACB5-8394F8F58427}">
      <dgm:prSet phldrT="[Text]" custT="1"/>
      <dgm:spPr/>
      <dgm:t>
        <a:bodyPr/>
        <a:lstStyle/>
        <a:p>
          <a:r>
            <a:rPr lang="hr-HR" sz="2200" dirty="0">
              <a:solidFill>
                <a:schemeClr val="accent6"/>
              </a:solidFill>
              <a:latin typeface="+mn-lt"/>
            </a:rPr>
            <a:t>✘ </a:t>
          </a:r>
          <a:r>
            <a:rPr lang="hr-HR" sz="2200" b="1" u="none" dirty="0">
              <a:solidFill>
                <a:srgbClr val="FF0000"/>
              </a:solidFill>
            </a:rPr>
            <a:t>Najmanja cijena</a:t>
          </a:r>
          <a:r>
            <a:rPr lang="hr-HR" sz="2200" dirty="0"/>
            <a:t>: npr. trgovac neće prodati robu ispod X EUR/HRK</a:t>
          </a:r>
        </a:p>
      </dgm:t>
    </dgm:pt>
    <dgm:pt modelId="{02D3675A-F050-4B07-8F74-198FFC930E18}" type="parTrans" cxnId="{E03EAD8D-C67C-49AD-BB72-DF2C93103E3E}">
      <dgm:prSet/>
      <dgm:spPr/>
      <dgm:t>
        <a:bodyPr/>
        <a:lstStyle/>
        <a:p>
          <a:endParaRPr lang="hr-HR"/>
        </a:p>
      </dgm:t>
    </dgm:pt>
    <dgm:pt modelId="{E8E76EA5-137F-42C5-BF13-A8C76F149052}" type="sibTrans" cxnId="{E03EAD8D-C67C-49AD-BB72-DF2C93103E3E}">
      <dgm:prSet/>
      <dgm:spPr/>
      <dgm:t>
        <a:bodyPr/>
        <a:lstStyle/>
        <a:p>
          <a:endParaRPr lang="hr-HR"/>
        </a:p>
      </dgm:t>
    </dgm:pt>
    <dgm:pt modelId="{1B760228-1B70-4DC4-86A7-087C948189FB}">
      <dgm:prSet phldrT="[Text]" custT="1"/>
      <dgm:spPr/>
      <dgm:t>
        <a:bodyPr/>
        <a:lstStyle/>
        <a:p>
          <a:r>
            <a:rPr lang="hr-HR" sz="2200" dirty="0">
              <a:latin typeface="+mn-lt"/>
            </a:rPr>
            <a:t>✔ </a:t>
          </a:r>
          <a:r>
            <a:rPr lang="hr-HR" sz="2200" b="1" dirty="0">
              <a:solidFill>
                <a:srgbClr val="00B050"/>
              </a:solidFill>
            </a:rPr>
            <a:t>Najviša cijena</a:t>
          </a:r>
          <a:r>
            <a:rPr lang="hr-HR" sz="2200" dirty="0"/>
            <a:t>: npr. trgovac neće prodavati robu za cijenu koja premašuje X EUR/HRK</a:t>
          </a:r>
        </a:p>
      </dgm:t>
    </dgm:pt>
    <dgm:pt modelId="{F48E2616-B1B5-4F5E-87BE-632E8EEB3681}" type="parTrans" cxnId="{1016EC41-5175-43BA-AC00-482A868EA025}">
      <dgm:prSet/>
      <dgm:spPr/>
      <dgm:t>
        <a:bodyPr/>
        <a:lstStyle/>
        <a:p>
          <a:endParaRPr lang="hr-HR"/>
        </a:p>
      </dgm:t>
    </dgm:pt>
    <dgm:pt modelId="{79AC96D2-1672-49CB-A8C0-4B4E4521AF9B}" type="sibTrans" cxnId="{1016EC41-5175-43BA-AC00-482A868EA025}">
      <dgm:prSet/>
      <dgm:spPr/>
      <dgm:t>
        <a:bodyPr/>
        <a:lstStyle/>
        <a:p>
          <a:endParaRPr lang="hr-HR"/>
        </a:p>
      </dgm:t>
    </dgm:pt>
    <dgm:pt modelId="{88D1D221-3B95-483C-8036-F210C6A6087B}">
      <dgm:prSet phldrT="[Text]" custT="1"/>
      <dgm:spPr/>
      <dgm:t>
        <a:bodyPr/>
        <a:lstStyle/>
        <a:p>
          <a:r>
            <a:rPr lang="hr-HR" sz="2200" dirty="0">
              <a:latin typeface="+mn-lt"/>
            </a:rPr>
            <a:t>✔ </a:t>
          </a:r>
          <a:r>
            <a:rPr lang="hr-HR" sz="2200" b="1" dirty="0">
              <a:solidFill>
                <a:srgbClr val="00B050"/>
              </a:solidFill>
            </a:rPr>
            <a:t>RRP /</a:t>
          </a:r>
          <a:r>
            <a:rPr lang="hr-HR" sz="2200" b="1" i="1" dirty="0" err="1">
              <a:solidFill>
                <a:srgbClr val="00B050"/>
              </a:solidFill>
            </a:rPr>
            <a:t>recommended</a:t>
          </a:r>
          <a:r>
            <a:rPr lang="hr-HR" sz="2200" b="1" i="1" dirty="0">
              <a:solidFill>
                <a:srgbClr val="00B050"/>
              </a:solidFill>
            </a:rPr>
            <a:t> </a:t>
          </a:r>
          <a:r>
            <a:rPr lang="hr-HR" sz="2200" b="1" i="1" dirty="0" err="1">
              <a:solidFill>
                <a:srgbClr val="00B050"/>
              </a:solidFill>
            </a:rPr>
            <a:t>retail</a:t>
          </a:r>
          <a:r>
            <a:rPr lang="hr-HR" sz="2200" b="1" i="1" dirty="0">
              <a:solidFill>
                <a:srgbClr val="00B050"/>
              </a:solidFill>
            </a:rPr>
            <a:t> </a:t>
          </a:r>
          <a:r>
            <a:rPr lang="hr-HR" sz="2200" b="1" i="1" dirty="0" err="1">
              <a:solidFill>
                <a:srgbClr val="00B050"/>
              </a:solidFill>
            </a:rPr>
            <a:t>price</a:t>
          </a:r>
          <a:r>
            <a:rPr lang="hr-HR" sz="2200" b="1" dirty="0">
              <a:solidFill>
                <a:srgbClr val="00B050"/>
              </a:solidFill>
            </a:rPr>
            <a:t>/</a:t>
          </a:r>
          <a:r>
            <a:rPr lang="hr-HR" sz="2200" b="1" dirty="0"/>
            <a:t>: </a:t>
          </a:r>
          <a:r>
            <a:rPr lang="hr-HR" sz="2200" dirty="0"/>
            <a:t>npr. neobvezujuća preporuka cijene</a:t>
          </a:r>
          <a:br>
            <a:rPr lang="hr-HR" sz="2200" dirty="0"/>
          </a:br>
          <a:r>
            <a:rPr lang="hr-HR" sz="2200" dirty="0"/>
            <a:t>X EUR/HRK</a:t>
          </a:r>
        </a:p>
      </dgm:t>
    </dgm:pt>
    <dgm:pt modelId="{56451B5B-7C6B-42E9-A601-6427B89CC108}" type="parTrans" cxnId="{154ACF0F-709E-4A73-8A5A-48FA3A052AD9}">
      <dgm:prSet/>
      <dgm:spPr/>
      <dgm:t>
        <a:bodyPr/>
        <a:lstStyle/>
        <a:p>
          <a:endParaRPr lang="hr-HR"/>
        </a:p>
      </dgm:t>
    </dgm:pt>
    <dgm:pt modelId="{090429BD-5E67-4834-A7C9-06582FFAE7B0}" type="sibTrans" cxnId="{154ACF0F-709E-4A73-8A5A-48FA3A052AD9}">
      <dgm:prSet/>
      <dgm:spPr/>
      <dgm:t>
        <a:bodyPr/>
        <a:lstStyle/>
        <a:p>
          <a:endParaRPr lang="hr-HR"/>
        </a:p>
      </dgm:t>
    </dgm:pt>
    <dgm:pt modelId="{89F3B963-38B3-44FA-810E-A59C6C6DB573}" type="pres">
      <dgm:prSet presAssocID="{3FEBCB3F-87FA-46D2-9842-ABA74CE5491F}" presName="Name0" presStyleCnt="0">
        <dgm:presLayoutVars>
          <dgm:dir/>
          <dgm:resizeHandles val="exact"/>
        </dgm:presLayoutVars>
      </dgm:prSet>
      <dgm:spPr/>
    </dgm:pt>
    <dgm:pt modelId="{AECF178B-FAF8-47AF-9DDF-1288AC60D686}" type="pres">
      <dgm:prSet presAssocID="{1CE5C604-692E-494D-A4A0-6EAF6266B421}" presName="composite" presStyleCnt="0"/>
      <dgm:spPr/>
    </dgm:pt>
    <dgm:pt modelId="{9D9E3274-3F26-46BD-BFA1-83B54FE594E8}" type="pres">
      <dgm:prSet presAssocID="{1CE5C604-692E-494D-A4A0-6EAF6266B421}" presName="rect1" presStyleLbl="trAlignAcc1" presStyleIdx="0" presStyleCnt="4">
        <dgm:presLayoutVars>
          <dgm:bulletEnabled val="1"/>
        </dgm:presLayoutVars>
      </dgm:prSet>
      <dgm:spPr/>
    </dgm:pt>
    <dgm:pt modelId="{F1802B3E-DF50-4DEA-BB9C-BA09E672349B}" type="pres">
      <dgm:prSet presAssocID="{1CE5C604-692E-494D-A4A0-6EAF6266B421}"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6F8F98B3-9A12-420E-A103-043785249C5B}" type="pres">
      <dgm:prSet presAssocID="{D5D0BF77-A2C4-4C4F-B132-7EE15ED1E962}" presName="sibTrans" presStyleCnt="0"/>
      <dgm:spPr/>
    </dgm:pt>
    <dgm:pt modelId="{C4C44A0B-31A0-4E0F-8797-80AC331E58C0}" type="pres">
      <dgm:prSet presAssocID="{DE2B1E5B-F3F4-4C4D-ACB5-8394F8F58427}" presName="composite" presStyleCnt="0"/>
      <dgm:spPr/>
    </dgm:pt>
    <dgm:pt modelId="{9A6F7F91-9563-4F99-ABC8-796EB10AFA2A}" type="pres">
      <dgm:prSet presAssocID="{DE2B1E5B-F3F4-4C4D-ACB5-8394F8F58427}" presName="rect1" presStyleLbl="trAlignAcc1" presStyleIdx="1" presStyleCnt="4">
        <dgm:presLayoutVars>
          <dgm:bulletEnabled val="1"/>
        </dgm:presLayoutVars>
      </dgm:prSet>
      <dgm:spPr/>
    </dgm:pt>
    <dgm:pt modelId="{759B46EE-0678-47F1-AF6C-492D8DE7ABB2}" type="pres">
      <dgm:prSet presAssocID="{DE2B1E5B-F3F4-4C4D-ACB5-8394F8F58427}"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9000" r="-59000"/>
          </a:stretch>
        </a:blipFill>
      </dgm:spPr>
    </dgm:pt>
    <dgm:pt modelId="{6ABE9C10-7601-4C69-A84D-6E5266CB0D45}" type="pres">
      <dgm:prSet presAssocID="{E8E76EA5-137F-42C5-BF13-A8C76F149052}" presName="sibTrans" presStyleCnt="0"/>
      <dgm:spPr/>
    </dgm:pt>
    <dgm:pt modelId="{FFE654AB-D68A-454F-92B6-D7F584E8411F}" type="pres">
      <dgm:prSet presAssocID="{1B760228-1B70-4DC4-86A7-087C948189FB}" presName="composite" presStyleCnt="0"/>
      <dgm:spPr/>
    </dgm:pt>
    <dgm:pt modelId="{EB2D3AC5-45F6-43CE-9D11-77733D9199F2}" type="pres">
      <dgm:prSet presAssocID="{1B760228-1B70-4DC4-86A7-087C948189FB}" presName="rect1" presStyleLbl="trAlignAcc1" presStyleIdx="2" presStyleCnt="4">
        <dgm:presLayoutVars>
          <dgm:bulletEnabled val="1"/>
        </dgm:presLayoutVars>
      </dgm:prSet>
      <dgm:spPr/>
    </dgm:pt>
    <dgm:pt modelId="{666C6571-25AF-4CAA-AE26-C64EAA6D51CB}" type="pres">
      <dgm:prSet presAssocID="{1B760228-1B70-4DC4-86A7-087C948189FB}"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50000" r="-150000"/>
          </a:stretch>
        </a:blipFill>
      </dgm:spPr>
    </dgm:pt>
    <dgm:pt modelId="{6455F3DE-9431-4F16-9291-54CDBBBA835C}" type="pres">
      <dgm:prSet presAssocID="{79AC96D2-1672-49CB-A8C0-4B4E4521AF9B}" presName="sibTrans" presStyleCnt="0"/>
      <dgm:spPr/>
    </dgm:pt>
    <dgm:pt modelId="{658437BE-7443-42CB-98E1-17922FA73C78}" type="pres">
      <dgm:prSet presAssocID="{88D1D221-3B95-483C-8036-F210C6A6087B}" presName="composite" presStyleCnt="0"/>
      <dgm:spPr/>
    </dgm:pt>
    <dgm:pt modelId="{32C80C74-94E3-43EF-AC89-890543DA5D99}" type="pres">
      <dgm:prSet presAssocID="{88D1D221-3B95-483C-8036-F210C6A6087B}" presName="rect1" presStyleLbl="trAlignAcc1" presStyleIdx="3" presStyleCnt="4">
        <dgm:presLayoutVars>
          <dgm:bulletEnabled val="1"/>
        </dgm:presLayoutVars>
      </dgm:prSet>
      <dgm:spPr/>
    </dgm:pt>
    <dgm:pt modelId="{A56A8F31-F96B-47EB-B1E7-67F86DD6204A}" type="pres">
      <dgm:prSet presAssocID="{88D1D221-3B95-483C-8036-F210C6A6087B}"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62000" r="-62000"/>
          </a:stretch>
        </a:blipFill>
      </dgm:spPr>
    </dgm:pt>
  </dgm:ptLst>
  <dgm:cxnLst>
    <dgm:cxn modelId="{221C7C00-CB72-415E-82AF-E22116FE722E}" type="presOf" srcId="{3FEBCB3F-87FA-46D2-9842-ABA74CE5491F}" destId="{89F3B963-38B3-44FA-810E-A59C6C6DB573}" srcOrd="0" destOrd="0" presId="urn:microsoft.com/office/officeart/2008/layout/PictureStrips"/>
    <dgm:cxn modelId="{154ACF0F-709E-4A73-8A5A-48FA3A052AD9}" srcId="{3FEBCB3F-87FA-46D2-9842-ABA74CE5491F}" destId="{88D1D221-3B95-483C-8036-F210C6A6087B}" srcOrd="3" destOrd="0" parTransId="{56451B5B-7C6B-42E9-A601-6427B89CC108}" sibTransId="{090429BD-5E67-4834-A7C9-06582FFAE7B0}"/>
    <dgm:cxn modelId="{7AA3B223-D5A2-4421-900A-FC1FA14EF41A}" type="presOf" srcId="{1CE5C604-692E-494D-A4A0-6EAF6266B421}" destId="{9D9E3274-3F26-46BD-BFA1-83B54FE594E8}" srcOrd="0" destOrd="0" presId="urn:microsoft.com/office/officeart/2008/layout/PictureStrips"/>
    <dgm:cxn modelId="{1016EC41-5175-43BA-AC00-482A868EA025}" srcId="{3FEBCB3F-87FA-46D2-9842-ABA74CE5491F}" destId="{1B760228-1B70-4DC4-86A7-087C948189FB}" srcOrd="2" destOrd="0" parTransId="{F48E2616-B1B5-4F5E-87BE-632E8EEB3681}" sibTransId="{79AC96D2-1672-49CB-A8C0-4B4E4521AF9B}"/>
    <dgm:cxn modelId="{380DC36C-EFF3-4E9A-A755-87D560BEDE4A}" type="presOf" srcId="{DE2B1E5B-F3F4-4C4D-ACB5-8394F8F58427}" destId="{9A6F7F91-9563-4F99-ABC8-796EB10AFA2A}" srcOrd="0" destOrd="0" presId="urn:microsoft.com/office/officeart/2008/layout/PictureStrips"/>
    <dgm:cxn modelId="{F1702773-FA81-477F-8D72-ECC146CDD258}" srcId="{3FEBCB3F-87FA-46D2-9842-ABA74CE5491F}" destId="{1CE5C604-692E-494D-A4A0-6EAF6266B421}" srcOrd="0" destOrd="0" parTransId="{B031DC26-A8B6-4904-9774-5BDCAC7ACE67}" sibTransId="{D5D0BF77-A2C4-4C4F-B132-7EE15ED1E962}"/>
    <dgm:cxn modelId="{CEA75989-3FA0-4DD8-A9D8-4DCF9CE59F4D}" type="presOf" srcId="{1B760228-1B70-4DC4-86A7-087C948189FB}" destId="{EB2D3AC5-45F6-43CE-9D11-77733D9199F2}" srcOrd="0" destOrd="0" presId="urn:microsoft.com/office/officeart/2008/layout/PictureStrips"/>
    <dgm:cxn modelId="{E03EAD8D-C67C-49AD-BB72-DF2C93103E3E}" srcId="{3FEBCB3F-87FA-46D2-9842-ABA74CE5491F}" destId="{DE2B1E5B-F3F4-4C4D-ACB5-8394F8F58427}" srcOrd="1" destOrd="0" parTransId="{02D3675A-F050-4B07-8F74-198FFC930E18}" sibTransId="{E8E76EA5-137F-42C5-BF13-A8C76F149052}"/>
    <dgm:cxn modelId="{EAA709E0-F584-4ECF-AB07-F22D14563CDC}" type="presOf" srcId="{88D1D221-3B95-483C-8036-F210C6A6087B}" destId="{32C80C74-94E3-43EF-AC89-890543DA5D99}" srcOrd="0" destOrd="0" presId="urn:microsoft.com/office/officeart/2008/layout/PictureStrips"/>
    <dgm:cxn modelId="{DCDAE161-01A2-4292-83AA-324EA5471093}" type="presParOf" srcId="{89F3B963-38B3-44FA-810E-A59C6C6DB573}" destId="{AECF178B-FAF8-47AF-9DDF-1288AC60D686}" srcOrd="0" destOrd="0" presId="urn:microsoft.com/office/officeart/2008/layout/PictureStrips"/>
    <dgm:cxn modelId="{10383BAF-0813-48E4-AAE0-F9AF009E3455}" type="presParOf" srcId="{AECF178B-FAF8-47AF-9DDF-1288AC60D686}" destId="{9D9E3274-3F26-46BD-BFA1-83B54FE594E8}" srcOrd="0" destOrd="0" presId="urn:microsoft.com/office/officeart/2008/layout/PictureStrips"/>
    <dgm:cxn modelId="{87F5F9AD-58C0-4E00-A565-513F04DE62EA}" type="presParOf" srcId="{AECF178B-FAF8-47AF-9DDF-1288AC60D686}" destId="{F1802B3E-DF50-4DEA-BB9C-BA09E672349B}" srcOrd="1" destOrd="0" presId="urn:microsoft.com/office/officeart/2008/layout/PictureStrips"/>
    <dgm:cxn modelId="{2B8CAE02-9306-4F0B-8DA6-F58CD50F94C1}" type="presParOf" srcId="{89F3B963-38B3-44FA-810E-A59C6C6DB573}" destId="{6F8F98B3-9A12-420E-A103-043785249C5B}" srcOrd="1" destOrd="0" presId="urn:microsoft.com/office/officeart/2008/layout/PictureStrips"/>
    <dgm:cxn modelId="{39992164-D29A-42CB-9CAD-19DF40CFBEB1}" type="presParOf" srcId="{89F3B963-38B3-44FA-810E-A59C6C6DB573}" destId="{C4C44A0B-31A0-4E0F-8797-80AC331E58C0}" srcOrd="2" destOrd="0" presId="urn:microsoft.com/office/officeart/2008/layout/PictureStrips"/>
    <dgm:cxn modelId="{236B6BFD-944A-457D-8618-CF9DDA451C09}" type="presParOf" srcId="{C4C44A0B-31A0-4E0F-8797-80AC331E58C0}" destId="{9A6F7F91-9563-4F99-ABC8-796EB10AFA2A}" srcOrd="0" destOrd="0" presId="urn:microsoft.com/office/officeart/2008/layout/PictureStrips"/>
    <dgm:cxn modelId="{4698D120-AE0C-442B-B613-84634670A178}" type="presParOf" srcId="{C4C44A0B-31A0-4E0F-8797-80AC331E58C0}" destId="{759B46EE-0678-47F1-AF6C-492D8DE7ABB2}" srcOrd="1" destOrd="0" presId="urn:microsoft.com/office/officeart/2008/layout/PictureStrips"/>
    <dgm:cxn modelId="{97BF1D7D-7DAB-4FD6-9820-E67A69B8CAA6}" type="presParOf" srcId="{89F3B963-38B3-44FA-810E-A59C6C6DB573}" destId="{6ABE9C10-7601-4C69-A84D-6E5266CB0D45}" srcOrd="3" destOrd="0" presId="urn:microsoft.com/office/officeart/2008/layout/PictureStrips"/>
    <dgm:cxn modelId="{699FA8BA-348E-47D3-8955-DC722FB2961B}" type="presParOf" srcId="{89F3B963-38B3-44FA-810E-A59C6C6DB573}" destId="{FFE654AB-D68A-454F-92B6-D7F584E8411F}" srcOrd="4" destOrd="0" presId="urn:microsoft.com/office/officeart/2008/layout/PictureStrips"/>
    <dgm:cxn modelId="{5BE967C0-D697-40E5-92A0-372644D073DD}" type="presParOf" srcId="{FFE654AB-D68A-454F-92B6-D7F584E8411F}" destId="{EB2D3AC5-45F6-43CE-9D11-77733D9199F2}" srcOrd="0" destOrd="0" presId="urn:microsoft.com/office/officeart/2008/layout/PictureStrips"/>
    <dgm:cxn modelId="{35C26875-A2AE-4BBA-A01C-9A148258D87E}" type="presParOf" srcId="{FFE654AB-D68A-454F-92B6-D7F584E8411F}" destId="{666C6571-25AF-4CAA-AE26-C64EAA6D51CB}" srcOrd="1" destOrd="0" presId="urn:microsoft.com/office/officeart/2008/layout/PictureStrips"/>
    <dgm:cxn modelId="{D76D265F-6579-4D5E-8CD1-02484346FD94}" type="presParOf" srcId="{89F3B963-38B3-44FA-810E-A59C6C6DB573}" destId="{6455F3DE-9431-4F16-9291-54CDBBBA835C}" srcOrd="5" destOrd="0" presId="urn:microsoft.com/office/officeart/2008/layout/PictureStrips"/>
    <dgm:cxn modelId="{C4A19F80-C89F-453F-9216-F3C4595C8AB6}" type="presParOf" srcId="{89F3B963-38B3-44FA-810E-A59C6C6DB573}" destId="{658437BE-7443-42CB-98E1-17922FA73C78}" srcOrd="6" destOrd="0" presId="urn:microsoft.com/office/officeart/2008/layout/PictureStrips"/>
    <dgm:cxn modelId="{89BAB5E7-5463-47D0-8D36-4CADBCC89764}" type="presParOf" srcId="{658437BE-7443-42CB-98E1-17922FA73C78}" destId="{32C80C74-94E3-43EF-AC89-890543DA5D99}" srcOrd="0" destOrd="0" presId="urn:microsoft.com/office/officeart/2008/layout/PictureStrips"/>
    <dgm:cxn modelId="{A26EBE84-992F-4BD6-9534-BC691754433E}" type="presParOf" srcId="{658437BE-7443-42CB-98E1-17922FA73C78}" destId="{A56A8F31-F96B-47EB-B1E7-67F86DD6204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020374-0792-4447-87FC-69A8E6AC6D05}"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hr-HR"/>
        </a:p>
      </dgm:t>
    </dgm:pt>
    <dgm:pt modelId="{32BF108B-1936-4425-9190-2CD8E2E6442B}">
      <dgm:prSet phldrT="[Text]" custT="1"/>
      <dgm:spPr>
        <a:ln>
          <a:solidFill>
            <a:srgbClr val="0D535F"/>
          </a:solidFill>
        </a:ln>
      </dgm:spPr>
      <dgm:t>
        <a:bodyPr/>
        <a:lstStyle/>
        <a:p>
          <a:r>
            <a:rPr lang="hr-HR" sz="2000" noProof="0" dirty="0">
              <a:effectLst/>
              <a:latin typeface="+mn-lt"/>
              <a:cs typeface="Arial" panose="020B0604020202020204" pitchFamily="34" charset="0"/>
            </a:rPr>
            <a:t>Dobavljač dopusti upotrebu servisa pod uvjetom da se na njemu ujedno uspoređuje i recenzira kvaliteta robe i/ili razina korisničke podrške koju pruža kupac (trgovac na malo) </a:t>
          </a:r>
          <a:endParaRPr lang="hr-HR" sz="2000" noProof="0" dirty="0">
            <a:latin typeface="+mn-lt"/>
          </a:endParaRPr>
        </a:p>
      </dgm:t>
    </dgm:pt>
    <dgm:pt modelId="{08C9C6D5-CB7D-4FB9-93BE-A158B93162FC}" type="parTrans" cxnId="{B7C9A02D-2181-4423-B00D-54D0AD005701}">
      <dgm:prSet/>
      <dgm:spPr/>
      <dgm:t>
        <a:bodyPr/>
        <a:lstStyle/>
        <a:p>
          <a:endParaRPr lang="hr-HR"/>
        </a:p>
      </dgm:t>
    </dgm:pt>
    <dgm:pt modelId="{4A26AFD5-A120-4599-86F1-E06862D36F44}" type="sibTrans" cxnId="{B7C9A02D-2181-4423-B00D-54D0AD005701}">
      <dgm:prSet/>
      <dgm:spPr/>
      <dgm:t>
        <a:bodyPr/>
        <a:lstStyle/>
        <a:p>
          <a:endParaRPr lang="hr-HR"/>
        </a:p>
      </dgm:t>
    </dgm:pt>
    <dgm:pt modelId="{EC626C57-32A7-45B7-BDC1-D1800B90A581}">
      <dgm:prSet phldrT="[Text]" custT="1"/>
      <dgm:spPr>
        <a:ln>
          <a:solidFill>
            <a:srgbClr val="0D535F"/>
          </a:solidFill>
        </a:ln>
      </dgm:spPr>
      <dgm:t>
        <a:bodyPr/>
        <a:lstStyle/>
        <a:p>
          <a:endParaRPr lang="hr-HR" sz="1700" noProof="0" dirty="0"/>
        </a:p>
        <a:p>
          <a:r>
            <a:rPr lang="hr-HR" sz="2000" noProof="0" dirty="0"/>
            <a:t>A. Odbijanje pružanja informacije o cijeni servisima</a:t>
          </a:r>
        </a:p>
        <a:p>
          <a:r>
            <a:rPr lang="hr-HR" sz="2000" noProof="0" dirty="0"/>
            <a:t>B. Zahtjev da se prije upotrebe servisa od dobavljača ishodi odobrenje</a:t>
          </a:r>
        </a:p>
        <a:p>
          <a:r>
            <a:rPr lang="hr-HR" sz="2000" noProof="0" dirty="0"/>
            <a:t>C. Ograničenje upotrebe robne marke dobavljača u servisima </a:t>
          </a:r>
        </a:p>
        <a:p>
          <a:endParaRPr lang="hr-HR" sz="1700" noProof="0" dirty="0"/>
        </a:p>
      </dgm:t>
    </dgm:pt>
    <dgm:pt modelId="{632481BB-9F38-4334-9297-D12CD7808198}" type="parTrans" cxnId="{DF972745-7677-43AC-A077-805362082E80}">
      <dgm:prSet/>
      <dgm:spPr/>
      <dgm:t>
        <a:bodyPr/>
        <a:lstStyle/>
        <a:p>
          <a:endParaRPr lang="hr-HR"/>
        </a:p>
      </dgm:t>
    </dgm:pt>
    <dgm:pt modelId="{8927E69C-9C1F-44B3-BC06-C0D30B5291C7}" type="sibTrans" cxnId="{DF972745-7677-43AC-A077-805362082E80}">
      <dgm:prSet/>
      <dgm:spPr/>
      <dgm:t>
        <a:bodyPr/>
        <a:lstStyle/>
        <a:p>
          <a:endParaRPr lang="hr-HR"/>
        </a:p>
      </dgm:t>
    </dgm:pt>
    <dgm:pt modelId="{8B53F7BA-73AF-4F2B-819D-C2D1D8DC2573}">
      <dgm:prSet phldrT="[Text]" custT="1"/>
      <dgm:spPr>
        <a:ln>
          <a:solidFill>
            <a:srgbClr val="0D535F"/>
          </a:solidFill>
        </a:ln>
      </dgm:spPr>
      <dgm:t>
        <a:bodyPr/>
        <a:lstStyle/>
        <a:p>
          <a:r>
            <a:rPr lang="hr-HR" sz="2000" noProof="0" dirty="0">
              <a:effectLst/>
              <a:latin typeface="+mn-lt"/>
              <a:cs typeface="Arial" panose="020B0604020202020204" pitchFamily="34" charset="0"/>
            </a:rPr>
            <a:t>Dobavljač zabrani upotrebu određenog servisa</a:t>
          </a:r>
          <a:endParaRPr lang="hr-HR" sz="2000" noProof="0" dirty="0">
            <a:latin typeface="+mn-lt"/>
          </a:endParaRPr>
        </a:p>
      </dgm:t>
    </dgm:pt>
    <dgm:pt modelId="{8D046614-E402-499C-B85C-614DD9037930}" type="sibTrans" cxnId="{999164D3-DBF8-4C12-99F8-B24EE2408218}">
      <dgm:prSet/>
      <dgm:spPr/>
      <dgm:t>
        <a:bodyPr/>
        <a:lstStyle/>
        <a:p>
          <a:endParaRPr lang="hr-HR"/>
        </a:p>
      </dgm:t>
    </dgm:pt>
    <dgm:pt modelId="{B53A305B-2CA7-41DD-BD17-C016F33BDBFD}" type="parTrans" cxnId="{999164D3-DBF8-4C12-99F8-B24EE2408218}">
      <dgm:prSet/>
      <dgm:spPr/>
      <dgm:t>
        <a:bodyPr/>
        <a:lstStyle/>
        <a:p>
          <a:endParaRPr lang="hr-HR"/>
        </a:p>
      </dgm:t>
    </dgm:pt>
    <dgm:pt modelId="{C6C18570-ECB2-4439-BA8E-F552A1808189}" type="pres">
      <dgm:prSet presAssocID="{22020374-0792-4447-87FC-69A8E6AC6D05}" presName="Name0" presStyleCnt="0">
        <dgm:presLayoutVars>
          <dgm:dir/>
          <dgm:resizeHandles val="exact"/>
        </dgm:presLayoutVars>
      </dgm:prSet>
      <dgm:spPr/>
    </dgm:pt>
    <dgm:pt modelId="{DA3D372E-DA6D-4F27-A2EC-9B5CB42A70F3}" type="pres">
      <dgm:prSet presAssocID="{32BF108B-1936-4425-9190-2CD8E2E6442B}" presName="composite" presStyleCnt="0"/>
      <dgm:spPr/>
    </dgm:pt>
    <dgm:pt modelId="{74076C1E-2310-4916-B458-ED387A37CEE4}" type="pres">
      <dgm:prSet presAssocID="{32BF108B-1936-4425-9190-2CD8E2E6442B}" presName="rect1" presStyleLbl="trAlignAcc1" presStyleIdx="0" presStyleCnt="3" custScaleY="132147" custLinFactNeighborX="707" custLinFactNeighborY="15971">
        <dgm:presLayoutVars>
          <dgm:bulletEnabled val="1"/>
        </dgm:presLayoutVars>
      </dgm:prSet>
      <dgm:spPr/>
    </dgm:pt>
    <dgm:pt modelId="{F708138A-6609-4873-AAC6-07CD90409B72}" type="pres">
      <dgm:prSet presAssocID="{32BF108B-1936-4425-9190-2CD8E2E6442B}" presName="rect2" presStyleLbl="fgImgPlace1" presStyleIdx="0" presStyleCnt="3" custLinFactNeighborX="-320" custLinFactNeighborY="28513"/>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BFA7D6DC-6545-4909-8F61-DD9EB5037A6D}" type="pres">
      <dgm:prSet presAssocID="{4A26AFD5-A120-4599-86F1-E06862D36F44}" presName="sibTrans" presStyleCnt="0"/>
      <dgm:spPr/>
    </dgm:pt>
    <dgm:pt modelId="{4E53D175-9193-4943-A58B-6676D01EA350}" type="pres">
      <dgm:prSet presAssocID="{EC626C57-32A7-45B7-BDC1-D1800B90A581}" presName="composite" presStyleCnt="0"/>
      <dgm:spPr/>
    </dgm:pt>
    <dgm:pt modelId="{960012ED-9A3E-4A3A-976A-86F53B50D52D}" type="pres">
      <dgm:prSet presAssocID="{EC626C57-32A7-45B7-BDC1-D1800B90A581}" presName="rect1" presStyleLbl="trAlignAcc1" presStyleIdx="1" presStyleCnt="3" custScaleY="147388" custLinFactNeighborX="70" custLinFactNeighborY="27934">
        <dgm:presLayoutVars>
          <dgm:bulletEnabled val="1"/>
        </dgm:presLayoutVars>
      </dgm:prSet>
      <dgm:spPr/>
    </dgm:pt>
    <dgm:pt modelId="{DB535F8A-571E-4947-8CD0-42D896332D54}" type="pres">
      <dgm:prSet presAssocID="{EC626C57-32A7-45B7-BDC1-D1800B90A581}" presName="rect2" presStyleLbl="fgImgPlace1" presStyleIdx="1" presStyleCnt="3" custLinFactNeighborX="-1538" custLinFactNeighborY="20483"/>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b="1172"/>
          </a:stretch>
        </a:blipFill>
      </dgm:spPr>
    </dgm:pt>
    <dgm:pt modelId="{6A5B1905-C8FA-4E0D-BE46-467F152A16B0}" type="pres">
      <dgm:prSet presAssocID="{8927E69C-9C1F-44B3-BC06-C0D30B5291C7}" presName="sibTrans" presStyleCnt="0"/>
      <dgm:spPr/>
    </dgm:pt>
    <dgm:pt modelId="{7BAF7A2E-1F0F-4420-8991-41FE333E545F}" type="pres">
      <dgm:prSet presAssocID="{8B53F7BA-73AF-4F2B-819D-C2D1D8DC2573}" presName="composite" presStyleCnt="0"/>
      <dgm:spPr/>
    </dgm:pt>
    <dgm:pt modelId="{F0331493-752D-48FB-A868-D9D43E636E13}" type="pres">
      <dgm:prSet presAssocID="{8B53F7BA-73AF-4F2B-819D-C2D1D8DC2573}" presName="rect1" presStyleLbl="trAlignAcc1" presStyleIdx="2" presStyleCnt="3" custLinFactNeighborX="4608" custLinFactNeighborY="19977">
        <dgm:presLayoutVars>
          <dgm:bulletEnabled val="1"/>
        </dgm:presLayoutVars>
      </dgm:prSet>
      <dgm:spPr/>
    </dgm:pt>
    <dgm:pt modelId="{CB09F9DF-62D8-456E-BC13-2B9B1F2A184F}" type="pres">
      <dgm:prSet presAssocID="{8B53F7BA-73AF-4F2B-819D-C2D1D8DC2573}" presName="rect2" presStyleLbl="fgImgPlace1" presStyleIdx="2" presStyleCnt="3" custLinFactNeighborX="-3942" custLinFactNeighborY="28021"/>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Lst>
  <dgm:cxnLst>
    <dgm:cxn modelId="{B7C9A02D-2181-4423-B00D-54D0AD005701}" srcId="{22020374-0792-4447-87FC-69A8E6AC6D05}" destId="{32BF108B-1936-4425-9190-2CD8E2E6442B}" srcOrd="0" destOrd="0" parTransId="{08C9C6D5-CB7D-4FB9-93BE-A158B93162FC}" sibTransId="{4A26AFD5-A120-4599-86F1-E06862D36F44}"/>
    <dgm:cxn modelId="{4A5B5064-923E-410E-B343-BE669E00468B}" type="presOf" srcId="{8B53F7BA-73AF-4F2B-819D-C2D1D8DC2573}" destId="{F0331493-752D-48FB-A868-D9D43E636E13}" srcOrd="0" destOrd="0" presId="urn:microsoft.com/office/officeart/2008/layout/PictureStrips"/>
    <dgm:cxn modelId="{DF972745-7677-43AC-A077-805362082E80}" srcId="{22020374-0792-4447-87FC-69A8E6AC6D05}" destId="{EC626C57-32A7-45B7-BDC1-D1800B90A581}" srcOrd="1" destOrd="0" parTransId="{632481BB-9F38-4334-9297-D12CD7808198}" sibTransId="{8927E69C-9C1F-44B3-BC06-C0D30B5291C7}"/>
    <dgm:cxn modelId="{5064A272-3A04-4D4C-9F47-F5618C21BC47}" type="presOf" srcId="{32BF108B-1936-4425-9190-2CD8E2E6442B}" destId="{74076C1E-2310-4916-B458-ED387A37CEE4}" srcOrd="0" destOrd="0" presId="urn:microsoft.com/office/officeart/2008/layout/PictureStrips"/>
    <dgm:cxn modelId="{59DC80AD-0732-4BF1-955E-F936C9A32343}" type="presOf" srcId="{22020374-0792-4447-87FC-69A8E6AC6D05}" destId="{C6C18570-ECB2-4439-BA8E-F552A1808189}" srcOrd="0" destOrd="0" presId="urn:microsoft.com/office/officeart/2008/layout/PictureStrips"/>
    <dgm:cxn modelId="{1C17C0CB-9D1B-47E4-83DB-6254CE8DD1C3}" type="presOf" srcId="{EC626C57-32A7-45B7-BDC1-D1800B90A581}" destId="{960012ED-9A3E-4A3A-976A-86F53B50D52D}" srcOrd="0" destOrd="0" presId="urn:microsoft.com/office/officeart/2008/layout/PictureStrips"/>
    <dgm:cxn modelId="{999164D3-DBF8-4C12-99F8-B24EE2408218}" srcId="{22020374-0792-4447-87FC-69A8E6AC6D05}" destId="{8B53F7BA-73AF-4F2B-819D-C2D1D8DC2573}" srcOrd="2" destOrd="0" parTransId="{B53A305B-2CA7-41DD-BD17-C016F33BDBFD}" sibTransId="{8D046614-E402-499C-B85C-614DD9037930}"/>
    <dgm:cxn modelId="{27D1A1CD-948D-47DE-86F7-99AA5BA96809}" type="presParOf" srcId="{C6C18570-ECB2-4439-BA8E-F552A1808189}" destId="{DA3D372E-DA6D-4F27-A2EC-9B5CB42A70F3}" srcOrd="0" destOrd="0" presId="urn:microsoft.com/office/officeart/2008/layout/PictureStrips"/>
    <dgm:cxn modelId="{C5C10AE9-D819-4C4D-A2E3-0E4BE4D8A6BB}" type="presParOf" srcId="{DA3D372E-DA6D-4F27-A2EC-9B5CB42A70F3}" destId="{74076C1E-2310-4916-B458-ED387A37CEE4}" srcOrd="0" destOrd="0" presId="urn:microsoft.com/office/officeart/2008/layout/PictureStrips"/>
    <dgm:cxn modelId="{2920DB4B-D285-413F-8268-520AD0463F65}" type="presParOf" srcId="{DA3D372E-DA6D-4F27-A2EC-9B5CB42A70F3}" destId="{F708138A-6609-4873-AAC6-07CD90409B72}" srcOrd="1" destOrd="0" presId="urn:microsoft.com/office/officeart/2008/layout/PictureStrips"/>
    <dgm:cxn modelId="{54D572AA-2218-4817-ADA5-A3DAEBD5A39A}" type="presParOf" srcId="{C6C18570-ECB2-4439-BA8E-F552A1808189}" destId="{BFA7D6DC-6545-4909-8F61-DD9EB5037A6D}" srcOrd="1" destOrd="0" presId="urn:microsoft.com/office/officeart/2008/layout/PictureStrips"/>
    <dgm:cxn modelId="{7CF08D77-52C6-4FAA-9892-64960F7DE6A4}" type="presParOf" srcId="{C6C18570-ECB2-4439-BA8E-F552A1808189}" destId="{4E53D175-9193-4943-A58B-6676D01EA350}" srcOrd="2" destOrd="0" presId="urn:microsoft.com/office/officeart/2008/layout/PictureStrips"/>
    <dgm:cxn modelId="{365AF0CF-20C7-4CE8-B41D-5A73784D769A}" type="presParOf" srcId="{4E53D175-9193-4943-A58B-6676D01EA350}" destId="{960012ED-9A3E-4A3A-976A-86F53B50D52D}" srcOrd="0" destOrd="0" presId="urn:microsoft.com/office/officeart/2008/layout/PictureStrips"/>
    <dgm:cxn modelId="{52030650-B3D8-4B8F-9BD9-16B90A17AF4F}" type="presParOf" srcId="{4E53D175-9193-4943-A58B-6676D01EA350}" destId="{DB535F8A-571E-4947-8CD0-42D896332D54}" srcOrd="1" destOrd="0" presId="urn:microsoft.com/office/officeart/2008/layout/PictureStrips"/>
    <dgm:cxn modelId="{891653EF-1B2E-4CFB-9102-95D63F90C25B}" type="presParOf" srcId="{C6C18570-ECB2-4439-BA8E-F552A1808189}" destId="{6A5B1905-C8FA-4E0D-BE46-467F152A16B0}" srcOrd="3" destOrd="0" presId="urn:microsoft.com/office/officeart/2008/layout/PictureStrips"/>
    <dgm:cxn modelId="{AC727B1C-C124-418C-AAAF-F80A55241A1E}" type="presParOf" srcId="{C6C18570-ECB2-4439-BA8E-F552A1808189}" destId="{7BAF7A2E-1F0F-4420-8991-41FE333E545F}" srcOrd="4" destOrd="0" presId="urn:microsoft.com/office/officeart/2008/layout/PictureStrips"/>
    <dgm:cxn modelId="{AA648993-0E58-401B-A289-22F012237C64}" type="presParOf" srcId="{7BAF7A2E-1F0F-4420-8991-41FE333E545F}" destId="{F0331493-752D-48FB-A868-D9D43E636E13}" srcOrd="0" destOrd="0" presId="urn:microsoft.com/office/officeart/2008/layout/PictureStrips"/>
    <dgm:cxn modelId="{55A3A546-53B7-474C-8A9F-55FE9E667198}" type="presParOf" srcId="{7BAF7A2E-1F0F-4420-8991-41FE333E545F}" destId="{CB09F9DF-62D8-456E-BC13-2B9B1F2A184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2B7E1-0A5C-4857-91A7-DD8C6A29E75B}">
      <dsp:nvSpPr>
        <dsp:cNvPr id="0" name=""/>
        <dsp:cNvSpPr/>
      </dsp:nvSpPr>
      <dsp:spPr>
        <a:xfrm rot="16200000">
          <a:off x="1003300" y="-1003300"/>
          <a:ext cx="2057400"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hr-HR" sz="2200" kern="1200" dirty="0"/>
            <a:t>P</a:t>
          </a:r>
          <a:r>
            <a:rPr lang="en-GB" sz="2200" kern="1200" dirty="0" err="1"/>
            <a:t>ridonos</a:t>
          </a:r>
          <a:r>
            <a:rPr lang="hr-HR" sz="2200" kern="1200" dirty="0"/>
            <a:t>i</a:t>
          </a:r>
          <a:r>
            <a:rPr lang="en-GB" sz="2200" kern="1200" dirty="0"/>
            <a:t> </a:t>
          </a:r>
          <a:r>
            <a:rPr lang="en-GB" sz="2200" kern="1200" dirty="0" err="1"/>
            <a:t>unapređenju</a:t>
          </a:r>
          <a:r>
            <a:rPr lang="en-GB" sz="2200" kern="1200" dirty="0"/>
            <a:t> </a:t>
          </a:r>
          <a:r>
            <a:rPr lang="en-GB" sz="2200" kern="1200" dirty="0" err="1"/>
            <a:t>proizvodnje</a:t>
          </a:r>
          <a:r>
            <a:rPr lang="en-GB" sz="2200" kern="1200" dirty="0"/>
            <a:t> / </a:t>
          </a:r>
          <a:r>
            <a:rPr lang="en-GB" sz="2200" kern="1200" dirty="0" err="1"/>
            <a:t>distribucije</a:t>
          </a:r>
          <a:r>
            <a:rPr lang="en-GB" sz="2200" kern="1200" dirty="0"/>
            <a:t> </a:t>
          </a:r>
          <a:r>
            <a:rPr lang="en-GB" sz="2200" kern="1200" dirty="0" err="1"/>
            <a:t>ili</a:t>
          </a:r>
          <a:r>
            <a:rPr lang="en-GB" sz="2200" kern="1200" dirty="0"/>
            <a:t> </a:t>
          </a:r>
          <a:r>
            <a:rPr lang="en-GB" sz="2200" kern="1200" dirty="0" err="1"/>
            <a:t>tehnološkom</a:t>
          </a:r>
          <a:r>
            <a:rPr lang="en-GB" sz="2200" kern="1200" dirty="0"/>
            <a:t> / </a:t>
          </a:r>
          <a:r>
            <a:rPr lang="en-GB" sz="2200" kern="1200" dirty="0" err="1"/>
            <a:t>gospodarskom</a:t>
          </a:r>
          <a:r>
            <a:rPr lang="en-GB" sz="2200" kern="1200" dirty="0"/>
            <a:t> </a:t>
          </a:r>
          <a:r>
            <a:rPr lang="en-GB" sz="2200" kern="1200" dirty="0" err="1"/>
            <a:t>razvoju</a:t>
          </a:r>
          <a:endParaRPr lang="en-GB" sz="2200" kern="1200" dirty="0"/>
        </a:p>
      </dsp:txBody>
      <dsp:txXfrm rot="5400000">
        <a:off x="-1" y="1"/>
        <a:ext cx="4064000" cy="1543050"/>
      </dsp:txXfrm>
    </dsp:sp>
    <dsp:sp modelId="{C0A7DAD0-0D88-46C9-9274-17BEAB27FEF4}">
      <dsp:nvSpPr>
        <dsp:cNvPr id="0" name=""/>
        <dsp:cNvSpPr/>
      </dsp:nvSpPr>
      <dsp:spPr>
        <a:xfrm>
          <a:off x="4064000" y="0"/>
          <a:ext cx="4064000" cy="20574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hr-HR" sz="2200" kern="1200" dirty="0"/>
            <a:t>R</a:t>
          </a:r>
          <a:r>
            <a:rPr lang="en-GB" sz="2200" kern="1200" dirty="0" err="1"/>
            <a:t>azmjerna</a:t>
          </a:r>
          <a:r>
            <a:rPr lang="en-GB" sz="2200" kern="1200" dirty="0"/>
            <a:t> </a:t>
          </a:r>
          <a:r>
            <a:rPr lang="en-GB" sz="2200" kern="1200" dirty="0" err="1"/>
            <a:t>korist</a:t>
          </a:r>
          <a:r>
            <a:rPr lang="en-GB" sz="2200" kern="1200" dirty="0"/>
            <a:t> za </a:t>
          </a:r>
          <a:r>
            <a:rPr lang="en-GB" sz="2200" kern="1200" dirty="0" err="1"/>
            <a:t>potrošače</a:t>
          </a:r>
          <a:endParaRPr lang="en-GB" sz="2200" kern="1200" dirty="0"/>
        </a:p>
      </dsp:txBody>
      <dsp:txXfrm>
        <a:off x="4064000" y="0"/>
        <a:ext cx="4064000" cy="1543050"/>
      </dsp:txXfrm>
    </dsp:sp>
    <dsp:sp modelId="{8414C22C-DBA3-45F1-A9E6-7E1EA7B29DB0}">
      <dsp:nvSpPr>
        <dsp:cNvPr id="0" name=""/>
        <dsp:cNvSpPr/>
      </dsp:nvSpPr>
      <dsp:spPr>
        <a:xfrm rot="10800000">
          <a:off x="0" y="2057400"/>
          <a:ext cx="4064000" cy="20574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hr-HR" sz="2200" kern="1200" dirty="0"/>
            <a:t>O</a:t>
          </a:r>
          <a:r>
            <a:rPr lang="en-GB" sz="2200" kern="1200" dirty="0" err="1"/>
            <a:t>graničenj</a:t>
          </a:r>
          <a:r>
            <a:rPr lang="hr-HR" sz="2200" kern="1200" dirty="0"/>
            <a:t>e</a:t>
          </a:r>
          <a:r>
            <a:rPr lang="en-GB" sz="2200" kern="1200" dirty="0"/>
            <a:t> </a:t>
          </a:r>
          <a:r>
            <a:rPr lang="en-GB" sz="2200" kern="1200" dirty="0" err="1"/>
            <a:t>neophodn</a:t>
          </a:r>
          <a:r>
            <a:rPr lang="hr-HR" sz="2200" kern="1200" dirty="0"/>
            <a:t>o</a:t>
          </a:r>
          <a:r>
            <a:rPr lang="en-GB" sz="2200" kern="1200" dirty="0"/>
            <a:t> (za </a:t>
          </a:r>
          <a:r>
            <a:rPr lang="en-GB" sz="2200" kern="1200" dirty="0" err="1"/>
            <a:t>ostvarenje</a:t>
          </a:r>
          <a:r>
            <a:rPr lang="en-GB" sz="2200" kern="1200" dirty="0"/>
            <a:t> </a:t>
          </a:r>
          <a:r>
            <a:rPr lang="en-GB" sz="2200" kern="1200" dirty="0" err="1"/>
            <a:t>navedenih</a:t>
          </a:r>
          <a:r>
            <a:rPr lang="en-GB" sz="2200" kern="1200" dirty="0"/>
            <a:t> </a:t>
          </a:r>
          <a:r>
            <a:rPr lang="en-GB" sz="2200" kern="1200" dirty="0" err="1"/>
            <a:t>ciljeva</a:t>
          </a:r>
          <a:r>
            <a:rPr lang="en-GB" sz="2200" kern="1200" dirty="0"/>
            <a:t>)</a:t>
          </a:r>
        </a:p>
      </dsp:txBody>
      <dsp:txXfrm rot="10800000">
        <a:off x="0" y="2571750"/>
        <a:ext cx="4064000" cy="1543050"/>
      </dsp:txXfrm>
    </dsp:sp>
    <dsp:sp modelId="{F423C95D-F586-4113-A797-9971C3E19BD2}">
      <dsp:nvSpPr>
        <dsp:cNvPr id="0" name=""/>
        <dsp:cNvSpPr/>
      </dsp:nvSpPr>
      <dsp:spPr>
        <a:xfrm rot="5400000">
          <a:off x="5067300" y="1054100"/>
          <a:ext cx="2057400"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hr-HR" sz="2200" kern="1200" dirty="0"/>
            <a:t>N</a:t>
          </a:r>
          <a:r>
            <a:rPr lang="en-GB" sz="2200" kern="1200" dirty="0"/>
            <a:t>e </a:t>
          </a:r>
          <a:r>
            <a:rPr lang="en-GB" sz="2200" kern="1200" dirty="0" err="1"/>
            <a:t>omogućuju</a:t>
          </a:r>
          <a:r>
            <a:rPr lang="en-GB" sz="2200" kern="1200" dirty="0"/>
            <a:t> </a:t>
          </a:r>
          <a:r>
            <a:rPr lang="en-GB" sz="2200" kern="1200" dirty="0" err="1"/>
            <a:t>isključivanje</a:t>
          </a:r>
          <a:r>
            <a:rPr lang="en-GB" sz="2200" kern="1200" dirty="0"/>
            <a:t> </a:t>
          </a:r>
          <a:r>
            <a:rPr lang="en-GB" sz="2200" kern="1200" dirty="0" err="1"/>
            <a:t>znatnog</a:t>
          </a:r>
          <a:r>
            <a:rPr lang="en-GB" sz="2200" kern="1200" dirty="0"/>
            <a:t> </a:t>
          </a:r>
          <a:r>
            <a:rPr lang="en-GB" sz="2200" kern="1200" dirty="0" err="1"/>
            <a:t>dijela</a:t>
          </a:r>
          <a:r>
            <a:rPr lang="en-GB" sz="2200" kern="1200" dirty="0"/>
            <a:t> </a:t>
          </a:r>
          <a:r>
            <a:rPr lang="en-GB" sz="2200" kern="1200" dirty="0" err="1"/>
            <a:t>konkurencije</a:t>
          </a:r>
          <a:endParaRPr lang="en-GB" sz="2200" kern="1200" dirty="0"/>
        </a:p>
      </dsp:txBody>
      <dsp:txXfrm rot="-5400000">
        <a:off x="4064000" y="2571750"/>
        <a:ext cx="4064000" cy="1543050"/>
      </dsp:txXfrm>
    </dsp:sp>
    <dsp:sp modelId="{1D5BA623-F67F-4A1E-BB74-5B0C67FD0813}">
      <dsp:nvSpPr>
        <dsp:cNvPr id="0" name=""/>
        <dsp:cNvSpPr/>
      </dsp:nvSpPr>
      <dsp:spPr>
        <a:xfrm>
          <a:off x="2844799" y="1543049"/>
          <a:ext cx="2438400" cy="102870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b="1" kern="1200" dirty="0"/>
            <a:t>SVI </a:t>
          </a:r>
          <a:r>
            <a:rPr lang="hr-HR" sz="2200" kern="1200" dirty="0"/>
            <a:t>uvjeti moraju biti ispunjeni</a:t>
          </a:r>
          <a:endParaRPr lang="en-GB" sz="2200" kern="1200" dirty="0"/>
        </a:p>
      </dsp:txBody>
      <dsp:txXfrm>
        <a:off x="2895016" y="1593266"/>
        <a:ext cx="2337966" cy="928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E3274-3F26-46BD-BFA1-83B54FE594E8}">
      <dsp:nvSpPr>
        <dsp:cNvPr id="0" name=""/>
        <dsp:cNvSpPr/>
      </dsp:nvSpPr>
      <dsp:spPr>
        <a:xfrm>
          <a:off x="220135" y="463549"/>
          <a:ext cx="5254381" cy="164199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2177" tIns="83820" rIns="83820" bIns="83820" numCol="1" spcCol="1270" anchor="ctr" anchorCtr="0">
          <a:noAutofit/>
        </a:bodyPr>
        <a:lstStyle/>
        <a:p>
          <a:pPr marL="0" lvl="0" indent="0" algn="l" defTabSz="977900">
            <a:lnSpc>
              <a:spcPct val="90000"/>
            </a:lnSpc>
            <a:spcBef>
              <a:spcPct val="0"/>
            </a:spcBef>
            <a:spcAft>
              <a:spcPct val="35000"/>
            </a:spcAft>
            <a:buNone/>
          </a:pPr>
          <a:r>
            <a:rPr lang="hr-HR" sz="2200" kern="1200" dirty="0">
              <a:solidFill>
                <a:schemeClr val="accent6"/>
              </a:solidFill>
              <a:latin typeface="+mn-lt"/>
            </a:rPr>
            <a:t>✘ </a:t>
          </a:r>
          <a:r>
            <a:rPr lang="hr-HR" sz="2200" b="1" u="none" kern="1200" dirty="0">
              <a:solidFill>
                <a:srgbClr val="FF0000"/>
              </a:solidFill>
            </a:rPr>
            <a:t>Fiksna cijena</a:t>
          </a:r>
          <a:r>
            <a:rPr lang="hr-HR" sz="2200" kern="1200" dirty="0"/>
            <a:t>: npr. trgovac je obvezan robu prodati po ugovorenoj cijeni</a:t>
          </a:r>
        </a:p>
      </dsp:txBody>
      <dsp:txXfrm>
        <a:off x="220135" y="463549"/>
        <a:ext cx="5254381" cy="1641994"/>
      </dsp:txXfrm>
    </dsp:sp>
    <dsp:sp modelId="{F1802B3E-DF50-4DEA-BB9C-BA09E672349B}">
      <dsp:nvSpPr>
        <dsp:cNvPr id="0" name=""/>
        <dsp:cNvSpPr/>
      </dsp:nvSpPr>
      <dsp:spPr>
        <a:xfrm>
          <a:off x="1202" y="226372"/>
          <a:ext cx="1149396" cy="172409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F7F91-9563-4F99-ABC8-796EB10AFA2A}">
      <dsp:nvSpPr>
        <dsp:cNvPr id="0" name=""/>
        <dsp:cNvSpPr/>
      </dsp:nvSpPr>
      <dsp:spPr>
        <a:xfrm>
          <a:off x="5909104" y="463549"/>
          <a:ext cx="5254381" cy="164199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2177" tIns="83820" rIns="83820" bIns="83820" numCol="1" spcCol="1270" anchor="ctr" anchorCtr="0">
          <a:noAutofit/>
        </a:bodyPr>
        <a:lstStyle/>
        <a:p>
          <a:pPr marL="0" lvl="0" indent="0" algn="l" defTabSz="977900">
            <a:lnSpc>
              <a:spcPct val="90000"/>
            </a:lnSpc>
            <a:spcBef>
              <a:spcPct val="0"/>
            </a:spcBef>
            <a:spcAft>
              <a:spcPct val="35000"/>
            </a:spcAft>
            <a:buNone/>
          </a:pPr>
          <a:r>
            <a:rPr lang="hr-HR" sz="2200" kern="1200" dirty="0">
              <a:solidFill>
                <a:schemeClr val="accent6"/>
              </a:solidFill>
              <a:latin typeface="+mn-lt"/>
            </a:rPr>
            <a:t>✘ </a:t>
          </a:r>
          <a:r>
            <a:rPr lang="hr-HR" sz="2200" b="1" u="none" kern="1200" dirty="0">
              <a:solidFill>
                <a:srgbClr val="FF0000"/>
              </a:solidFill>
            </a:rPr>
            <a:t>Najmanja cijena</a:t>
          </a:r>
          <a:r>
            <a:rPr lang="hr-HR" sz="2200" kern="1200" dirty="0"/>
            <a:t>: npr. trgovac neće prodati robu ispod X EUR/HRK</a:t>
          </a:r>
        </a:p>
      </dsp:txBody>
      <dsp:txXfrm>
        <a:off x="5909104" y="463549"/>
        <a:ext cx="5254381" cy="1641994"/>
      </dsp:txXfrm>
    </dsp:sp>
    <dsp:sp modelId="{759B46EE-0678-47F1-AF6C-492D8DE7ABB2}">
      <dsp:nvSpPr>
        <dsp:cNvPr id="0" name=""/>
        <dsp:cNvSpPr/>
      </dsp:nvSpPr>
      <dsp:spPr>
        <a:xfrm>
          <a:off x="5690171" y="226372"/>
          <a:ext cx="1149396" cy="172409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9000" r="-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2D3AC5-45F6-43CE-9D11-77733D9199F2}">
      <dsp:nvSpPr>
        <dsp:cNvPr id="0" name=""/>
        <dsp:cNvSpPr/>
      </dsp:nvSpPr>
      <dsp:spPr>
        <a:xfrm>
          <a:off x="220135" y="2530638"/>
          <a:ext cx="5254381" cy="164199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2177" tIns="83820" rIns="83820" bIns="83820" numCol="1" spcCol="1270" anchor="ctr" anchorCtr="0">
          <a:noAutofit/>
        </a:bodyPr>
        <a:lstStyle/>
        <a:p>
          <a:pPr marL="0" lvl="0" indent="0" algn="l" defTabSz="977900">
            <a:lnSpc>
              <a:spcPct val="90000"/>
            </a:lnSpc>
            <a:spcBef>
              <a:spcPct val="0"/>
            </a:spcBef>
            <a:spcAft>
              <a:spcPct val="35000"/>
            </a:spcAft>
            <a:buNone/>
          </a:pPr>
          <a:r>
            <a:rPr lang="hr-HR" sz="2200" kern="1200" dirty="0">
              <a:latin typeface="+mn-lt"/>
            </a:rPr>
            <a:t>✔ </a:t>
          </a:r>
          <a:r>
            <a:rPr lang="hr-HR" sz="2200" b="1" kern="1200" dirty="0">
              <a:solidFill>
                <a:srgbClr val="00B050"/>
              </a:solidFill>
            </a:rPr>
            <a:t>Najviša cijena</a:t>
          </a:r>
          <a:r>
            <a:rPr lang="hr-HR" sz="2200" kern="1200" dirty="0"/>
            <a:t>: npr. trgovac neće prodavati robu za cijenu koja premašuje X EUR/HRK</a:t>
          </a:r>
        </a:p>
      </dsp:txBody>
      <dsp:txXfrm>
        <a:off x="220135" y="2530638"/>
        <a:ext cx="5254381" cy="1641994"/>
      </dsp:txXfrm>
    </dsp:sp>
    <dsp:sp modelId="{666C6571-25AF-4CAA-AE26-C64EAA6D51CB}">
      <dsp:nvSpPr>
        <dsp:cNvPr id="0" name=""/>
        <dsp:cNvSpPr/>
      </dsp:nvSpPr>
      <dsp:spPr>
        <a:xfrm>
          <a:off x="1202" y="2293461"/>
          <a:ext cx="1149396" cy="172409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0" r="-1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C80C74-94E3-43EF-AC89-890543DA5D99}">
      <dsp:nvSpPr>
        <dsp:cNvPr id="0" name=""/>
        <dsp:cNvSpPr/>
      </dsp:nvSpPr>
      <dsp:spPr>
        <a:xfrm>
          <a:off x="5909104" y="2530638"/>
          <a:ext cx="5254381" cy="164199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2177" tIns="83820" rIns="83820" bIns="83820" numCol="1" spcCol="1270" anchor="ctr" anchorCtr="0">
          <a:noAutofit/>
        </a:bodyPr>
        <a:lstStyle/>
        <a:p>
          <a:pPr marL="0" lvl="0" indent="0" algn="l" defTabSz="977900">
            <a:lnSpc>
              <a:spcPct val="90000"/>
            </a:lnSpc>
            <a:spcBef>
              <a:spcPct val="0"/>
            </a:spcBef>
            <a:spcAft>
              <a:spcPct val="35000"/>
            </a:spcAft>
            <a:buNone/>
          </a:pPr>
          <a:r>
            <a:rPr lang="hr-HR" sz="2200" kern="1200" dirty="0">
              <a:latin typeface="+mn-lt"/>
            </a:rPr>
            <a:t>✔ </a:t>
          </a:r>
          <a:r>
            <a:rPr lang="hr-HR" sz="2200" b="1" kern="1200" dirty="0">
              <a:solidFill>
                <a:srgbClr val="00B050"/>
              </a:solidFill>
            </a:rPr>
            <a:t>RRP /</a:t>
          </a:r>
          <a:r>
            <a:rPr lang="hr-HR" sz="2200" b="1" i="1" kern="1200" dirty="0" err="1">
              <a:solidFill>
                <a:srgbClr val="00B050"/>
              </a:solidFill>
            </a:rPr>
            <a:t>recommended</a:t>
          </a:r>
          <a:r>
            <a:rPr lang="hr-HR" sz="2200" b="1" i="1" kern="1200" dirty="0">
              <a:solidFill>
                <a:srgbClr val="00B050"/>
              </a:solidFill>
            </a:rPr>
            <a:t> </a:t>
          </a:r>
          <a:r>
            <a:rPr lang="hr-HR" sz="2200" b="1" i="1" kern="1200" dirty="0" err="1">
              <a:solidFill>
                <a:srgbClr val="00B050"/>
              </a:solidFill>
            </a:rPr>
            <a:t>retail</a:t>
          </a:r>
          <a:r>
            <a:rPr lang="hr-HR" sz="2200" b="1" i="1" kern="1200" dirty="0">
              <a:solidFill>
                <a:srgbClr val="00B050"/>
              </a:solidFill>
            </a:rPr>
            <a:t> </a:t>
          </a:r>
          <a:r>
            <a:rPr lang="hr-HR" sz="2200" b="1" i="1" kern="1200" dirty="0" err="1">
              <a:solidFill>
                <a:srgbClr val="00B050"/>
              </a:solidFill>
            </a:rPr>
            <a:t>price</a:t>
          </a:r>
          <a:r>
            <a:rPr lang="hr-HR" sz="2200" b="1" kern="1200" dirty="0">
              <a:solidFill>
                <a:srgbClr val="00B050"/>
              </a:solidFill>
            </a:rPr>
            <a:t>/</a:t>
          </a:r>
          <a:r>
            <a:rPr lang="hr-HR" sz="2200" b="1" kern="1200" dirty="0"/>
            <a:t>: </a:t>
          </a:r>
          <a:r>
            <a:rPr lang="hr-HR" sz="2200" kern="1200" dirty="0"/>
            <a:t>npr. neobvezujuća preporuka cijene</a:t>
          </a:r>
          <a:br>
            <a:rPr lang="hr-HR" sz="2200" kern="1200" dirty="0"/>
          </a:br>
          <a:r>
            <a:rPr lang="hr-HR" sz="2200" kern="1200" dirty="0"/>
            <a:t>X EUR/HRK</a:t>
          </a:r>
        </a:p>
      </dsp:txBody>
      <dsp:txXfrm>
        <a:off x="5909104" y="2530638"/>
        <a:ext cx="5254381" cy="1641994"/>
      </dsp:txXfrm>
    </dsp:sp>
    <dsp:sp modelId="{A56A8F31-F96B-47EB-B1E7-67F86DD6204A}">
      <dsp:nvSpPr>
        <dsp:cNvPr id="0" name=""/>
        <dsp:cNvSpPr/>
      </dsp:nvSpPr>
      <dsp:spPr>
        <a:xfrm>
          <a:off x="5690171" y="2293461"/>
          <a:ext cx="1149396" cy="172409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76C1E-2310-4916-B458-ED387A37CEE4}">
      <dsp:nvSpPr>
        <dsp:cNvPr id="0" name=""/>
        <dsp:cNvSpPr/>
      </dsp:nvSpPr>
      <dsp:spPr>
        <a:xfrm>
          <a:off x="252455" y="604906"/>
          <a:ext cx="5090252" cy="2102067"/>
        </a:xfrm>
        <a:prstGeom prst="rect">
          <a:avLst/>
        </a:prstGeom>
        <a:solidFill>
          <a:schemeClr val="lt1">
            <a:alpha val="40000"/>
            <a:hueOff val="0"/>
            <a:satOff val="0"/>
            <a:lumOff val="0"/>
            <a:alphaOff val="0"/>
          </a:schemeClr>
        </a:solidFill>
        <a:ln w="9525" cap="flat" cmpd="sng" algn="ctr">
          <a:solidFill>
            <a:srgbClr val="0D535F"/>
          </a:solidFill>
          <a:prstDash val="solid"/>
        </a:ln>
        <a:effectLst/>
      </dsp:spPr>
      <dsp:style>
        <a:lnRef idx="1">
          <a:scrgbClr r="0" g="0" b="0"/>
        </a:lnRef>
        <a:fillRef idx="1">
          <a:scrgbClr r="0" g="0" b="0"/>
        </a:fillRef>
        <a:effectRef idx="0">
          <a:scrgbClr r="0" g="0" b="0"/>
        </a:effectRef>
        <a:fontRef idx="minor"/>
      </dsp:style>
      <dsp:txBody>
        <a:bodyPr spcFirstLastPara="0" vert="horz" wrap="square" lIns="1077437" tIns="76200" rIns="76200" bIns="76200" numCol="1" spcCol="1270" anchor="ctr" anchorCtr="0">
          <a:noAutofit/>
        </a:bodyPr>
        <a:lstStyle/>
        <a:p>
          <a:pPr marL="0" lvl="0" indent="0" algn="l" defTabSz="889000">
            <a:lnSpc>
              <a:spcPct val="90000"/>
            </a:lnSpc>
            <a:spcBef>
              <a:spcPct val="0"/>
            </a:spcBef>
            <a:spcAft>
              <a:spcPct val="35000"/>
            </a:spcAft>
            <a:buNone/>
          </a:pPr>
          <a:r>
            <a:rPr lang="hr-HR" sz="2000" kern="1200" noProof="0" dirty="0">
              <a:effectLst/>
              <a:latin typeface="+mn-lt"/>
              <a:cs typeface="Arial" panose="020B0604020202020204" pitchFamily="34" charset="0"/>
            </a:rPr>
            <a:t>Dobavljač dopusti upotrebu servisa pod uvjetom da se na njemu ujedno uspoređuje i recenzira kvaliteta robe i/ili razina korisničke podrške koju pruža kupac (trgovac na malo) </a:t>
          </a:r>
          <a:endParaRPr lang="hr-HR" sz="2000" kern="1200" noProof="0" dirty="0">
            <a:latin typeface="+mn-lt"/>
          </a:endParaRPr>
        </a:p>
      </dsp:txBody>
      <dsp:txXfrm>
        <a:off x="252455" y="604906"/>
        <a:ext cx="5090252" cy="2102067"/>
      </dsp:txXfrm>
    </dsp:sp>
    <dsp:sp modelId="{F708138A-6609-4873-AAC6-07CD90409B72}">
      <dsp:nvSpPr>
        <dsp:cNvPr id="0" name=""/>
        <dsp:cNvSpPr/>
      </dsp:nvSpPr>
      <dsp:spPr>
        <a:xfrm>
          <a:off x="810" y="853003"/>
          <a:ext cx="1113492" cy="1670238"/>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0012ED-9A3E-4A3A-976A-86F53B50D52D}">
      <dsp:nvSpPr>
        <dsp:cNvPr id="0" name=""/>
        <dsp:cNvSpPr/>
      </dsp:nvSpPr>
      <dsp:spPr>
        <a:xfrm>
          <a:off x="5757293" y="673982"/>
          <a:ext cx="5090252" cy="2344506"/>
        </a:xfrm>
        <a:prstGeom prst="rect">
          <a:avLst/>
        </a:prstGeom>
        <a:solidFill>
          <a:schemeClr val="lt1">
            <a:alpha val="40000"/>
            <a:hueOff val="0"/>
            <a:satOff val="0"/>
            <a:lumOff val="0"/>
            <a:alphaOff val="0"/>
          </a:schemeClr>
        </a:solidFill>
        <a:ln w="9525" cap="flat" cmpd="sng" algn="ctr">
          <a:solidFill>
            <a:srgbClr val="0D535F"/>
          </a:solidFill>
          <a:prstDash val="solid"/>
        </a:ln>
        <a:effectLst/>
      </dsp:spPr>
      <dsp:style>
        <a:lnRef idx="1">
          <a:scrgbClr r="0" g="0" b="0"/>
        </a:lnRef>
        <a:fillRef idx="1">
          <a:scrgbClr r="0" g="0" b="0"/>
        </a:fillRef>
        <a:effectRef idx="0">
          <a:scrgbClr r="0" g="0" b="0"/>
        </a:effectRef>
        <a:fontRef idx="minor"/>
      </dsp:style>
      <dsp:txBody>
        <a:bodyPr spcFirstLastPara="0" vert="horz" wrap="square" lIns="1077437" tIns="64770" rIns="64770" bIns="64770" numCol="1" spcCol="1270" anchor="ctr" anchorCtr="0">
          <a:noAutofit/>
        </a:bodyPr>
        <a:lstStyle/>
        <a:p>
          <a:pPr marL="0" lvl="0" indent="0" algn="l" defTabSz="755650">
            <a:lnSpc>
              <a:spcPct val="90000"/>
            </a:lnSpc>
            <a:spcBef>
              <a:spcPct val="0"/>
            </a:spcBef>
            <a:spcAft>
              <a:spcPct val="35000"/>
            </a:spcAft>
            <a:buNone/>
          </a:pPr>
          <a:endParaRPr lang="hr-HR" sz="1700" kern="1200" noProof="0" dirty="0"/>
        </a:p>
        <a:p>
          <a:pPr marL="0" lvl="0" indent="0" algn="l" defTabSz="755650">
            <a:lnSpc>
              <a:spcPct val="90000"/>
            </a:lnSpc>
            <a:spcBef>
              <a:spcPct val="0"/>
            </a:spcBef>
            <a:spcAft>
              <a:spcPct val="35000"/>
            </a:spcAft>
            <a:buNone/>
          </a:pPr>
          <a:r>
            <a:rPr lang="hr-HR" sz="2000" kern="1200" noProof="0" dirty="0"/>
            <a:t>A. Odbijanje pružanja informacije o cijeni servisima</a:t>
          </a:r>
        </a:p>
        <a:p>
          <a:pPr marL="0" lvl="0" indent="0" algn="l" defTabSz="755650">
            <a:lnSpc>
              <a:spcPct val="90000"/>
            </a:lnSpc>
            <a:spcBef>
              <a:spcPct val="0"/>
            </a:spcBef>
            <a:spcAft>
              <a:spcPct val="35000"/>
            </a:spcAft>
            <a:buNone/>
          </a:pPr>
          <a:r>
            <a:rPr lang="hr-HR" sz="2000" kern="1200" noProof="0" dirty="0"/>
            <a:t>B. Zahtjev da se prije upotrebe servisa od dobavljača ishodi odobrenje</a:t>
          </a:r>
        </a:p>
        <a:p>
          <a:pPr marL="0" lvl="0" indent="0" algn="l" defTabSz="755650">
            <a:lnSpc>
              <a:spcPct val="90000"/>
            </a:lnSpc>
            <a:spcBef>
              <a:spcPct val="0"/>
            </a:spcBef>
            <a:spcAft>
              <a:spcPct val="35000"/>
            </a:spcAft>
            <a:buNone/>
          </a:pPr>
          <a:r>
            <a:rPr lang="hr-HR" sz="2000" kern="1200" noProof="0" dirty="0"/>
            <a:t>C. Ograničenje upotrebe robne marke dobavljača u servisima </a:t>
          </a:r>
        </a:p>
        <a:p>
          <a:pPr marL="0" lvl="0" indent="0" algn="l" defTabSz="755650">
            <a:lnSpc>
              <a:spcPct val="90000"/>
            </a:lnSpc>
            <a:spcBef>
              <a:spcPct val="0"/>
            </a:spcBef>
            <a:spcAft>
              <a:spcPct val="35000"/>
            </a:spcAft>
            <a:buNone/>
          </a:pPr>
          <a:endParaRPr lang="hr-HR" sz="1700" kern="1200" noProof="0" dirty="0"/>
        </a:p>
      </dsp:txBody>
      <dsp:txXfrm>
        <a:off x="5757293" y="673982"/>
        <a:ext cx="5090252" cy="2344506"/>
      </dsp:txXfrm>
    </dsp:sp>
    <dsp:sp modelId="{DB535F8A-571E-4947-8CD0-42D896332D54}">
      <dsp:nvSpPr>
        <dsp:cNvPr id="0" name=""/>
        <dsp:cNvSpPr/>
      </dsp:nvSpPr>
      <dsp:spPr>
        <a:xfrm>
          <a:off x="5524511" y="718883"/>
          <a:ext cx="1113492" cy="1670238"/>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b="117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31493-752D-48FB-A868-D9D43E636E13}">
      <dsp:nvSpPr>
        <dsp:cNvPr id="0" name=""/>
        <dsp:cNvSpPr/>
      </dsp:nvSpPr>
      <dsp:spPr>
        <a:xfrm>
          <a:off x="3219657" y="3215593"/>
          <a:ext cx="5090252" cy="1590703"/>
        </a:xfrm>
        <a:prstGeom prst="rect">
          <a:avLst/>
        </a:prstGeom>
        <a:solidFill>
          <a:schemeClr val="lt1">
            <a:alpha val="40000"/>
            <a:hueOff val="0"/>
            <a:satOff val="0"/>
            <a:lumOff val="0"/>
            <a:alphaOff val="0"/>
          </a:schemeClr>
        </a:solidFill>
        <a:ln w="9525" cap="flat" cmpd="sng" algn="ctr">
          <a:solidFill>
            <a:srgbClr val="0D535F"/>
          </a:solidFill>
          <a:prstDash val="solid"/>
        </a:ln>
        <a:effectLst/>
      </dsp:spPr>
      <dsp:style>
        <a:lnRef idx="1">
          <a:scrgbClr r="0" g="0" b="0"/>
        </a:lnRef>
        <a:fillRef idx="1">
          <a:scrgbClr r="0" g="0" b="0"/>
        </a:fillRef>
        <a:effectRef idx="0">
          <a:scrgbClr r="0" g="0" b="0"/>
        </a:effectRef>
        <a:fontRef idx="minor"/>
      </dsp:style>
      <dsp:txBody>
        <a:bodyPr spcFirstLastPara="0" vert="horz" wrap="square" lIns="1077437" tIns="76200" rIns="76200" bIns="76200" numCol="1" spcCol="1270" anchor="ctr" anchorCtr="0">
          <a:noAutofit/>
        </a:bodyPr>
        <a:lstStyle/>
        <a:p>
          <a:pPr marL="0" lvl="0" indent="0" algn="l" defTabSz="889000">
            <a:lnSpc>
              <a:spcPct val="90000"/>
            </a:lnSpc>
            <a:spcBef>
              <a:spcPct val="0"/>
            </a:spcBef>
            <a:spcAft>
              <a:spcPct val="35000"/>
            </a:spcAft>
            <a:buNone/>
          </a:pPr>
          <a:r>
            <a:rPr lang="hr-HR" sz="2000" kern="1200" noProof="0" dirty="0">
              <a:effectLst/>
              <a:latin typeface="+mn-lt"/>
              <a:cs typeface="Arial" panose="020B0604020202020204" pitchFamily="34" charset="0"/>
            </a:rPr>
            <a:t>Dobavljač zabrani upotrebu određenog servisa</a:t>
          </a:r>
          <a:endParaRPr lang="hr-HR" sz="2000" kern="1200" noProof="0" dirty="0">
            <a:latin typeface="+mn-lt"/>
          </a:endParaRPr>
        </a:p>
      </dsp:txBody>
      <dsp:txXfrm>
        <a:off x="3219657" y="3215593"/>
        <a:ext cx="5090252" cy="1590703"/>
      </dsp:txXfrm>
    </dsp:sp>
    <dsp:sp modelId="{CB09F9DF-62D8-456E-BC13-2B9B1F2A184F}">
      <dsp:nvSpPr>
        <dsp:cNvPr id="0" name=""/>
        <dsp:cNvSpPr/>
      </dsp:nvSpPr>
      <dsp:spPr>
        <a:xfrm>
          <a:off x="2729111" y="3136058"/>
          <a:ext cx="1113492" cy="1670238"/>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A51AFEB-F705-42FE-8C88-A59BDD415E09}" type="datetimeFigureOut">
              <a:rPr lang="hr-HR" smtClean="0"/>
              <a:t>15.5.2024.</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1BAC7-22B6-41A1-80C3-F5B6F77AC853}" type="slidenum">
              <a:rPr lang="hr-HR" smtClean="0"/>
              <a:t>‹#›</a:t>
            </a:fld>
            <a:endParaRPr lang="hr-HR"/>
          </a:p>
        </p:txBody>
      </p:sp>
    </p:spTree>
    <p:extLst>
      <p:ext uri="{BB962C8B-B14F-4D97-AF65-F5344CB8AC3E}">
        <p14:creationId xmlns:p14="http://schemas.microsoft.com/office/powerpoint/2010/main" val="176475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59A84-48E6-4CBD-BB24-13D89D7B0696}"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73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9561BAC7-22B6-41A1-80C3-F5B6F77AC853}" type="slidenum">
              <a:rPr lang="hr-HR" smtClean="0"/>
              <a:t>17</a:t>
            </a:fld>
            <a:endParaRPr lang="hr-HR"/>
          </a:p>
        </p:txBody>
      </p:sp>
    </p:spTree>
    <p:extLst>
      <p:ext uri="{BB962C8B-B14F-4D97-AF65-F5344CB8AC3E}">
        <p14:creationId xmlns:p14="http://schemas.microsoft.com/office/powerpoint/2010/main" val="43894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9561BAC7-22B6-41A1-80C3-F5B6F77AC853}" type="slidenum">
              <a:rPr lang="hr-HR" smtClean="0"/>
              <a:t>19</a:t>
            </a:fld>
            <a:endParaRPr lang="hr-HR"/>
          </a:p>
        </p:txBody>
      </p:sp>
    </p:spTree>
    <p:extLst>
      <p:ext uri="{BB962C8B-B14F-4D97-AF65-F5344CB8AC3E}">
        <p14:creationId xmlns:p14="http://schemas.microsoft.com/office/powerpoint/2010/main" val="330587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9561BAC7-22B6-41A1-80C3-F5B6F77AC853}" type="slidenum">
              <a:rPr lang="hr-HR" smtClean="0"/>
              <a:t>20</a:t>
            </a:fld>
            <a:endParaRPr lang="hr-HR"/>
          </a:p>
        </p:txBody>
      </p:sp>
    </p:spTree>
    <p:extLst>
      <p:ext uri="{BB962C8B-B14F-4D97-AF65-F5344CB8AC3E}">
        <p14:creationId xmlns:p14="http://schemas.microsoft.com/office/powerpoint/2010/main" val="345655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9561BAC7-22B6-41A1-80C3-F5B6F77AC853}" type="slidenum">
              <a:rPr lang="hr-HR" smtClean="0"/>
              <a:t>21</a:t>
            </a:fld>
            <a:endParaRPr lang="hr-HR"/>
          </a:p>
        </p:txBody>
      </p:sp>
    </p:spTree>
    <p:extLst>
      <p:ext uri="{BB962C8B-B14F-4D97-AF65-F5344CB8AC3E}">
        <p14:creationId xmlns:p14="http://schemas.microsoft.com/office/powerpoint/2010/main" val="4162984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hr-HR" sz="1000" dirty="0"/>
          </a:p>
        </p:txBody>
      </p:sp>
      <p:sp>
        <p:nvSpPr>
          <p:cNvPr id="4" name="Slide Number Placeholder 3"/>
          <p:cNvSpPr>
            <a:spLocks noGrp="1"/>
          </p:cNvSpPr>
          <p:nvPr>
            <p:ph type="sldNum" sz="quarter" idx="5"/>
          </p:nvPr>
        </p:nvSpPr>
        <p:spPr/>
        <p:txBody>
          <a:bodyPr/>
          <a:lstStyle/>
          <a:p>
            <a:fld id="{9561BAC7-22B6-41A1-80C3-F5B6F77AC853}" type="slidenum">
              <a:rPr lang="hr-HR" smtClean="0"/>
              <a:t>23</a:t>
            </a:fld>
            <a:endParaRPr lang="hr-HR"/>
          </a:p>
        </p:txBody>
      </p:sp>
    </p:spTree>
    <p:extLst>
      <p:ext uri="{BB962C8B-B14F-4D97-AF65-F5344CB8AC3E}">
        <p14:creationId xmlns:p14="http://schemas.microsoft.com/office/powerpoint/2010/main" val="1041555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9561BAC7-22B6-41A1-80C3-F5B6F77AC853}" type="slidenum">
              <a:rPr lang="hr-HR" smtClean="0"/>
              <a:t>24</a:t>
            </a:fld>
            <a:endParaRPr lang="hr-HR"/>
          </a:p>
        </p:txBody>
      </p:sp>
    </p:spTree>
    <p:extLst>
      <p:ext uri="{BB962C8B-B14F-4D97-AF65-F5344CB8AC3E}">
        <p14:creationId xmlns:p14="http://schemas.microsoft.com/office/powerpoint/2010/main" val="629098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1BAC7-22B6-41A1-80C3-F5B6F77AC853}" type="slidenum">
              <a:rPr lang="hr-HR" smtClean="0"/>
              <a:t>25</a:t>
            </a:fld>
            <a:endParaRPr lang="hr-HR"/>
          </a:p>
        </p:txBody>
      </p:sp>
    </p:spTree>
    <p:extLst>
      <p:ext uri="{BB962C8B-B14F-4D97-AF65-F5344CB8AC3E}">
        <p14:creationId xmlns:p14="http://schemas.microsoft.com/office/powerpoint/2010/main" val="772082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9561BAC7-22B6-41A1-80C3-F5B6F77AC853}" type="slidenum">
              <a:rPr lang="hr-HR" smtClean="0"/>
              <a:t>29</a:t>
            </a:fld>
            <a:endParaRPr lang="hr-HR"/>
          </a:p>
        </p:txBody>
      </p:sp>
    </p:spTree>
    <p:extLst>
      <p:ext uri="{BB962C8B-B14F-4D97-AF65-F5344CB8AC3E}">
        <p14:creationId xmlns:p14="http://schemas.microsoft.com/office/powerpoint/2010/main" val="2738663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9561BAC7-22B6-41A1-80C3-F5B6F77AC853}" type="slidenum">
              <a:rPr lang="hr-HR" smtClean="0"/>
              <a:t>30</a:t>
            </a:fld>
            <a:endParaRPr lang="hr-HR"/>
          </a:p>
        </p:txBody>
      </p:sp>
    </p:spTree>
    <p:extLst>
      <p:ext uri="{BB962C8B-B14F-4D97-AF65-F5344CB8AC3E}">
        <p14:creationId xmlns:p14="http://schemas.microsoft.com/office/powerpoint/2010/main" val="2911653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9561BAC7-22B6-41A1-80C3-F5B6F77AC853}" type="slidenum">
              <a:rPr lang="hr-HR" smtClean="0"/>
              <a:t>32</a:t>
            </a:fld>
            <a:endParaRPr lang="hr-HR"/>
          </a:p>
        </p:txBody>
      </p:sp>
    </p:spTree>
    <p:extLst>
      <p:ext uri="{BB962C8B-B14F-4D97-AF65-F5344CB8AC3E}">
        <p14:creationId xmlns:p14="http://schemas.microsoft.com/office/powerpoint/2010/main" val="316033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9561BAC7-22B6-41A1-80C3-F5B6F77AC853}" type="slidenum">
              <a:rPr lang="hr-HR" smtClean="0"/>
              <a:t>2</a:t>
            </a:fld>
            <a:endParaRPr lang="hr-HR"/>
          </a:p>
        </p:txBody>
      </p:sp>
    </p:spTree>
    <p:extLst>
      <p:ext uri="{BB962C8B-B14F-4D97-AF65-F5344CB8AC3E}">
        <p14:creationId xmlns:p14="http://schemas.microsoft.com/office/powerpoint/2010/main" val="3205907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9561BAC7-22B6-41A1-80C3-F5B6F77AC853}" type="slidenum">
              <a:rPr lang="hr-HR" smtClean="0"/>
              <a:t>33</a:t>
            </a:fld>
            <a:endParaRPr lang="hr-HR"/>
          </a:p>
        </p:txBody>
      </p:sp>
    </p:spTree>
    <p:extLst>
      <p:ext uri="{BB962C8B-B14F-4D97-AF65-F5344CB8AC3E}">
        <p14:creationId xmlns:p14="http://schemas.microsoft.com/office/powerpoint/2010/main" val="2716092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9561BAC7-22B6-41A1-80C3-F5B6F77AC853}" type="slidenum">
              <a:rPr lang="hr-HR" smtClean="0"/>
              <a:t>34</a:t>
            </a:fld>
            <a:endParaRPr lang="hr-HR"/>
          </a:p>
        </p:txBody>
      </p:sp>
    </p:spTree>
    <p:extLst>
      <p:ext uri="{BB962C8B-B14F-4D97-AF65-F5344CB8AC3E}">
        <p14:creationId xmlns:p14="http://schemas.microsoft.com/office/powerpoint/2010/main" val="3234458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9561BAC7-22B6-41A1-80C3-F5B6F77AC853}" type="slidenum">
              <a:rPr lang="hr-HR" smtClean="0"/>
              <a:t>35</a:t>
            </a:fld>
            <a:endParaRPr lang="hr-HR"/>
          </a:p>
        </p:txBody>
      </p:sp>
    </p:spTree>
    <p:extLst>
      <p:ext uri="{BB962C8B-B14F-4D97-AF65-F5344CB8AC3E}">
        <p14:creationId xmlns:p14="http://schemas.microsoft.com/office/powerpoint/2010/main" val="53290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9561BAC7-22B6-41A1-80C3-F5B6F77AC853}" type="slidenum">
              <a:rPr lang="hr-HR" smtClean="0"/>
              <a:t>3</a:t>
            </a:fld>
            <a:endParaRPr lang="hr-HR"/>
          </a:p>
        </p:txBody>
      </p:sp>
    </p:spTree>
    <p:extLst>
      <p:ext uri="{BB962C8B-B14F-4D97-AF65-F5344CB8AC3E}">
        <p14:creationId xmlns:p14="http://schemas.microsoft.com/office/powerpoint/2010/main" val="287486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9561BAC7-22B6-41A1-80C3-F5B6F77AC853}" type="slidenum">
              <a:rPr lang="hr-HR" smtClean="0"/>
              <a:t>4</a:t>
            </a:fld>
            <a:endParaRPr lang="hr-HR"/>
          </a:p>
        </p:txBody>
      </p:sp>
    </p:spTree>
    <p:extLst>
      <p:ext uri="{BB962C8B-B14F-4D97-AF65-F5344CB8AC3E}">
        <p14:creationId xmlns:p14="http://schemas.microsoft.com/office/powerpoint/2010/main" val="163302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BDFE4-FB5C-4C30-A373-85019434EEC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242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BDFE4-FB5C-4C30-A373-85019434EEC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39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BDFE4-FB5C-4C30-A373-85019434EEC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80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9561BAC7-22B6-41A1-80C3-F5B6F77AC853}" type="slidenum">
              <a:rPr lang="hr-HR" smtClean="0"/>
              <a:t>14</a:t>
            </a:fld>
            <a:endParaRPr lang="hr-HR"/>
          </a:p>
        </p:txBody>
      </p:sp>
    </p:spTree>
    <p:extLst>
      <p:ext uri="{BB962C8B-B14F-4D97-AF65-F5344CB8AC3E}">
        <p14:creationId xmlns:p14="http://schemas.microsoft.com/office/powerpoint/2010/main" val="1894196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9561BAC7-22B6-41A1-80C3-F5B6F77AC853}" type="slidenum">
              <a:rPr lang="hr-HR" smtClean="0"/>
              <a:t>15</a:t>
            </a:fld>
            <a:endParaRPr lang="hr-HR"/>
          </a:p>
        </p:txBody>
      </p:sp>
    </p:spTree>
    <p:extLst>
      <p:ext uri="{BB962C8B-B14F-4D97-AF65-F5344CB8AC3E}">
        <p14:creationId xmlns:p14="http://schemas.microsoft.com/office/powerpoint/2010/main" val="1875637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jpg"/><Relationship Id="rId5" Type="http://schemas.openxmlformats.org/officeDocument/2006/relationships/slideMaster" Target="../slideMasters/slideMaster1.xml"/><Relationship Id="rId4" Type="http://schemas.openxmlformats.org/officeDocument/2006/relationships/tags" Target="../tags/tag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7.png"/><Relationship Id="rId5" Type="http://schemas.openxmlformats.org/officeDocument/2006/relationships/tags" Target="../tags/tag13.xml"/><Relationship Id="rId10" Type="http://schemas.openxmlformats.org/officeDocument/2006/relationships/slideMaster" Target="../slideMasters/slideMaster6.xml"/><Relationship Id="rId4" Type="http://schemas.openxmlformats.org/officeDocument/2006/relationships/tags" Target="../tags/tag12.xml"/><Relationship Id="rId9" Type="http://schemas.openxmlformats.org/officeDocument/2006/relationships/tags" Target="../tags/tag17.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9.jp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8.xml"/><Relationship Id="rId5" Type="http://schemas.openxmlformats.org/officeDocument/2006/relationships/tags" Target="../tags/tag23.xml"/><Relationship Id="rId4" Type="http://schemas.openxmlformats.org/officeDocument/2006/relationships/tags" Target="../tags/tag2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7.png"/><Relationship Id="rId5" Type="http://schemas.openxmlformats.org/officeDocument/2006/relationships/tags" Target="../tags/tag28.xml"/><Relationship Id="rId10" Type="http://schemas.openxmlformats.org/officeDocument/2006/relationships/slideMaster" Target="../slideMasters/slideMaster8.xml"/><Relationship Id="rId4" Type="http://schemas.openxmlformats.org/officeDocument/2006/relationships/tags" Target="../tags/tag27.xml"/><Relationship Id="rId9" Type="http://schemas.openxmlformats.org/officeDocument/2006/relationships/tags" Target="../tags/tag3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with_image">
    <p:spTree>
      <p:nvGrpSpPr>
        <p:cNvPr id="1" name=""/>
        <p:cNvGrpSpPr/>
        <p:nvPr/>
      </p:nvGrpSpPr>
      <p:grpSpPr>
        <a:xfrm>
          <a:off x="0" y="0"/>
          <a:ext cx="0" cy="0"/>
          <a:chOff x="0" y="0"/>
          <a:chExt cx="0" cy="0"/>
        </a:xfrm>
      </p:grpSpPr>
      <p:pic>
        <p:nvPicPr>
          <p:cNvPr id="5" name="TextBox 1">
            <a:extLst>
              <a:ext uri="{FF2B5EF4-FFF2-40B4-BE49-F238E27FC236}">
                <a16:creationId xmlns:a16="http://schemas.microsoft.com/office/drawing/2014/main" id="{EEF75BD9-74CC-7634-7588-DA74F59BC57B}"/>
              </a:ext>
            </a:extLst>
          </p:cNvPr>
          <p:cNvPicPr>
            <a:picLocks/>
          </p:cNvPicPr>
          <p:nvPr userDrawn="1">
            <p:custDataLst>
              <p:tags r:id="rId1"/>
            </p:custDataLst>
          </p:nvPr>
        </p:nvPicPr>
        <p:blipFill>
          <a:blip r:embed="rId6">
            <a:extLst>
              <a:ext uri="{28A0092B-C50C-407E-A947-70E740481C1C}">
                <a14:useLocalDpi xmlns:a14="http://schemas.microsoft.com/office/drawing/2010/main"/>
              </a:ext>
            </a:extLst>
          </a:blip>
          <a:stretch>
            <a:fillRect/>
          </a:stretch>
        </p:blipFill>
        <p:spPr bwMode="auto">
          <a:xfrm>
            <a:off x="0" y="1312"/>
            <a:ext cx="12193200" cy="6858000"/>
          </a:xfrm>
          <a:prstGeom prst="rect">
            <a:avLst/>
          </a:prstGeom>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a:t>&lt;&lt;Subitle.Text&gt;&gt;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1030378" cy="834050"/>
          </a:xfrm>
        </p:spPr>
        <p:txBody>
          <a:bodyPr/>
          <a:lstStyle>
            <a:lvl1pPr algn="r">
              <a:defRPr>
                <a:solidFill>
                  <a:schemeClr val="tx1"/>
                </a:solidFill>
              </a:defRPr>
            </a:lvl1pPr>
          </a:lstStyle>
          <a:p>
            <a:r>
              <a:rPr lang="en-GB" dirty="0"/>
              <a:t>&lt;&lt;Logo&gt;&gt;</a:t>
            </a:r>
          </a:p>
        </p:txBody>
      </p:sp>
    </p:spTree>
    <p:extLst>
      <p:ext uri="{BB962C8B-B14F-4D97-AF65-F5344CB8AC3E}">
        <p14:creationId xmlns:p14="http://schemas.microsoft.com/office/powerpoint/2010/main" val="2482782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0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Odvjetničko društvo Bardek, Lisac, Mušec, Skoko i partneri d.o.o. u suradnji s CMS Reich-Rohrwig Hainz (CMS Hrvatska)</a:t>
            </a:r>
            <a:endParaRPr lang="de-DE" dirty="0"/>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3292756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407546"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398244" y="1391620"/>
            <a:ext cx="5580000" cy="947717"/>
          </a:xfrm>
        </p:spPr>
        <p:txBody>
          <a:bodyPr/>
          <a:lstStyle>
            <a:lvl1pPr>
              <a:defRPr>
                <a:solidFill>
                  <a:schemeClr val="bg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21" name="Footer Placeholder 4">
            <a:extLst>
              <a:ext uri="{FF2B5EF4-FFF2-40B4-BE49-F238E27FC236}">
                <a16:creationId xmlns:a16="http://schemas.microsoft.com/office/drawing/2014/main" id="{D6BB794D-4821-45FC-98E7-D8124057B724}"/>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22" name="Slide Number Placeholder 5">
            <a:extLst>
              <a:ext uri="{FF2B5EF4-FFF2-40B4-BE49-F238E27FC236}">
                <a16:creationId xmlns:a16="http://schemas.microsoft.com/office/drawing/2014/main" id="{6C7E79F8-A2D5-481E-A38D-47D1CCE39E62}"/>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23" name="Date Placeholder 2">
            <a:extLst>
              <a:ext uri="{FF2B5EF4-FFF2-40B4-BE49-F238E27FC236}">
                <a16:creationId xmlns:a16="http://schemas.microsoft.com/office/drawing/2014/main" id="{6B79AE60-E933-4166-A1A7-400160D0116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latin typeface="+mj-lt"/>
              </a:defRPr>
            </a:lvl1pPr>
          </a:lstStyle>
          <a:p>
            <a:r>
              <a:rPr lang="sr-Latn-RS"/>
              <a:t>Vertikalna ograničenja | Marija Zrno Prošić</a:t>
            </a:r>
            <a:endParaRPr lang="en-GB" dirty="0"/>
          </a:p>
        </p:txBody>
      </p:sp>
      <p:grpSp>
        <p:nvGrpSpPr>
          <p:cNvPr id="11" name="Group 18">
            <a:extLst>
              <a:ext uri="{FF2B5EF4-FFF2-40B4-BE49-F238E27FC236}">
                <a16:creationId xmlns:a16="http://schemas.microsoft.com/office/drawing/2014/main" id="{DF17C57F-B7DC-102C-1D80-E1FD1CFFF6ED}"/>
              </a:ext>
            </a:extLst>
          </p:cNvPr>
          <p:cNvGrpSpPr/>
          <p:nvPr userDrawn="1"/>
        </p:nvGrpSpPr>
        <p:grpSpPr>
          <a:xfrm>
            <a:off x="5203367" y="3817321"/>
            <a:ext cx="596419" cy="887494"/>
            <a:chOff x="3424221" y="3730957"/>
            <a:chExt cx="597565" cy="889200"/>
          </a:xfrm>
        </p:grpSpPr>
        <p:sp>
          <p:nvSpPr>
            <p:cNvPr id="12" name="Freeform 5">
              <a:extLst>
                <a:ext uri="{FF2B5EF4-FFF2-40B4-BE49-F238E27FC236}">
                  <a16:creationId xmlns:a16="http://schemas.microsoft.com/office/drawing/2014/main" id="{B9690538-8CB3-2F63-1069-FB0F112156C4}"/>
                </a:ext>
              </a:extLst>
            </p:cNvPr>
            <p:cNvSpPr>
              <a:spLocks/>
            </p:cNvSpPr>
            <p:nvPr userDrawn="1"/>
          </p:nvSpPr>
          <p:spPr bwMode="auto">
            <a:xfrm>
              <a:off x="3732296" y="4042606"/>
              <a:ext cx="289490" cy="577551"/>
            </a:xfrm>
            <a:custGeom>
              <a:avLst/>
              <a:gdLst>
                <a:gd name="T0" fmla="*/ 26 w 340"/>
                <a:gd name="T1" fmla="*/ 314 h 680"/>
                <a:gd name="T2" fmla="*/ 178 w 340"/>
                <a:gd name="T3" fmla="*/ 314 h 680"/>
                <a:gd name="T4" fmla="*/ 136 w 340"/>
                <a:gd name="T5" fmla="*/ 464 h 680"/>
                <a:gd name="T6" fmla="*/ 0 w 340"/>
                <a:gd name="T7" fmla="*/ 550 h 680"/>
                <a:gd name="T8" fmla="*/ 62 w 340"/>
                <a:gd name="T9" fmla="*/ 680 h 680"/>
                <a:gd name="T10" fmla="*/ 228 w 340"/>
                <a:gd name="T11" fmla="*/ 582 h 680"/>
                <a:gd name="T12" fmla="*/ 317 w 340"/>
                <a:gd name="T13" fmla="*/ 440 h 680"/>
                <a:gd name="T14" fmla="*/ 340 w 340"/>
                <a:gd name="T15" fmla="*/ 225 h 680"/>
                <a:gd name="T16" fmla="*/ 340 w 340"/>
                <a:gd name="T17" fmla="*/ 0 h 680"/>
                <a:gd name="T18" fmla="*/ 26 w 340"/>
                <a:gd name="T19" fmla="*/ 0 h 680"/>
                <a:gd name="T20" fmla="*/ 26 w 340"/>
                <a:gd name="T21" fmla="*/ 31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0">
                  <a:moveTo>
                    <a:pt x="26" y="314"/>
                  </a:moveTo>
                  <a:cubicBezTo>
                    <a:pt x="178" y="314"/>
                    <a:pt x="178" y="314"/>
                    <a:pt x="178" y="314"/>
                  </a:cubicBezTo>
                  <a:cubicBezTo>
                    <a:pt x="177" y="377"/>
                    <a:pt x="162" y="427"/>
                    <a:pt x="136" y="464"/>
                  </a:cubicBezTo>
                  <a:cubicBezTo>
                    <a:pt x="109" y="501"/>
                    <a:pt x="64" y="529"/>
                    <a:pt x="0" y="550"/>
                  </a:cubicBezTo>
                  <a:cubicBezTo>
                    <a:pt x="62" y="680"/>
                    <a:pt x="62" y="680"/>
                    <a:pt x="62" y="680"/>
                  </a:cubicBezTo>
                  <a:cubicBezTo>
                    <a:pt x="129" y="656"/>
                    <a:pt x="184" y="623"/>
                    <a:pt x="228" y="582"/>
                  </a:cubicBezTo>
                  <a:cubicBezTo>
                    <a:pt x="272" y="540"/>
                    <a:pt x="301" y="493"/>
                    <a:pt x="317" y="440"/>
                  </a:cubicBezTo>
                  <a:cubicBezTo>
                    <a:pt x="333" y="387"/>
                    <a:pt x="340" y="316"/>
                    <a:pt x="340" y="225"/>
                  </a:cubicBezTo>
                  <a:cubicBezTo>
                    <a:pt x="340" y="0"/>
                    <a:pt x="340" y="0"/>
                    <a:pt x="340" y="0"/>
                  </a:cubicBezTo>
                  <a:cubicBezTo>
                    <a:pt x="26" y="0"/>
                    <a:pt x="26" y="0"/>
                    <a:pt x="26" y="0"/>
                  </a:cubicBezTo>
                  <a:lnTo>
                    <a:pt x="26" y="3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35BF8ECE-382B-5E3E-6336-DE172F787BCF}"/>
                </a:ext>
              </a:extLst>
            </p:cNvPr>
            <p:cNvSpPr>
              <a:spLocks/>
            </p:cNvSpPr>
            <p:nvPr userDrawn="1"/>
          </p:nvSpPr>
          <p:spPr bwMode="auto">
            <a:xfrm>
              <a:off x="3424221" y="3730957"/>
              <a:ext cx="289490" cy="578266"/>
            </a:xfrm>
            <a:custGeom>
              <a:avLst/>
              <a:gdLst>
                <a:gd name="T0" fmla="*/ 314 w 340"/>
                <a:gd name="T1" fmla="*/ 366 h 681"/>
                <a:gd name="T2" fmla="*/ 162 w 340"/>
                <a:gd name="T3" fmla="*/ 366 h 681"/>
                <a:gd name="T4" fmla="*/ 204 w 340"/>
                <a:gd name="T5" fmla="*/ 216 h 681"/>
                <a:gd name="T6" fmla="*/ 340 w 340"/>
                <a:gd name="T7" fmla="*/ 130 h 681"/>
                <a:gd name="T8" fmla="*/ 278 w 340"/>
                <a:gd name="T9" fmla="*/ 0 h 681"/>
                <a:gd name="T10" fmla="*/ 112 w 340"/>
                <a:gd name="T11" fmla="*/ 99 h 681"/>
                <a:gd name="T12" fmla="*/ 23 w 340"/>
                <a:gd name="T13" fmla="*/ 240 h 681"/>
                <a:gd name="T14" fmla="*/ 0 w 340"/>
                <a:gd name="T15" fmla="*/ 456 h 681"/>
                <a:gd name="T16" fmla="*/ 0 w 340"/>
                <a:gd name="T17" fmla="*/ 681 h 681"/>
                <a:gd name="T18" fmla="*/ 314 w 340"/>
                <a:gd name="T19" fmla="*/ 681 h 681"/>
                <a:gd name="T20" fmla="*/ 314 w 340"/>
                <a:gd name="T21" fmla="*/ 3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1">
                  <a:moveTo>
                    <a:pt x="314" y="366"/>
                  </a:moveTo>
                  <a:cubicBezTo>
                    <a:pt x="162" y="366"/>
                    <a:pt x="162" y="366"/>
                    <a:pt x="162" y="366"/>
                  </a:cubicBezTo>
                  <a:cubicBezTo>
                    <a:pt x="163" y="303"/>
                    <a:pt x="178" y="253"/>
                    <a:pt x="204" y="216"/>
                  </a:cubicBezTo>
                  <a:cubicBezTo>
                    <a:pt x="231" y="180"/>
                    <a:pt x="276" y="151"/>
                    <a:pt x="340" y="130"/>
                  </a:cubicBezTo>
                  <a:cubicBezTo>
                    <a:pt x="278" y="0"/>
                    <a:pt x="278" y="0"/>
                    <a:pt x="278" y="0"/>
                  </a:cubicBezTo>
                  <a:cubicBezTo>
                    <a:pt x="211" y="24"/>
                    <a:pt x="156" y="57"/>
                    <a:pt x="112" y="99"/>
                  </a:cubicBezTo>
                  <a:cubicBezTo>
                    <a:pt x="68" y="141"/>
                    <a:pt x="39" y="188"/>
                    <a:pt x="23" y="240"/>
                  </a:cubicBezTo>
                  <a:cubicBezTo>
                    <a:pt x="7" y="293"/>
                    <a:pt x="0" y="365"/>
                    <a:pt x="0" y="456"/>
                  </a:cubicBezTo>
                  <a:cubicBezTo>
                    <a:pt x="0" y="681"/>
                    <a:pt x="0" y="681"/>
                    <a:pt x="0" y="681"/>
                  </a:cubicBezTo>
                  <a:cubicBezTo>
                    <a:pt x="314" y="681"/>
                    <a:pt x="314" y="681"/>
                    <a:pt x="314" y="681"/>
                  </a:cubicBezTo>
                  <a:lnTo>
                    <a:pt x="314" y="3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 name="Group 13">
            <a:extLst>
              <a:ext uri="{FF2B5EF4-FFF2-40B4-BE49-F238E27FC236}">
                <a16:creationId xmlns:a16="http://schemas.microsoft.com/office/drawing/2014/main" id="{21506CF8-181E-D2EF-3005-5436552E78F8}"/>
              </a:ext>
            </a:extLst>
          </p:cNvPr>
          <p:cNvGrpSpPr/>
          <p:nvPr userDrawn="1"/>
        </p:nvGrpSpPr>
        <p:grpSpPr>
          <a:xfrm>
            <a:off x="594891" y="1114378"/>
            <a:ext cx="596419" cy="887494"/>
            <a:chOff x="3424221" y="3730957"/>
            <a:chExt cx="597565" cy="889200"/>
          </a:xfrm>
        </p:grpSpPr>
        <p:sp>
          <p:nvSpPr>
            <p:cNvPr id="15" name="Freeform 5">
              <a:extLst>
                <a:ext uri="{FF2B5EF4-FFF2-40B4-BE49-F238E27FC236}">
                  <a16:creationId xmlns:a16="http://schemas.microsoft.com/office/drawing/2014/main" id="{7BB715BF-8696-9D5E-A7B9-139A9E3F2D54}"/>
                </a:ext>
              </a:extLst>
            </p:cNvPr>
            <p:cNvSpPr>
              <a:spLocks/>
            </p:cNvSpPr>
            <p:nvPr userDrawn="1"/>
          </p:nvSpPr>
          <p:spPr bwMode="auto">
            <a:xfrm>
              <a:off x="3732296" y="4042606"/>
              <a:ext cx="289490" cy="577551"/>
            </a:xfrm>
            <a:custGeom>
              <a:avLst/>
              <a:gdLst>
                <a:gd name="T0" fmla="*/ 26 w 340"/>
                <a:gd name="T1" fmla="*/ 314 h 680"/>
                <a:gd name="T2" fmla="*/ 178 w 340"/>
                <a:gd name="T3" fmla="*/ 314 h 680"/>
                <a:gd name="T4" fmla="*/ 136 w 340"/>
                <a:gd name="T5" fmla="*/ 464 h 680"/>
                <a:gd name="T6" fmla="*/ 0 w 340"/>
                <a:gd name="T7" fmla="*/ 550 h 680"/>
                <a:gd name="T8" fmla="*/ 62 w 340"/>
                <a:gd name="T9" fmla="*/ 680 h 680"/>
                <a:gd name="T10" fmla="*/ 228 w 340"/>
                <a:gd name="T11" fmla="*/ 582 h 680"/>
                <a:gd name="T12" fmla="*/ 317 w 340"/>
                <a:gd name="T13" fmla="*/ 440 h 680"/>
                <a:gd name="T14" fmla="*/ 340 w 340"/>
                <a:gd name="T15" fmla="*/ 225 h 680"/>
                <a:gd name="T16" fmla="*/ 340 w 340"/>
                <a:gd name="T17" fmla="*/ 0 h 680"/>
                <a:gd name="T18" fmla="*/ 26 w 340"/>
                <a:gd name="T19" fmla="*/ 0 h 680"/>
                <a:gd name="T20" fmla="*/ 26 w 340"/>
                <a:gd name="T21" fmla="*/ 31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0">
                  <a:moveTo>
                    <a:pt x="26" y="314"/>
                  </a:moveTo>
                  <a:cubicBezTo>
                    <a:pt x="178" y="314"/>
                    <a:pt x="178" y="314"/>
                    <a:pt x="178" y="314"/>
                  </a:cubicBezTo>
                  <a:cubicBezTo>
                    <a:pt x="177" y="377"/>
                    <a:pt x="162" y="427"/>
                    <a:pt x="136" y="464"/>
                  </a:cubicBezTo>
                  <a:cubicBezTo>
                    <a:pt x="109" y="501"/>
                    <a:pt x="64" y="529"/>
                    <a:pt x="0" y="550"/>
                  </a:cubicBezTo>
                  <a:cubicBezTo>
                    <a:pt x="62" y="680"/>
                    <a:pt x="62" y="680"/>
                    <a:pt x="62" y="680"/>
                  </a:cubicBezTo>
                  <a:cubicBezTo>
                    <a:pt x="129" y="656"/>
                    <a:pt x="184" y="623"/>
                    <a:pt x="228" y="582"/>
                  </a:cubicBezTo>
                  <a:cubicBezTo>
                    <a:pt x="272" y="540"/>
                    <a:pt x="301" y="493"/>
                    <a:pt x="317" y="440"/>
                  </a:cubicBezTo>
                  <a:cubicBezTo>
                    <a:pt x="333" y="387"/>
                    <a:pt x="340" y="316"/>
                    <a:pt x="340" y="225"/>
                  </a:cubicBezTo>
                  <a:cubicBezTo>
                    <a:pt x="340" y="0"/>
                    <a:pt x="340" y="0"/>
                    <a:pt x="340" y="0"/>
                  </a:cubicBezTo>
                  <a:cubicBezTo>
                    <a:pt x="26" y="0"/>
                    <a:pt x="26" y="0"/>
                    <a:pt x="26" y="0"/>
                  </a:cubicBezTo>
                  <a:lnTo>
                    <a:pt x="26" y="3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1E8879F0-20B5-CC52-F8DF-1473ACF741B2}"/>
                </a:ext>
              </a:extLst>
            </p:cNvPr>
            <p:cNvSpPr>
              <a:spLocks/>
            </p:cNvSpPr>
            <p:nvPr userDrawn="1"/>
          </p:nvSpPr>
          <p:spPr bwMode="auto">
            <a:xfrm>
              <a:off x="3424221" y="3730957"/>
              <a:ext cx="289490" cy="578266"/>
            </a:xfrm>
            <a:custGeom>
              <a:avLst/>
              <a:gdLst>
                <a:gd name="T0" fmla="*/ 314 w 340"/>
                <a:gd name="T1" fmla="*/ 366 h 681"/>
                <a:gd name="T2" fmla="*/ 162 w 340"/>
                <a:gd name="T3" fmla="*/ 366 h 681"/>
                <a:gd name="T4" fmla="*/ 204 w 340"/>
                <a:gd name="T5" fmla="*/ 216 h 681"/>
                <a:gd name="T6" fmla="*/ 340 w 340"/>
                <a:gd name="T7" fmla="*/ 130 h 681"/>
                <a:gd name="T8" fmla="*/ 278 w 340"/>
                <a:gd name="T9" fmla="*/ 0 h 681"/>
                <a:gd name="T10" fmla="*/ 112 w 340"/>
                <a:gd name="T11" fmla="*/ 99 h 681"/>
                <a:gd name="T12" fmla="*/ 23 w 340"/>
                <a:gd name="T13" fmla="*/ 240 h 681"/>
                <a:gd name="T14" fmla="*/ 0 w 340"/>
                <a:gd name="T15" fmla="*/ 456 h 681"/>
                <a:gd name="T16" fmla="*/ 0 w 340"/>
                <a:gd name="T17" fmla="*/ 681 h 681"/>
                <a:gd name="T18" fmla="*/ 314 w 340"/>
                <a:gd name="T19" fmla="*/ 681 h 681"/>
                <a:gd name="T20" fmla="*/ 314 w 340"/>
                <a:gd name="T21" fmla="*/ 3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1">
                  <a:moveTo>
                    <a:pt x="314" y="366"/>
                  </a:moveTo>
                  <a:cubicBezTo>
                    <a:pt x="162" y="366"/>
                    <a:pt x="162" y="366"/>
                    <a:pt x="162" y="366"/>
                  </a:cubicBezTo>
                  <a:cubicBezTo>
                    <a:pt x="163" y="303"/>
                    <a:pt x="178" y="253"/>
                    <a:pt x="204" y="216"/>
                  </a:cubicBezTo>
                  <a:cubicBezTo>
                    <a:pt x="231" y="180"/>
                    <a:pt x="276" y="151"/>
                    <a:pt x="340" y="130"/>
                  </a:cubicBezTo>
                  <a:cubicBezTo>
                    <a:pt x="278" y="0"/>
                    <a:pt x="278" y="0"/>
                    <a:pt x="278" y="0"/>
                  </a:cubicBezTo>
                  <a:cubicBezTo>
                    <a:pt x="211" y="24"/>
                    <a:pt x="156" y="57"/>
                    <a:pt x="112" y="99"/>
                  </a:cubicBezTo>
                  <a:cubicBezTo>
                    <a:pt x="68" y="141"/>
                    <a:pt x="39" y="188"/>
                    <a:pt x="23" y="240"/>
                  </a:cubicBezTo>
                  <a:cubicBezTo>
                    <a:pt x="7" y="293"/>
                    <a:pt x="0" y="365"/>
                    <a:pt x="0" y="456"/>
                  </a:cubicBezTo>
                  <a:cubicBezTo>
                    <a:pt x="0" y="681"/>
                    <a:pt x="0" y="681"/>
                    <a:pt x="0" y="681"/>
                  </a:cubicBezTo>
                  <a:cubicBezTo>
                    <a:pt x="314" y="681"/>
                    <a:pt x="314" y="681"/>
                    <a:pt x="314" y="681"/>
                  </a:cubicBezTo>
                  <a:lnTo>
                    <a:pt x="314" y="3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994737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_Title and content pattern 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94000" y="594000"/>
            <a:ext cx="6840000" cy="900000"/>
          </a:xfrm>
          <a:prstGeom prst="rect">
            <a:avLst/>
          </a:prstGeom>
        </p:spPr>
        <p:txBody>
          <a:bodyPr anchor="b"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94000" y="1799999"/>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4">
            <a:extLst>
              <a:ext uri="{FF2B5EF4-FFF2-40B4-BE49-F238E27FC236}">
                <a16:creationId xmlns:a16="http://schemas.microsoft.com/office/drawing/2014/main" id="{2BD6D8D8-FD2C-472D-A5B0-6D7AD4B0D05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12" name="Slide Number Placeholder 5">
            <a:extLst>
              <a:ext uri="{FF2B5EF4-FFF2-40B4-BE49-F238E27FC236}">
                <a16:creationId xmlns:a16="http://schemas.microsoft.com/office/drawing/2014/main" id="{3E2D9EA3-0FAE-4C68-9869-FD1C4B2CC0CD}"/>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ED46DEB6-D2C9-48B1-A4E6-4B20B42F5A5E}"/>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4548188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10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5" name="Footer Placeholder 4">
            <a:extLst>
              <a:ext uri="{FF2B5EF4-FFF2-40B4-BE49-F238E27FC236}">
                <a16:creationId xmlns:a16="http://schemas.microsoft.com/office/drawing/2014/main" id="{1729DC6C-882A-7453-7EEF-1FF6ADCED11D}"/>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6" name="Slide Number Placeholder 5">
            <a:extLst>
              <a:ext uri="{FF2B5EF4-FFF2-40B4-BE49-F238E27FC236}">
                <a16:creationId xmlns:a16="http://schemas.microsoft.com/office/drawing/2014/main" id="{34BB7012-A769-71D2-4DE6-E750457BAD8B}"/>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7" name="Date Placeholder 2">
            <a:extLst>
              <a:ext uri="{FF2B5EF4-FFF2-40B4-BE49-F238E27FC236}">
                <a16:creationId xmlns:a16="http://schemas.microsoft.com/office/drawing/2014/main" id="{913DB3AC-847F-A662-A266-661AA1965DE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742296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2" name="Footer Placeholder 4">
            <a:extLst>
              <a:ext uri="{FF2B5EF4-FFF2-40B4-BE49-F238E27FC236}">
                <a16:creationId xmlns:a16="http://schemas.microsoft.com/office/drawing/2014/main" id="{B46A72D2-7276-F27E-6B61-86CC0C1C026A}"/>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3" name="Slide Number Placeholder 5">
            <a:extLst>
              <a:ext uri="{FF2B5EF4-FFF2-40B4-BE49-F238E27FC236}">
                <a16:creationId xmlns:a16="http://schemas.microsoft.com/office/drawing/2014/main" id="{E6959D88-2DCF-5976-871A-56647E0F420E}"/>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4" name="Date Placeholder 2">
            <a:extLst>
              <a:ext uri="{FF2B5EF4-FFF2-40B4-BE49-F238E27FC236}">
                <a16:creationId xmlns:a16="http://schemas.microsoft.com/office/drawing/2014/main" id="{A3FBD5E1-D9EF-03DF-08FC-C0D575D1A8E2}"/>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207840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ictograms orang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5833DD9-50DE-2D4D-8EAE-BB274B1ABF16}"/>
              </a:ext>
            </a:extLst>
          </p:cNvPr>
          <p:cNvGrpSpPr/>
          <p:nvPr userDrawn="1"/>
        </p:nvGrpSpPr>
        <p:grpSpPr>
          <a:xfrm>
            <a:off x="604838" y="1798009"/>
            <a:ext cx="10733719" cy="4513495"/>
            <a:chOff x="604838" y="1798009"/>
            <a:chExt cx="10733719" cy="4513495"/>
          </a:xfrm>
          <a:solidFill>
            <a:srgbClr val="FEF0E8"/>
          </a:solidFill>
        </p:grpSpPr>
        <p:sp>
          <p:nvSpPr>
            <p:cNvPr id="9" name="Oval 8" descr="CMSLegal_Shape_Fill">
              <a:extLst>
                <a:ext uri="{FF2B5EF4-FFF2-40B4-BE49-F238E27FC236}">
                  <a16:creationId xmlns:a16="http://schemas.microsoft.com/office/drawing/2014/main" id="{948E51BF-175E-A845-BAD9-A709264FDDED}"/>
                </a:ext>
              </a:extLst>
            </p:cNvPr>
            <p:cNvSpPr/>
            <p:nvPr/>
          </p:nvSpPr>
          <p:spPr>
            <a:xfrm>
              <a:off x="8938992" y="181707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2" name="Oval 11" descr="CMSLegal_Shape_Fill">
              <a:extLst>
                <a:ext uri="{FF2B5EF4-FFF2-40B4-BE49-F238E27FC236}">
                  <a16:creationId xmlns:a16="http://schemas.microsoft.com/office/drawing/2014/main" id="{6204080F-F00C-CD47-8B54-1376988AE631}"/>
                </a:ext>
              </a:extLst>
            </p:cNvPr>
            <p:cNvSpPr/>
            <p:nvPr/>
          </p:nvSpPr>
          <p:spPr>
            <a:xfrm>
              <a:off x="9777826" y="181707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3" name="Oval 12" descr="CMSLegal_Shape_Fill">
              <a:extLst>
                <a:ext uri="{FF2B5EF4-FFF2-40B4-BE49-F238E27FC236}">
                  <a16:creationId xmlns:a16="http://schemas.microsoft.com/office/drawing/2014/main" id="{B399EB45-8FF0-5E46-8856-936E94D8C713}"/>
                </a:ext>
              </a:extLst>
            </p:cNvPr>
            <p:cNvSpPr/>
            <p:nvPr/>
          </p:nvSpPr>
          <p:spPr>
            <a:xfrm>
              <a:off x="10616660" y="181588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4" name="Oval 13" descr="CMSLegal_Shape_Fill">
              <a:extLst>
                <a:ext uri="{FF2B5EF4-FFF2-40B4-BE49-F238E27FC236}">
                  <a16:creationId xmlns:a16="http://schemas.microsoft.com/office/drawing/2014/main" id="{16254C35-F048-E04F-8307-D3BD93589292}"/>
                </a:ext>
              </a:extLst>
            </p:cNvPr>
            <p:cNvSpPr>
              <a:spLocks noChangeAspect="1"/>
            </p:cNvSpPr>
            <p:nvPr/>
          </p:nvSpPr>
          <p:spPr>
            <a:xfrm>
              <a:off x="8938992" y="277704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5" name="Oval 14" descr="CMSLegal_Shape_Fill">
              <a:extLst>
                <a:ext uri="{FF2B5EF4-FFF2-40B4-BE49-F238E27FC236}">
                  <a16:creationId xmlns:a16="http://schemas.microsoft.com/office/drawing/2014/main" id="{89BA9BA9-E2EE-BA43-8F9A-67235C4438A2}"/>
                </a:ext>
              </a:extLst>
            </p:cNvPr>
            <p:cNvSpPr>
              <a:spLocks noChangeAspect="1"/>
            </p:cNvSpPr>
            <p:nvPr/>
          </p:nvSpPr>
          <p:spPr>
            <a:xfrm>
              <a:off x="9777826" y="277704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6" name="Oval 15" descr="CMSLegal_Shape_Fill">
              <a:extLst>
                <a:ext uri="{FF2B5EF4-FFF2-40B4-BE49-F238E27FC236}">
                  <a16:creationId xmlns:a16="http://schemas.microsoft.com/office/drawing/2014/main" id="{B291357D-750C-6C43-A9A5-89561DF19A36}"/>
                </a:ext>
              </a:extLst>
            </p:cNvPr>
            <p:cNvSpPr>
              <a:spLocks noChangeAspect="1"/>
            </p:cNvSpPr>
            <p:nvPr/>
          </p:nvSpPr>
          <p:spPr>
            <a:xfrm>
              <a:off x="10616660" y="277585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7" name="Oval 16" descr="CMSLegal_Shape_Fill">
              <a:extLst>
                <a:ext uri="{FF2B5EF4-FFF2-40B4-BE49-F238E27FC236}">
                  <a16:creationId xmlns:a16="http://schemas.microsoft.com/office/drawing/2014/main" id="{8145F60F-3999-624A-8FE0-F318BF2D5555}"/>
                </a:ext>
              </a:extLst>
            </p:cNvPr>
            <p:cNvSpPr>
              <a:spLocks noChangeAspect="1"/>
            </p:cNvSpPr>
            <p:nvPr/>
          </p:nvSpPr>
          <p:spPr>
            <a:xfrm>
              <a:off x="8931463" y="373344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8" name="Oval 17" descr="CMSLegal_Shape_Fill">
              <a:extLst>
                <a:ext uri="{FF2B5EF4-FFF2-40B4-BE49-F238E27FC236}">
                  <a16:creationId xmlns:a16="http://schemas.microsoft.com/office/drawing/2014/main" id="{7ADA7D74-B875-5745-90C9-42E534BF3B24}"/>
                </a:ext>
              </a:extLst>
            </p:cNvPr>
            <p:cNvSpPr>
              <a:spLocks noChangeAspect="1"/>
            </p:cNvSpPr>
            <p:nvPr/>
          </p:nvSpPr>
          <p:spPr>
            <a:xfrm>
              <a:off x="9770297" y="373344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9" name="Oval 18" descr="CMSLegal_Shape_Fill">
              <a:extLst>
                <a:ext uri="{FF2B5EF4-FFF2-40B4-BE49-F238E27FC236}">
                  <a16:creationId xmlns:a16="http://schemas.microsoft.com/office/drawing/2014/main" id="{ACA2AB37-83B8-F24C-92EA-B48889F235DD}"/>
                </a:ext>
              </a:extLst>
            </p:cNvPr>
            <p:cNvSpPr>
              <a:spLocks noChangeAspect="1"/>
            </p:cNvSpPr>
            <p:nvPr/>
          </p:nvSpPr>
          <p:spPr>
            <a:xfrm>
              <a:off x="10609131" y="373225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0" name="Oval 19" descr="CMSLegal_Shape_Fill">
              <a:extLst>
                <a:ext uri="{FF2B5EF4-FFF2-40B4-BE49-F238E27FC236}">
                  <a16:creationId xmlns:a16="http://schemas.microsoft.com/office/drawing/2014/main" id="{97F22527-49EC-E845-8E5F-2B5758A10933}"/>
                </a:ext>
              </a:extLst>
            </p:cNvPr>
            <p:cNvSpPr>
              <a:spLocks noChangeAspect="1"/>
            </p:cNvSpPr>
            <p:nvPr/>
          </p:nvSpPr>
          <p:spPr>
            <a:xfrm>
              <a:off x="8931463" y="468627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1" name="Oval 20" descr="CMSLegal_Shape_Fill">
              <a:extLst>
                <a:ext uri="{FF2B5EF4-FFF2-40B4-BE49-F238E27FC236}">
                  <a16:creationId xmlns:a16="http://schemas.microsoft.com/office/drawing/2014/main" id="{337BB4E8-BD74-DA4B-838B-4EE6EC940554}"/>
                </a:ext>
              </a:extLst>
            </p:cNvPr>
            <p:cNvSpPr>
              <a:spLocks noChangeAspect="1"/>
            </p:cNvSpPr>
            <p:nvPr/>
          </p:nvSpPr>
          <p:spPr>
            <a:xfrm>
              <a:off x="9770297" y="468627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2" name="Oval 21" descr="CMSLegal_Shape_Fill">
              <a:extLst>
                <a:ext uri="{FF2B5EF4-FFF2-40B4-BE49-F238E27FC236}">
                  <a16:creationId xmlns:a16="http://schemas.microsoft.com/office/drawing/2014/main" id="{DF5913F4-C914-654B-B487-EF875DE8E6C5}"/>
                </a:ext>
              </a:extLst>
            </p:cNvPr>
            <p:cNvSpPr>
              <a:spLocks noChangeAspect="1"/>
            </p:cNvSpPr>
            <p:nvPr/>
          </p:nvSpPr>
          <p:spPr>
            <a:xfrm>
              <a:off x="10609131" y="468508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3" name="Oval 22" descr="CMSLegal_Shape_Fill">
              <a:extLst>
                <a:ext uri="{FF2B5EF4-FFF2-40B4-BE49-F238E27FC236}">
                  <a16:creationId xmlns:a16="http://schemas.microsoft.com/office/drawing/2014/main" id="{CA070DF3-D1C7-204F-B784-6CEDEDF7C94E}"/>
                </a:ext>
              </a:extLst>
            </p:cNvPr>
            <p:cNvSpPr>
              <a:spLocks noChangeAspect="1"/>
            </p:cNvSpPr>
            <p:nvPr/>
          </p:nvSpPr>
          <p:spPr>
            <a:xfrm>
              <a:off x="8940889" y="5591504"/>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 name="Oval 23" descr="CMSLegal_Shape_Fill">
              <a:extLst>
                <a:ext uri="{FF2B5EF4-FFF2-40B4-BE49-F238E27FC236}">
                  <a16:creationId xmlns:a16="http://schemas.microsoft.com/office/drawing/2014/main" id="{0CD00F85-C4D9-CD47-AE54-6F218CF8DC34}"/>
                </a:ext>
              </a:extLst>
            </p:cNvPr>
            <p:cNvSpPr>
              <a:spLocks noChangeAspect="1"/>
            </p:cNvSpPr>
            <p:nvPr/>
          </p:nvSpPr>
          <p:spPr>
            <a:xfrm>
              <a:off x="9779723" y="5591504"/>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5" name="Oval 24" descr="CMSLegal_Shape_Fill">
              <a:extLst>
                <a:ext uri="{FF2B5EF4-FFF2-40B4-BE49-F238E27FC236}">
                  <a16:creationId xmlns:a16="http://schemas.microsoft.com/office/drawing/2014/main" id="{3AE1DFD8-22DF-EB42-BCF3-DFA2F741F015}"/>
                </a:ext>
              </a:extLst>
            </p:cNvPr>
            <p:cNvSpPr>
              <a:spLocks noChangeAspect="1"/>
            </p:cNvSpPr>
            <p:nvPr/>
          </p:nvSpPr>
          <p:spPr>
            <a:xfrm>
              <a:off x="10618557" y="5590314"/>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6" name="Oval 25" descr="CMSLegal_Shape_Fill">
              <a:extLst>
                <a:ext uri="{FF2B5EF4-FFF2-40B4-BE49-F238E27FC236}">
                  <a16:creationId xmlns:a16="http://schemas.microsoft.com/office/drawing/2014/main" id="{BE7F92A5-2F36-8146-8C32-C3018366DE5C}"/>
                </a:ext>
              </a:extLst>
            </p:cNvPr>
            <p:cNvSpPr/>
            <p:nvPr/>
          </p:nvSpPr>
          <p:spPr>
            <a:xfrm>
              <a:off x="1443672" y="180038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7" name="Oval 26" descr="CMSLegal_Shape_Fill">
              <a:extLst>
                <a:ext uri="{FF2B5EF4-FFF2-40B4-BE49-F238E27FC236}">
                  <a16:creationId xmlns:a16="http://schemas.microsoft.com/office/drawing/2014/main" id="{BDD20E3B-8442-844B-89B8-20BD31EB079E}"/>
                </a:ext>
              </a:extLst>
            </p:cNvPr>
            <p:cNvSpPr/>
            <p:nvPr/>
          </p:nvSpPr>
          <p:spPr>
            <a:xfrm>
              <a:off x="2282506" y="180038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8" name="Oval 27" descr="CMSLegal_Shape_Fill">
              <a:extLst>
                <a:ext uri="{FF2B5EF4-FFF2-40B4-BE49-F238E27FC236}">
                  <a16:creationId xmlns:a16="http://schemas.microsoft.com/office/drawing/2014/main" id="{268E019F-399E-8B45-8580-8A5400B6722E}"/>
                </a:ext>
              </a:extLst>
            </p:cNvPr>
            <p:cNvSpPr/>
            <p:nvPr/>
          </p:nvSpPr>
          <p:spPr>
            <a:xfrm>
              <a:off x="3121340" y="179919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9" name="Oval 28" descr="CMSLegal_Shape_Fill">
              <a:extLst>
                <a:ext uri="{FF2B5EF4-FFF2-40B4-BE49-F238E27FC236}">
                  <a16:creationId xmlns:a16="http://schemas.microsoft.com/office/drawing/2014/main" id="{D7EE24CA-1BB3-2A49-BB45-685ADE9A4ECA}"/>
                </a:ext>
              </a:extLst>
            </p:cNvPr>
            <p:cNvSpPr/>
            <p:nvPr/>
          </p:nvSpPr>
          <p:spPr>
            <a:xfrm>
              <a:off x="3960174" y="179919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0" name="Oval 29" descr="CMSLegal_Shape_Fill">
              <a:extLst>
                <a:ext uri="{FF2B5EF4-FFF2-40B4-BE49-F238E27FC236}">
                  <a16:creationId xmlns:a16="http://schemas.microsoft.com/office/drawing/2014/main" id="{7E0404AB-4209-484B-92B1-FD2993D09F77}"/>
                </a:ext>
              </a:extLst>
            </p:cNvPr>
            <p:cNvSpPr>
              <a:spLocks noChangeAspect="1"/>
            </p:cNvSpPr>
            <p:nvPr/>
          </p:nvSpPr>
          <p:spPr>
            <a:xfrm>
              <a:off x="4799008" y="179919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1" name="Oval 30" descr="CMSLegal_Shape_Fill">
              <a:extLst>
                <a:ext uri="{FF2B5EF4-FFF2-40B4-BE49-F238E27FC236}">
                  <a16:creationId xmlns:a16="http://schemas.microsoft.com/office/drawing/2014/main" id="{C97FCAC3-92D8-5C41-885A-363D676E4BCF}"/>
                </a:ext>
              </a:extLst>
            </p:cNvPr>
            <p:cNvSpPr>
              <a:spLocks noChangeAspect="1"/>
            </p:cNvSpPr>
            <p:nvPr/>
          </p:nvSpPr>
          <p:spPr>
            <a:xfrm>
              <a:off x="5637843" y="179800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2" name="Oval 31" descr="CMSLegal_Shape_Fill">
              <a:extLst>
                <a:ext uri="{FF2B5EF4-FFF2-40B4-BE49-F238E27FC236}">
                  <a16:creationId xmlns:a16="http://schemas.microsoft.com/office/drawing/2014/main" id="{057A7E94-1AE5-CA40-AD19-9AC0A3AF8C8A}"/>
                </a:ext>
              </a:extLst>
            </p:cNvPr>
            <p:cNvSpPr>
              <a:spLocks noChangeAspect="1"/>
            </p:cNvSpPr>
            <p:nvPr/>
          </p:nvSpPr>
          <p:spPr>
            <a:xfrm>
              <a:off x="6476677" y="179800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 name="Oval 32" descr="CMSLegal_Shape_Fill">
              <a:extLst>
                <a:ext uri="{FF2B5EF4-FFF2-40B4-BE49-F238E27FC236}">
                  <a16:creationId xmlns:a16="http://schemas.microsoft.com/office/drawing/2014/main" id="{28034BE5-E35C-B940-A57B-9B1757FD94B5}"/>
                </a:ext>
              </a:extLst>
            </p:cNvPr>
            <p:cNvSpPr>
              <a:spLocks noChangeAspect="1"/>
            </p:cNvSpPr>
            <p:nvPr/>
          </p:nvSpPr>
          <p:spPr>
            <a:xfrm>
              <a:off x="7323040" y="181350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4" name="Oval 33" descr="CMSLegal_Shape_Fill">
              <a:extLst>
                <a:ext uri="{FF2B5EF4-FFF2-40B4-BE49-F238E27FC236}">
                  <a16:creationId xmlns:a16="http://schemas.microsoft.com/office/drawing/2014/main" id="{7ADB7A02-4C94-4B43-8E1A-39CE57C25724}"/>
                </a:ext>
              </a:extLst>
            </p:cNvPr>
            <p:cNvSpPr>
              <a:spLocks noChangeAspect="1"/>
            </p:cNvSpPr>
            <p:nvPr/>
          </p:nvSpPr>
          <p:spPr>
            <a:xfrm>
              <a:off x="8161874" y="181350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5" name="Oval 34" descr="CMSLegal_Shape_Fill">
              <a:extLst>
                <a:ext uri="{FF2B5EF4-FFF2-40B4-BE49-F238E27FC236}">
                  <a16:creationId xmlns:a16="http://schemas.microsoft.com/office/drawing/2014/main" id="{9514BB75-49CE-8C4F-806C-53483F82716A}"/>
                </a:ext>
              </a:extLst>
            </p:cNvPr>
            <p:cNvSpPr>
              <a:spLocks noChangeAspect="1"/>
            </p:cNvSpPr>
            <p:nvPr/>
          </p:nvSpPr>
          <p:spPr>
            <a:xfrm>
              <a:off x="612367" y="277704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6" name="Oval 35" descr="CMSLegal_Shape_Fill">
              <a:extLst>
                <a:ext uri="{FF2B5EF4-FFF2-40B4-BE49-F238E27FC236}">
                  <a16:creationId xmlns:a16="http://schemas.microsoft.com/office/drawing/2014/main" id="{B867DCC1-442B-5048-9B07-E3453F1465C1}"/>
                </a:ext>
              </a:extLst>
            </p:cNvPr>
            <p:cNvSpPr>
              <a:spLocks noChangeAspect="1"/>
            </p:cNvSpPr>
            <p:nvPr/>
          </p:nvSpPr>
          <p:spPr>
            <a:xfrm>
              <a:off x="1451201" y="277704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7" name="Oval 36" descr="CMSLegal_Shape_Fill">
              <a:extLst>
                <a:ext uri="{FF2B5EF4-FFF2-40B4-BE49-F238E27FC236}">
                  <a16:creationId xmlns:a16="http://schemas.microsoft.com/office/drawing/2014/main" id="{040F6639-64A6-1B40-9B88-0BED0635798F}"/>
                </a:ext>
              </a:extLst>
            </p:cNvPr>
            <p:cNvSpPr>
              <a:spLocks noChangeAspect="1"/>
            </p:cNvSpPr>
            <p:nvPr/>
          </p:nvSpPr>
          <p:spPr>
            <a:xfrm>
              <a:off x="2290035" y="27758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8" name="Oval 37" descr="CMSLegal_Shape_Fill">
              <a:extLst>
                <a:ext uri="{FF2B5EF4-FFF2-40B4-BE49-F238E27FC236}">
                  <a16:creationId xmlns:a16="http://schemas.microsoft.com/office/drawing/2014/main" id="{9920198D-D5E5-1B41-80D1-CB88697C8DCC}"/>
                </a:ext>
              </a:extLst>
            </p:cNvPr>
            <p:cNvSpPr>
              <a:spLocks noChangeAspect="1"/>
            </p:cNvSpPr>
            <p:nvPr/>
          </p:nvSpPr>
          <p:spPr>
            <a:xfrm>
              <a:off x="3128869" y="27758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9" name="Oval 38" descr="CMSLegal_Shape_Fill">
              <a:extLst>
                <a:ext uri="{FF2B5EF4-FFF2-40B4-BE49-F238E27FC236}">
                  <a16:creationId xmlns:a16="http://schemas.microsoft.com/office/drawing/2014/main" id="{1EE7ED84-37AD-4647-885C-B45255806143}"/>
                </a:ext>
              </a:extLst>
            </p:cNvPr>
            <p:cNvSpPr>
              <a:spLocks noChangeAspect="1"/>
            </p:cNvSpPr>
            <p:nvPr/>
          </p:nvSpPr>
          <p:spPr>
            <a:xfrm>
              <a:off x="3967703" y="27758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0" name="Oval 39" descr="CMSLegal_Shape_Fill">
              <a:extLst>
                <a:ext uri="{FF2B5EF4-FFF2-40B4-BE49-F238E27FC236}">
                  <a16:creationId xmlns:a16="http://schemas.microsoft.com/office/drawing/2014/main" id="{32830477-604A-8244-B172-449969B7F36B}"/>
                </a:ext>
              </a:extLst>
            </p:cNvPr>
            <p:cNvSpPr>
              <a:spLocks noChangeAspect="1"/>
            </p:cNvSpPr>
            <p:nvPr/>
          </p:nvSpPr>
          <p:spPr>
            <a:xfrm>
              <a:off x="4806538" y="27746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1" name="Oval 40" descr="CMSLegal_Shape_Fill">
              <a:extLst>
                <a:ext uri="{FF2B5EF4-FFF2-40B4-BE49-F238E27FC236}">
                  <a16:creationId xmlns:a16="http://schemas.microsoft.com/office/drawing/2014/main" id="{81E349C5-30A4-4943-98D3-2E48041E33A4}"/>
                </a:ext>
              </a:extLst>
            </p:cNvPr>
            <p:cNvSpPr>
              <a:spLocks noChangeAspect="1"/>
            </p:cNvSpPr>
            <p:nvPr/>
          </p:nvSpPr>
          <p:spPr>
            <a:xfrm>
              <a:off x="5645372" y="27746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2" name="Oval 41" descr="CMSLegal_Shape_Fill">
              <a:extLst>
                <a:ext uri="{FF2B5EF4-FFF2-40B4-BE49-F238E27FC236}">
                  <a16:creationId xmlns:a16="http://schemas.microsoft.com/office/drawing/2014/main" id="{0EE6A18D-1B58-DC45-BA95-C1C92299E70D}"/>
                </a:ext>
              </a:extLst>
            </p:cNvPr>
            <p:cNvSpPr>
              <a:spLocks noChangeAspect="1"/>
            </p:cNvSpPr>
            <p:nvPr/>
          </p:nvSpPr>
          <p:spPr>
            <a:xfrm>
              <a:off x="6484206" y="27746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3" name="Oval 42" descr="CMSLegal_Shape_Fill">
              <a:extLst>
                <a:ext uri="{FF2B5EF4-FFF2-40B4-BE49-F238E27FC236}">
                  <a16:creationId xmlns:a16="http://schemas.microsoft.com/office/drawing/2014/main" id="{F53F6826-5E5C-904C-BFD3-5569C1258CDB}"/>
                </a:ext>
              </a:extLst>
            </p:cNvPr>
            <p:cNvSpPr>
              <a:spLocks noChangeAspect="1"/>
            </p:cNvSpPr>
            <p:nvPr/>
          </p:nvSpPr>
          <p:spPr>
            <a:xfrm>
              <a:off x="7323040" y="277347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4" name="Oval 43" descr="CMSLegal_Shape_Fill">
              <a:extLst>
                <a:ext uri="{FF2B5EF4-FFF2-40B4-BE49-F238E27FC236}">
                  <a16:creationId xmlns:a16="http://schemas.microsoft.com/office/drawing/2014/main" id="{F29BC61F-C3FB-CC49-BEB7-C8ED19BC5F45}"/>
                </a:ext>
              </a:extLst>
            </p:cNvPr>
            <p:cNvSpPr>
              <a:spLocks noChangeAspect="1"/>
            </p:cNvSpPr>
            <p:nvPr/>
          </p:nvSpPr>
          <p:spPr>
            <a:xfrm>
              <a:off x="8161874" y="277347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5" name="Oval 44" descr="CMSLegal_Shape_Fill">
              <a:extLst>
                <a:ext uri="{FF2B5EF4-FFF2-40B4-BE49-F238E27FC236}">
                  <a16:creationId xmlns:a16="http://schemas.microsoft.com/office/drawing/2014/main" id="{438D5E22-6DEE-434E-BFFB-4E0110C7D536}"/>
                </a:ext>
              </a:extLst>
            </p:cNvPr>
            <p:cNvSpPr>
              <a:spLocks noChangeAspect="1"/>
            </p:cNvSpPr>
            <p:nvPr/>
          </p:nvSpPr>
          <p:spPr>
            <a:xfrm>
              <a:off x="604838" y="373344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6" name="Oval 45" descr="CMSLegal_Shape_Fill">
              <a:extLst>
                <a:ext uri="{FF2B5EF4-FFF2-40B4-BE49-F238E27FC236}">
                  <a16:creationId xmlns:a16="http://schemas.microsoft.com/office/drawing/2014/main" id="{0CFF8B02-BC58-9042-8D0A-A0DD54279A05}"/>
                </a:ext>
              </a:extLst>
            </p:cNvPr>
            <p:cNvSpPr>
              <a:spLocks noChangeAspect="1"/>
            </p:cNvSpPr>
            <p:nvPr/>
          </p:nvSpPr>
          <p:spPr>
            <a:xfrm>
              <a:off x="1443672" y="373344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7" name="Oval 46" descr="CMSLegal_Shape_Fill">
              <a:extLst>
                <a:ext uri="{FF2B5EF4-FFF2-40B4-BE49-F238E27FC236}">
                  <a16:creationId xmlns:a16="http://schemas.microsoft.com/office/drawing/2014/main" id="{188CBF9D-E04B-0A46-832E-75CC59D35787}"/>
                </a:ext>
              </a:extLst>
            </p:cNvPr>
            <p:cNvSpPr>
              <a:spLocks noChangeAspect="1"/>
            </p:cNvSpPr>
            <p:nvPr/>
          </p:nvSpPr>
          <p:spPr>
            <a:xfrm>
              <a:off x="2282506" y="37322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8" name="Oval 47" descr="CMSLegal_Shape_Fill">
              <a:extLst>
                <a:ext uri="{FF2B5EF4-FFF2-40B4-BE49-F238E27FC236}">
                  <a16:creationId xmlns:a16="http://schemas.microsoft.com/office/drawing/2014/main" id="{482BD374-D17D-7E41-9C8B-00A73EAEF9D2}"/>
                </a:ext>
              </a:extLst>
            </p:cNvPr>
            <p:cNvSpPr>
              <a:spLocks noChangeAspect="1"/>
            </p:cNvSpPr>
            <p:nvPr/>
          </p:nvSpPr>
          <p:spPr>
            <a:xfrm>
              <a:off x="3121340" y="37322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9" name="Oval 48" descr="CMSLegal_Shape_Fill">
              <a:extLst>
                <a:ext uri="{FF2B5EF4-FFF2-40B4-BE49-F238E27FC236}">
                  <a16:creationId xmlns:a16="http://schemas.microsoft.com/office/drawing/2014/main" id="{74A0EFC0-87F3-A146-85D0-683611D02759}"/>
                </a:ext>
              </a:extLst>
            </p:cNvPr>
            <p:cNvSpPr>
              <a:spLocks noChangeAspect="1"/>
            </p:cNvSpPr>
            <p:nvPr/>
          </p:nvSpPr>
          <p:spPr>
            <a:xfrm>
              <a:off x="3960174" y="37322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0" name="Oval 49" descr="CMSLegal_Shape_Fill">
              <a:extLst>
                <a:ext uri="{FF2B5EF4-FFF2-40B4-BE49-F238E27FC236}">
                  <a16:creationId xmlns:a16="http://schemas.microsoft.com/office/drawing/2014/main" id="{28FDDAFD-39A3-C746-A7D1-AD102C6D310E}"/>
                </a:ext>
              </a:extLst>
            </p:cNvPr>
            <p:cNvSpPr>
              <a:spLocks noChangeAspect="1"/>
            </p:cNvSpPr>
            <p:nvPr/>
          </p:nvSpPr>
          <p:spPr>
            <a:xfrm>
              <a:off x="4799009" y="37310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1" name="Oval 50" descr="CMSLegal_Shape_Fill">
              <a:extLst>
                <a:ext uri="{FF2B5EF4-FFF2-40B4-BE49-F238E27FC236}">
                  <a16:creationId xmlns:a16="http://schemas.microsoft.com/office/drawing/2014/main" id="{9C7D62CC-A120-8B45-9042-473386448A97}"/>
                </a:ext>
              </a:extLst>
            </p:cNvPr>
            <p:cNvSpPr>
              <a:spLocks noChangeAspect="1"/>
            </p:cNvSpPr>
            <p:nvPr/>
          </p:nvSpPr>
          <p:spPr>
            <a:xfrm>
              <a:off x="5637843" y="37310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2" name="Oval 51" descr="CMSLegal_Shape_Fill">
              <a:extLst>
                <a:ext uri="{FF2B5EF4-FFF2-40B4-BE49-F238E27FC236}">
                  <a16:creationId xmlns:a16="http://schemas.microsoft.com/office/drawing/2014/main" id="{2944428F-15D4-2249-BF02-3CEC4E7BB266}"/>
                </a:ext>
              </a:extLst>
            </p:cNvPr>
            <p:cNvSpPr>
              <a:spLocks noChangeAspect="1"/>
            </p:cNvSpPr>
            <p:nvPr/>
          </p:nvSpPr>
          <p:spPr>
            <a:xfrm>
              <a:off x="6476677" y="37310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3" name="Oval 52" descr="CMSLegal_Shape_Fill">
              <a:extLst>
                <a:ext uri="{FF2B5EF4-FFF2-40B4-BE49-F238E27FC236}">
                  <a16:creationId xmlns:a16="http://schemas.microsoft.com/office/drawing/2014/main" id="{2DBBC056-345A-B040-9E19-AC66B54F8161}"/>
                </a:ext>
              </a:extLst>
            </p:cNvPr>
            <p:cNvSpPr>
              <a:spLocks noChangeAspect="1"/>
            </p:cNvSpPr>
            <p:nvPr/>
          </p:nvSpPr>
          <p:spPr>
            <a:xfrm>
              <a:off x="7315511" y="372987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4" name="Oval 53" descr="CMSLegal_Shape_Fill">
              <a:extLst>
                <a:ext uri="{FF2B5EF4-FFF2-40B4-BE49-F238E27FC236}">
                  <a16:creationId xmlns:a16="http://schemas.microsoft.com/office/drawing/2014/main" id="{E1E2EB0D-CE49-B249-986C-94B3B085B3BD}"/>
                </a:ext>
              </a:extLst>
            </p:cNvPr>
            <p:cNvSpPr>
              <a:spLocks noChangeAspect="1"/>
            </p:cNvSpPr>
            <p:nvPr/>
          </p:nvSpPr>
          <p:spPr>
            <a:xfrm>
              <a:off x="8154345" y="372987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5" name="Oval 54" descr="CMSLegal_Shape_Fill">
              <a:extLst>
                <a:ext uri="{FF2B5EF4-FFF2-40B4-BE49-F238E27FC236}">
                  <a16:creationId xmlns:a16="http://schemas.microsoft.com/office/drawing/2014/main" id="{CC64E20A-3919-8540-868D-3C0BA07F368B}"/>
                </a:ext>
              </a:extLst>
            </p:cNvPr>
            <p:cNvSpPr>
              <a:spLocks noChangeAspect="1"/>
            </p:cNvSpPr>
            <p:nvPr/>
          </p:nvSpPr>
          <p:spPr>
            <a:xfrm>
              <a:off x="604838" y="468627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6" name="Oval 55" descr="CMSLegal_Shape_Fill">
              <a:extLst>
                <a:ext uri="{FF2B5EF4-FFF2-40B4-BE49-F238E27FC236}">
                  <a16:creationId xmlns:a16="http://schemas.microsoft.com/office/drawing/2014/main" id="{78F5E829-C459-4C49-AE60-90B246B6A662}"/>
                </a:ext>
              </a:extLst>
            </p:cNvPr>
            <p:cNvSpPr>
              <a:spLocks noChangeAspect="1"/>
            </p:cNvSpPr>
            <p:nvPr/>
          </p:nvSpPr>
          <p:spPr>
            <a:xfrm>
              <a:off x="1443672" y="468627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7" name="Oval 56" descr="CMSLegal_Shape_Fill">
              <a:extLst>
                <a:ext uri="{FF2B5EF4-FFF2-40B4-BE49-F238E27FC236}">
                  <a16:creationId xmlns:a16="http://schemas.microsoft.com/office/drawing/2014/main" id="{56D29C96-B721-384B-BB6D-F3767E2829E2}"/>
                </a:ext>
              </a:extLst>
            </p:cNvPr>
            <p:cNvSpPr>
              <a:spLocks noChangeAspect="1"/>
            </p:cNvSpPr>
            <p:nvPr/>
          </p:nvSpPr>
          <p:spPr>
            <a:xfrm>
              <a:off x="2282506" y="468508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8" name="Oval 57" descr="CMSLegal_Shape_Fill">
              <a:extLst>
                <a:ext uri="{FF2B5EF4-FFF2-40B4-BE49-F238E27FC236}">
                  <a16:creationId xmlns:a16="http://schemas.microsoft.com/office/drawing/2014/main" id="{4E6FFF25-1D67-0E4E-BBF9-5C0DB9795EBE}"/>
                </a:ext>
              </a:extLst>
            </p:cNvPr>
            <p:cNvSpPr>
              <a:spLocks noChangeAspect="1"/>
            </p:cNvSpPr>
            <p:nvPr/>
          </p:nvSpPr>
          <p:spPr>
            <a:xfrm>
              <a:off x="3121340" y="468508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9" name="Oval 58" descr="CMSLegal_Shape_Fill">
              <a:extLst>
                <a:ext uri="{FF2B5EF4-FFF2-40B4-BE49-F238E27FC236}">
                  <a16:creationId xmlns:a16="http://schemas.microsoft.com/office/drawing/2014/main" id="{24F24E38-B9F9-EA43-99A3-CF7E9740B156}"/>
                </a:ext>
              </a:extLst>
            </p:cNvPr>
            <p:cNvSpPr>
              <a:spLocks noChangeAspect="1"/>
            </p:cNvSpPr>
            <p:nvPr/>
          </p:nvSpPr>
          <p:spPr>
            <a:xfrm>
              <a:off x="3960174" y="468508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0" name="Oval 59" descr="CMSLegal_Shape_Fill">
              <a:extLst>
                <a:ext uri="{FF2B5EF4-FFF2-40B4-BE49-F238E27FC236}">
                  <a16:creationId xmlns:a16="http://schemas.microsoft.com/office/drawing/2014/main" id="{4396B342-DDFE-E64F-A0A8-256ECE4BBC5C}"/>
                </a:ext>
              </a:extLst>
            </p:cNvPr>
            <p:cNvSpPr>
              <a:spLocks noChangeAspect="1"/>
            </p:cNvSpPr>
            <p:nvPr/>
          </p:nvSpPr>
          <p:spPr>
            <a:xfrm>
              <a:off x="4799009" y="468389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1" name="Oval 60" descr="CMSLegal_Shape_Fill">
              <a:extLst>
                <a:ext uri="{FF2B5EF4-FFF2-40B4-BE49-F238E27FC236}">
                  <a16:creationId xmlns:a16="http://schemas.microsoft.com/office/drawing/2014/main" id="{530BB888-84EA-EA4C-8B8D-8AFA0A144878}"/>
                </a:ext>
              </a:extLst>
            </p:cNvPr>
            <p:cNvSpPr>
              <a:spLocks noChangeAspect="1"/>
            </p:cNvSpPr>
            <p:nvPr/>
          </p:nvSpPr>
          <p:spPr>
            <a:xfrm>
              <a:off x="5637843" y="468389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2" name="Oval 61" descr="CMSLegal_Shape_Fill">
              <a:extLst>
                <a:ext uri="{FF2B5EF4-FFF2-40B4-BE49-F238E27FC236}">
                  <a16:creationId xmlns:a16="http://schemas.microsoft.com/office/drawing/2014/main" id="{FF89C52F-FAD0-084E-BF6F-67CEF47BE532}"/>
                </a:ext>
              </a:extLst>
            </p:cNvPr>
            <p:cNvSpPr>
              <a:spLocks noChangeAspect="1"/>
            </p:cNvSpPr>
            <p:nvPr/>
          </p:nvSpPr>
          <p:spPr>
            <a:xfrm>
              <a:off x="6476677" y="468389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3" name="Oval 62" descr="CMSLegal_Shape_Fill">
              <a:extLst>
                <a:ext uri="{FF2B5EF4-FFF2-40B4-BE49-F238E27FC236}">
                  <a16:creationId xmlns:a16="http://schemas.microsoft.com/office/drawing/2014/main" id="{BBD66E42-555C-8A4A-A9E7-C4A8B0EA5B92}"/>
                </a:ext>
              </a:extLst>
            </p:cNvPr>
            <p:cNvSpPr>
              <a:spLocks noChangeAspect="1"/>
            </p:cNvSpPr>
            <p:nvPr/>
          </p:nvSpPr>
          <p:spPr>
            <a:xfrm>
              <a:off x="7315511" y="468270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4" name="Oval 63" descr="CMSLegal_Shape_Fill">
              <a:extLst>
                <a:ext uri="{FF2B5EF4-FFF2-40B4-BE49-F238E27FC236}">
                  <a16:creationId xmlns:a16="http://schemas.microsoft.com/office/drawing/2014/main" id="{CDF45739-D139-A14C-8EA7-C377A7CD8567}"/>
                </a:ext>
              </a:extLst>
            </p:cNvPr>
            <p:cNvSpPr>
              <a:spLocks noChangeAspect="1"/>
            </p:cNvSpPr>
            <p:nvPr/>
          </p:nvSpPr>
          <p:spPr>
            <a:xfrm>
              <a:off x="8154345" y="468270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5" name="Oval 64" descr="CMSLegal_Shape_Fill">
              <a:extLst>
                <a:ext uri="{FF2B5EF4-FFF2-40B4-BE49-F238E27FC236}">
                  <a16:creationId xmlns:a16="http://schemas.microsoft.com/office/drawing/2014/main" id="{A1BE7A37-D4DE-F445-9072-FBE2070659F0}"/>
                </a:ext>
              </a:extLst>
            </p:cNvPr>
            <p:cNvSpPr>
              <a:spLocks noChangeAspect="1"/>
            </p:cNvSpPr>
            <p:nvPr/>
          </p:nvSpPr>
          <p:spPr>
            <a:xfrm>
              <a:off x="614264" y="559150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6" name="Oval 65" descr="CMSLegal_Shape_Fill">
              <a:extLst>
                <a:ext uri="{FF2B5EF4-FFF2-40B4-BE49-F238E27FC236}">
                  <a16:creationId xmlns:a16="http://schemas.microsoft.com/office/drawing/2014/main" id="{7562A9DF-4A26-9C45-BF76-F96A30F034CE}"/>
                </a:ext>
              </a:extLst>
            </p:cNvPr>
            <p:cNvSpPr>
              <a:spLocks noChangeAspect="1"/>
            </p:cNvSpPr>
            <p:nvPr/>
          </p:nvSpPr>
          <p:spPr>
            <a:xfrm>
              <a:off x="1453098" y="559150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7" name="Oval 66" descr="CMSLegal_Shape_Fill">
              <a:extLst>
                <a:ext uri="{FF2B5EF4-FFF2-40B4-BE49-F238E27FC236}">
                  <a16:creationId xmlns:a16="http://schemas.microsoft.com/office/drawing/2014/main" id="{CD1DE3E0-6CDD-0D4F-A872-27FCD8E4EC67}"/>
                </a:ext>
              </a:extLst>
            </p:cNvPr>
            <p:cNvSpPr>
              <a:spLocks noChangeAspect="1"/>
            </p:cNvSpPr>
            <p:nvPr/>
          </p:nvSpPr>
          <p:spPr>
            <a:xfrm>
              <a:off x="2291932" y="559031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8" name="Oval 67" descr="CMSLegal_Shape_Fill">
              <a:extLst>
                <a:ext uri="{FF2B5EF4-FFF2-40B4-BE49-F238E27FC236}">
                  <a16:creationId xmlns:a16="http://schemas.microsoft.com/office/drawing/2014/main" id="{C45398FA-72CA-2845-A05D-491C5BCC4D03}"/>
                </a:ext>
              </a:extLst>
            </p:cNvPr>
            <p:cNvSpPr>
              <a:spLocks noChangeAspect="1"/>
            </p:cNvSpPr>
            <p:nvPr/>
          </p:nvSpPr>
          <p:spPr>
            <a:xfrm>
              <a:off x="3130766" y="559031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9" name="Oval 68" descr="CMSLegal_Shape_Fill">
              <a:extLst>
                <a:ext uri="{FF2B5EF4-FFF2-40B4-BE49-F238E27FC236}">
                  <a16:creationId xmlns:a16="http://schemas.microsoft.com/office/drawing/2014/main" id="{8E466881-264D-0744-BDF8-435C118027B5}"/>
                </a:ext>
              </a:extLst>
            </p:cNvPr>
            <p:cNvSpPr>
              <a:spLocks noChangeAspect="1"/>
            </p:cNvSpPr>
            <p:nvPr/>
          </p:nvSpPr>
          <p:spPr>
            <a:xfrm>
              <a:off x="3969600" y="559031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0" name="Oval 69" descr="CMSLegal_Shape_Fill">
              <a:extLst>
                <a:ext uri="{FF2B5EF4-FFF2-40B4-BE49-F238E27FC236}">
                  <a16:creationId xmlns:a16="http://schemas.microsoft.com/office/drawing/2014/main" id="{555D6C43-56FF-F642-B59C-E167AD6A9669}"/>
                </a:ext>
              </a:extLst>
            </p:cNvPr>
            <p:cNvSpPr>
              <a:spLocks noChangeAspect="1"/>
            </p:cNvSpPr>
            <p:nvPr/>
          </p:nvSpPr>
          <p:spPr>
            <a:xfrm>
              <a:off x="4808435" y="558912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1" name="Oval 70" descr="CMSLegal_Shape_Fill">
              <a:extLst>
                <a:ext uri="{FF2B5EF4-FFF2-40B4-BE49-F238E27FC236}">
                  <a16:creationId xmlns:a16="http://schemas.microsoft.com/office/drawing/2014/main" id="{CE93BBEF-B005-AA45-80C8-F068025C6359}"/>
                </a:ext>
              </a:extLst>
            </p:cNvPr>
            <p:cNvSpPr>
              <a:spLocks noChangeAspect="1"/>
            </p:cNvSpPr>
            <p:nvPr/>
          </p:nvSpPr>
          <p:spPr>
            <a:xfrm>
              <a:off x="5647269" y="558912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2" name="Oval 71" descr="CMSLegal_Shape_Fill">
              <a:extLst>
                <a:ext uri="{FF2B5EF4-FFF2-40B4-BE49-F238E27FC236}">
                  <a16:creationId xmlns:a16="http://schemas.microsoft.com/office/drawing/2014/main" id="{50C83EA8-0F32-3F46-9AC1-6D3058B55107}"/>
                </a:ext>
              </a:extLst>
            </p:cNvPr>
            <p:cNvSpPr>
              <a:spLocks noChangeAspect="1"/>
            </p:cNvSpPr>
            <p:nvPr/>
          </p:nvSpPr>
          <p:spPr>
            <a:xfrm>
              <a:off x="6486103" y="558912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3" name="Oval 72" descr="CMSLegal_Shape_Fill">
              <a:extLst>
                <a:ext uri="{FF2B5EF4-FFF2-40B4-BE49-F238E27FC236}">
                  <a16:creationId xmlns:a16="http://schemas.microsoft.com/office/drawing/2014/main" id="{1CB2B832-3643-F844-B01A-8750A02FA568}"/>
                </a:ext>
              </a:extLst>
            </p:cNvPr>
            <p:cNvSpPr>
              <a:spLocks noChangeAspect="1"/>
            </p:cNvSpPr>
            <p:nvPr/>
          </p:nvSpPr>
          <p:spPr>
            <a:xfrm>
              <a:off x="7324937" y="558793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4" name="Oval 73" descr="CMSLegal_Shape_Fill">
              <a:extLst>
                <a:ext uri="{FF2B5EF4-FFF2-40B4-BE49-F238E27FC236}">
                  <a16:creationId xmlns:a16="http://schemas.microsoft.com/office/drawing/2014/main" id="{8A9C2043-456D-F94B-813B-4E5B48C11309}"/>
                </a:ext>
              </a:extLst>
            </p:cNvPr>
            <p:cNvSpPr>
              <a:spLocks noChangeAspect="1"/>
            </p:cNvSpPr>
            <p:nvPr/>
          </p:nvSpPr>
          <p:spPr>
            <a:xfrm>
              <a:off x="8163771" y="558793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5" name="Oval 74" descr="CMSLegal_Shape_Fill">
              <a:extLst>
                <a:ext uri="{FF2B5EF4-FFF2-40B4-BE49-F238E27FC236}">
                  <a16:creationId xmlns:a16="http://schemas.microsoft.com/office/drawing/2014/main" id="{885A5F43-13F9-9942-B9D2-1C3CD7B3A030}"/>
                </a:ext>
              </a:extLst>
            </p:cNvPr>
            <p:cNvSpPr/>
            <p:nvPr userDrawn="1"/>
          </p:nvSpPr>
          <p:spPr>
            <a:xfrm>
              <a:off x="612367" y="180038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sp>
        <p:nvSpPr>
          <p:cNvPr id="76" name="Title 1">
            <a:extLst>
              <a:ext uri="{FF2B5EF4-FFF2-40B4-BE49-F238E27FC236}">
                <a16:creationId xmlns:a16="http://schemas.microsoft.com/office/drawing/2014/main" id="{F987ED48-8936-BD42-ACB1-FE21F9B77B61}"/>
              </a:ext>
            </a:extLst>
          </p:cNvPr>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5" name="Footer Placeholder 4">
            <a:extLst>
              <a:ext uri="{FF2B5EF4-FFF2-40B4-BE49-F238E27FC236}">
                <a16:creationId xmlns:a16="http://schemas.microsoft.com/office/drawing/2014/main" id="{F37C44A3-BB65-5F76-8FB9-DFA566AE1F6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8" name="Slide Number Placeholder 5">
            <a:extLst>
              <a:ext uri="{FF2B5EF4-FFF2-40B4-BE49-F238E27FC236}">
                <a16:creationId xmlns:a16="http://schemas.microsoft.com/office/drawing/2014/main" id="{BC51DC68-25A8-3CB9-C5FC-560BD89C162C}"/>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77" name="Date Placeholder 2">
            <a:extLst>
              <a:ext uri="{FF2B5EF4-FFF2-40B4-BE49-F238E27FC236}">
                <a16:creationId xmlns:a16="http://schemas.microsoft.com/office/drawing/2014/main" id="{C6DD77EA-7BEF-81D9-F4F2-833B125CE008}"/>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3929538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ictograms pink">
    <p:spTree>
      <p:nvGrpSpPr>
        <p:cNvPr id="1" name=""/>
        <p:cNvGrpSpPr/>
        <p:nvPr/>
      </p:nvGrpSpPr>
      <p:grpSpPr>
        <a:xfrm>
          <a:off x="0" y="0"/>
          <a:ext cx="0" cy="0"/>
          <a:chOff x="0" y="0"/>
          <a:chExt cx="0" cy="0"/>
        </a:xfrm>
      </p:grpSpPr>
      <p:sp>
        <p:nvSpPr>
          <p:cNvPr id="9" name="Oval 8" descr="CMSLegal_Shape_Fill">
            <a:extLst>
              <a:ext uri="{FF2B5EF4-FFF2-40B4-BE49-F238E27FC236}">
                <a16:creationId xmlns:a16="http://schemas.microsoft.com/office/drawing/2014/main" id="{948E51BF-175E-A845-BAD9-A709264FDDED}"/>
              </a:ext>
            </a:extLst>
          </p:cNvPr>
          <p:cNvSpPr/>
          <p:nvPr/>
        </p:nvSpPr>
        <p:spPr>
          <a:xfrm>
            <a:off x="8938992" y="1817071"/>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2" name="Oval 11" descr="CMSLegal_Shape_Fill">
            <a:extLst>
              <a:ext uri="{FF2B5EF4-FFF2-40B4-BE49-F238E27FC236}">
                <a16:creationId xmlns:a16="http://schemas.microsoft.com/office/drawing/2014/main" id="{6204080F-F00C-CD47-8B54-1376988AE631}"/>
              </a:ext>
            </a:extLst>
          </p:cNvPr>
          <p:cNvSpPr/>
          <p:nvPr/>
        </p:nvSpPr>
        <p:spPr>
          <a:xfrm>
            <a:off x="9777826" y="1817071"/>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3" name="Oval 12" descr="CMSLegal_Shape_Fill">
            <a:extLst>
              <a:ext uri="{FF2B5EF4-FFF2-40B4-BE49-F238E27FC236}">
                <a16:creationId xmlns:a16="http://schemas.microsoft.com/office/drawing/2014/main" id="{B399EB45-8FF0-5E46-8856-936E94D8C713}"/>
              </a:ext>
            </a:extLst>
          </p:cNvPr>
          <p:cNvSpPr/>
          <p:nvPr/>
        </p:nvSpPr>
        <p:spPr>
          <a:xfrm>
            <a:off x="10616660" y="1815881"/>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4" name="Oval 13" descr="CMSLegal_Shape_Fill">
            <a:extLst>
              <a:ext uri="{FF2B5EF4-FFF2-40B4-BE49-F238E27FC236}">
                <a16:creationId xmlns:a16="http://schemas.microsoft.com/office/drawing/2014/main" id="{16254C35-F048-E04F-8307-D3BD93589292}"/>
              </a:ext>
            </a:extLst>
          </p:cNvPr>
          <p:cNvSpPr>
            <a:spLocks noChangeAspect="1"/>
          </p:cNvSpPr>
          <p:nvPr/>
        </p:nvSpPr>
        <p:spPr>
          <a:xfrm>
            <a:off x="8938992" y="2777041"/>
            <a:ext cx="720000" cy="720000"/>
          </a:xfrm>
          <a:prstGeom prst="ellipse">
            <a:avLst/>
          </a:prstGeom>
          <a:solidFill>
            <a:srgbClr val="FFF1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5" name="Oval 14" descr="CMSLegal_Shape_Fill">
            <a:extLst>
              <a:ext uri="{FF2B5EF4-FFF2-40B4-BE49-F238E27FC236}">
                <a16:creationId xmlns:a16="http://schemas.microsoft.com/office/drawing/2014/main" id="{89BA9BA9-E2EE-BA43-8F9A-67235C4438A2}"/>
              </a:ext>
            </a:extLst>
          </p:cNvPr>
          <p:cNvSpPr>
            <a:spLocks noChangeAspect="1"/>
          </p:cNvSpPr>
          <p:nvPr/>
        </p:nvSpPr>
        <p:spPr>
          <a:xfrm>
            <a:off x="9777826" y="2777041"/>
            <a:ext cx="720000" cy="720000"/>
          </a:xfrm>
          <a:prstGeom prst="ellipse">
            <a:avLst/>
          </a:prstGeom>
          <a:solidFill>
            <a:srgbClr val="FFF1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6" name="Oval 15" descr="CMSLegal_Shape_Fill">
            <a:extLst>
              <a:ext uri="{FF2B5EF4-FFF2-40B4-BE49-F238E27FC236}">
                <a16:creationId xmlns:a16="http://schemas.microsoft.com/office/drawing/2014/main" id="{B291357D-750C-6C43-A9A5-89561DF19A36}"/>
              </a:ext>
            </a:extLst>
          </p:cNvPr>
          <p:cNvSpPr>
            <a:spLocks noChangeAspect="1"/>
          </p:cNvSpPr>
          <p:nvPr/>
        </p:nvSpPr>
        <p:spPr>
          <a:xfrm>
            <a:off x="10616660" y="2775851"/>
            <a:ext cx="720000" cy="720000"/>
          </a:xfrm>
          <a:prstGeom prst="ellipse">
            <a:avLst/>
          </a:prstGeom>
          <a:solidFill>
            <a:srgbClr val="FFF1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7" name="Oval 16" descr="CMSLegal_Shape_Fill">
            <a:extLst>
              <a:ext uri="{FF2B5EF4-FFF2-40B4-BE49-F238E27FC236}">
                <a16:creationId xmlns:a16="http://schemas.microsoft.com/office/drawing/2014/main" id="{8145F60F-3999-624A-8FE0-F318BF2D5555}"/>
              </a:ext>
            </a:extLst>
          </p:cNvPr>
          <p:cNvSpPr>
            <a:spLocks noChangeAspect="1"/>
          </p:cNvSpPr>
          <p:nvPr/>
        </p:nvSpPr>
        <p:spPr>
          <a:xfrm>
            <a:off x="8931463" y="3733441"/>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8" name="Oval 17" descr="CMSLegal_Shape_Fill">
            <a:extLst>
              <a:ext uri="{FF2B5EF4-FFF2-40B4-BE49-F238E27FC236}">
                <a16:creationId xmlns:a16="http://schemas.microsoft.com/office/drawing/2014/main" id="{7ADA7D74-B875-5745-90C9-42E534BF3B24}"/>
              </a:ext>
            </a:extLst>
          </p:cNvPr>
          <p:cNvSpPr>
            <a:spLocks noChangeAspect="1"/>
          </p:cNvSpPr>
          <p:nvPr/>
        </p:nvSpPr>
        <p:spPr>
          <a:xfrm>
            <a:off x="9770297" y="3733441"/>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9" name="Oval 18" descr="CMSLegal_Shape_Fill">
            <a:extLst>
              <a:ext uri="{FF2B5EF4-FFF2-40B4-BE49-F238E27FC236}">
                <a16:creationId xmlns:a16="http://schemas.microsoft.com/office/drawing/2014/main" id="{ACA2AB37-83B8-F24C-92EA-B48889F235DD}"/>
              </a:ext>
            </a:extLst>
          </p:cNvPr>
          <p:cNvSpPr>
            <a:spLocks noChangeAspect="1"/>
          </p:cNvSpPr>
          <p:nvPr/>
        </p:nvSpPr>
        <p:spPr>
          <a:xfrm>
            <a:off x="10609131" y="3732251"/>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0" name="Oval 19" descr="CMSLegal_Shape_Fill">
            <a:extLst>
              <a:ext uri="{FF2B5EF4-FFF2-40B4-BE49-F238E27FC236}">
                <a16:creationId xmlns:a16="http://schemas.microsoft.com/office/drawing/2014/main" id="{97F22527-49EC-E845-8E5F-2B5758A10933}"/>
              </a:ext>
            </a:extLst>
          </p:cNvPr>
          <p:cNvSpPr>
            <a:spLocks noChangeAspect="1"/>
          </p:cNvSpPr>
          <p:nvPr/>
        </p:nvSpPr>
        <p:spPr>
          <a:xfrm>
            <a:off x="8931463" y="468627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1" name="Oval 20" descr="CMSLegal_Shape_Fill">
            <a:extLst>
              <a:ext uri="{FF2B5EF4-FFF2-40B4-BE49-F238E27FC236}">
                <a16:creationId xmlns:a16="http://schemas.microsoft.com/office/drawing/2014/main" id="{337BB4E8-BD74-DA4B-838B-4EE6EC940554}"/>
              </a:ext>
            </a:extLst>
          </p:cNvPr>
          <p:cNvSpPr>
            <a:spLocks noChangeAspect="1"/>
          </p:cNvSpPr>
          <p:nvPr/>
        </p:nvSpPr>
        <p:spPr>
          <a:xfrm>
            <a:off x="9770297" y="468627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2" name="Oval 21" descr="CMSLegal_Shape_Fill">
            <a:extLst>
              <a:ext uri="{FF2B5EF4-FFF2-40B4-BE49-F238E27FC236}">
                <a16:creationId xmlns:a16="http://schemas.microsoft.com/office/drawing/2014/main" id="{DF5913F4-C914-654B-B487-EF875DE8E6C5}"/>
              </a:ext>
            </a:extLst>
          </p:cNvPr>
          <p:cNvSpPr>
            <a:spLocks noChangeAspect="1"/>
          </p:cNvSpPr>
          <p:nvPr/>
        </p:nvSpPr>
        <p:spPr>
          <a:xfrm>
            <a:off x="10609131" y="468508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3" name="Oval 22" descr="CMSLegal_Shape_Fill">
            <a:extLst>
              <a:ext uri="{FF2B5EF4-FFF2-40B4-BE49-F238E27FC236}">
                <a16:creationId xmlns:a16="http://schemas.microsoft.com/office/drawing/2014/main" id="{CA070DF3-D1C7-204F-B784-6CEDEDF7C94E}"/>
              </a:ext>
            </a:extLst>
          </p:cNvPr>
          <p:cNvSpPr>
            <a:spLocks noChangeAspect="1"/>
          </p:cNvSpPr>
          <p:nvPr/>
        </p:nvSpPr>
        <p:spPr>
          <a:xfrm>
            <a:off x="8940889" y="5591504"/>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 name="Oval 23" descr="CMSLegal_Shape_Fill">
            <a:extLst>
              <a:ext uri="{FF2B5EF4-FFF2-40B4-BE49-F238E27FC236}">
                <a16:creationId xmlns:a16="http://schemas.microsoft.com/office/drawing/2014/main" id="{0CD00F85-C4D9-CD47-AE54-6F218CF8DC34}"/>
              </a:ext>
            </a:extLst>
          </p:cNvPr>
          <p:cNvSpPr>
            <a:spLocks noChangeAspect="1"/>
          </p:cNvSpPr>
          <p:nvPr/>
        </p:nvSpPr>
        <p:spPr>
          <a:xfrm>
            <a:off x="9779723" y="5591504"/>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5" name="Oval 24" descr="CMSLegal_Shape_Fill">
            <a:extLst>
              <a:ext uri="{FF2B5EF4-FFF2-40B4-BE49-F238E27FC236}">
                <a16:creationId xmlns:a16="http://schemas.microsoft.com/office/drawing/2014/main" id="{3AE1DFD8-22DF-EB42-BCF3-DFA2F741F015}"/>
              </a:ext>
            </a:extLst>
          </p:cNvPr>
          <p:cNvSpPr>
            <a:spLocks noChangeAspect="1"/>
          </p:cNvSpPr>
          <p:nvPr/>
        </p:nvSpPr>
        <p:spPr>
          <a:xfrm>
            <a:off x="10618557" y="5590314"/>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6" name="Oval 25" descr="CMSLegal_Shape_Fill">
            <a:extLst>
              <a:ext uri="{FF2B5EF4-FFF2-40B4-BE49-F238E27FC236}">
                <a16:creationId xmlns:a16="http://schemas.microsoft.com/office/drawing/2014/main" id="{BE7F92A5-2F36-8146-8C32-C3018366DE5C}"/>
              </a:ext>
            </a:extLst>
          </p:cNvPr>
          <p:cNvSpPr/>
          <p:nvPr/>
        </p:nvSpPr>
        <p:spPr>
          <a:xfrm>
            <a:off x="1443672" y="180038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7" name="Oval 26" descr="CMSLegal_Shape_Fill">
            <a:extLst>
              <a:ext uri="{FF2B5EF4-FFF2-40B4-BE49-F238E27FC236}">
                <a16:creationId xmlns:a16="http://schemas.microsoft.com/office/drawing/2014/main" id="{BDD20E3B-8442-844B-89B8-20BD31EB079E}"/>
              </a:ext>
            </a:extLst>
          </p:cNvPr>
          <p:cNvSpPr/>
          <p:nvPr/>
        </p:nvSpPr>
        <p:spPr>
          <a:xfrm>
            <a:off x="2282506" y="180038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8" name="Oval 27" descr="CMSLegal_Shape_Fill">
            <a:extLst>
              <a:ext uri="{FF2B5EF4-FFF2-40B4-BE49-F238E27FC236}">
                <a16:creationId xmlns:a16="http://schemas.microsoft.com/office/drawing/2014/main" id="{268E019F-399E-8B45-8580-8A5400B6722E}"/>
              </a:ext>
            </a:extLst>
          </p:cNvPr>
          <p:cNvSpPr/>
          <p:nvPr/>
        </p:nvSpPr>
        <p:spPr>
          <a:xfrm>
            <a:off x="3121340" y="179919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9" name="Oval 28" descr="CMSLegal_Shape_Fill">
            <a:extLst>
              <a:ext uri="{FF2B5EF4-FFF2-40B4-BE49-F238E27FC236}">
                <a16:creationId xmlns:a16="http://schemas.microsoft.com/office/drawing/2014/main" id="{D7EE24CA-1BB3-2A49-BB45-685ADE9A4ECA}"/>
              </a:ext>
            </a:extLst>
          </p:cNvPr>
          <p:cNvSpPr/>
          <p:nvPr/>
        </p:nvSpPr>
        <p:spPr>
          <a:xfrm>
            <a:off x="3960174" y="179919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0" name="Oval 29" descr="CMSLegal_Shape_Fill">
            <a:extLst>
              <a:ext uri="{FF2B5EF4-FFF2-40B4-BE49-F238E27FC236}">
                <a16:creationId xmlns:a16="http://schemas.microsoft.com/office/drawing/2014/main" id="{7E0404AB-4209-484B-92B1-FD2993D09F77}"/>
              </a:ext>
            </a:extLst>
          </p:cNvPr>
          <p:cNvSpPr>
            <a:spLocks noChangeAspect="1"/>
          </p:cNvSpPr>
          <p:nvPr/>
        </p:nvSpPr>
        <p:spPr>
          <a:xfrm>
            <a:off x="4799008" y="179919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1" name="Oval 30" descr="CMSLegal_Shape_Fill">
            <a:extLst>
              <a:ext uri="{FF2B5EF4-FFF2-40B4-BE49-F238E27FC236}">
                <a16:creationId xmlns:a16="http://schemas.microsoft.com/office/drawing/2014/main" id="{C97FCAC3-92D8-5C41-885A-363D676E4BCF}"/>
              </a:ext>
            </a:extLst>
          </p:cNvPr>
          <p:cNvSpPr>
            <a:spLocks noChangeAspect="1"/>
          </p:cNvSpPr>
          <p:nvPr/>
        </p:nvSpPr>
        <p:spPr>
          <a:xfrm>
            <a:off x="5637843" y="179800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2" name="Oval 31" descr="CMSLegal_Shape_Fill">
            <a:extLst>
              <a:ext uri="{FF2B5EF4-FFF2-40B4-BE49-F238E27FC236}">
                <a16:creationId xmlns:a16="http://schemas.microsoft.com/office/drawing/2014/main" id="{057A7E94-1AE5-CA40-AD19-9AC0A3AF8C8A}"/>
              </a:ext>
            </a:extLst>
          </p:cNvPr>
          <p:cNvSpPr>
            <a:spLocks noChangeAspect="1"/>
          </p:cNvSpPr>
          <p:nvPr/>
        </p:nvSpPr>
        <p:spPr>
          <a:xfrm>
            <a:off x="6476677" y="179800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 name="Oval 32" descr="CMSLegal_Shape_Fill">
            <a:extLst>
              <a:ext uri="{FF2B5EF4-FFF2-40B4-BE49-F238E27FC236}">
                <a16:creationId xmlns:a16="http://schemas.microsoft.com/office/drawing/2014/main" id="{28034BE5-E35C-B940-A57B-9B1757FD94B5}"/>
              </a:ext>
            </a:extLst>
          </p:cNvPr>
          <p:cNvSpPr>
            <a:spLocks noChangeAspect="1"/>
          </p:cNvSpPr>
          <p:nvPr/>
        </p:nvSpPr>
        <p:spPr>
          <a:xfrm>
            <a:off x="7323040" y="181350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4" name="Oval 33" descr="CMSLegal_Shape_Fill">
            <a:extLst>
              <a:ext uri="{FF2B5EF4-FFF2-40B4-BE49-F238E27FC236}">
                <a16:creationId xmlns:a16="http://schemas.microsoft.com/office/drawing/2014/main" id="{7ADB7A02-4C94-4B43-8E1A-39CE57C25724}"/>
              </a:ext>
            </a:extLst>
          </p:cNvPr>
          <p:cNvSpPr>
            <a:spLocks noChangeAspect="1"/>
          </p:cNvSpPr>
          <p:nvPr/>
        </p:nvSpPr>
        <p:spPr>
          <a:xfrm>
            <a:off x="8161874" y="181350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5" name="Oval 34" descr="CMSLegal_Shape_Fill">
            <a:extLst>
              <a:ext uri="{FF2B5EF4-FFF2-40B4-BE49-F238E27FC236}">
                <a16:creationId xmlns:a16="http://schemas.microsoft.com/office/drawing/2014/main" id="{9514BB75-49CE-8C4F-806C-53483F82716A}"/>
              </a:ext>
            </a:extLst>
          </p:cNvPr>
          <p:cNvSpPr>
            <a:spLocks noChangeAspect="1"/>
          </p:cNvSpPr>
          <p:nvPr/>
        </p:nvSpPr>
        <p:spPr>
          <a:xfrm>
            <a:off x="612367" y="277704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6" name="Oval 35" descr="CMSLegal_Shape_Fill">
            <a:extLst>
              <a:ext uri="{FF2B5EF4-FFF2-40B4-BE49-F238E27FC236}">
                <a16:creationId xmlns:a16="http://schemas.microsoft.com/office/drawing/2014/main" id="{B867DCC1-442B-5048-9B07-E3453F1465C1}"/>
              </a:ext>
            </a:extLst>
          </p:cNvPr>
          <p:cNvSpPr>
            <a:spLocks noChangeAspect="1"/>
          </p:cNvSpPr>
          <p:nvPr/>
        </p:nvSpPr>
        <p:spPr>
          <a:xfrm>
            <a:off x="1451201" y="277704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7" name="Oval 36" descr="CMSLegal_Shape_Fill">
            <a:extLst>
              <a:ext uri="{FF2B5EF4-FFF2-40B4-BE49-F238E27FC236}">
                <a16:creationId xmlns:a16="http://schemas.microsoft.com/office/drawing/2014/main" id="{040F6639-64A6-1B40-9B88-0BED0635798F}"/>
              </a:ext>
            </a:extLst>
          </p:cNvPr>
          <p:cNvSpPr>
            <a:spLocks noChangeAspect="1"/>
          </p:cNvSpPr>
          <p:nvPr/>
        </p:nvSpPr>
        <p:spPr>
          <a:xfrm>
            <a:off x="2290035" y="277585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8" name="Oval 37" descr="CMSLegal_Shape_Fill">
            <a:extLst>
              <a:ext uri="{FF2B5EF4-FFF2-40B4-BE49-F238E27FC236}">
                <a16:creationId xmlns:a16="http://schemas.microsoft.com/office/drawing/2014/main" id="{9920198D-D5E5-1B41-80D1-CB88697C8DCC}"/>
              </a:ext>
            </a:extLst>
          </p:cNvPr>
          <p:cNvSpPr>
            <a:spLocks noChangeAspect="1"/>
          </p:cNvSpPr>
          <p:nvPr/>
        </p:nvSpPr>
        <p:spPr>
          <a:xfrm>
            <a:off x="3128869" y="277585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9" name="Oval 38" descr="CMSLegal_Shape_Fill">
            <a:extLst>
              <a:ext uri="{FF2B5EF4-FFF2-40B4-BE49-F238E27FC236}">
                <a16:creationId xmlns:a16="http://schemas.microsoft.com/office/drawing/2014/main" id="{1EE7ED84-37AD-4647-885C-B45255806143}"/>
              </a:ext>
            </a:extLst>
          </p:cNvPr>
          <p:cNvSpPr>
            <a:spLocks noChangeAspect="1"/>
          </p:cNvSpPr>
          <p:nvPr/>
        </p:nvSpPr>
        <p:spPr>
          <a:xfrm>
            <a:off x="3967703" y="277585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0" name="Oval 39" descr="CMSLegal_Shape_Fill">
            <a:extLst>
              <a:ext uri="{FF2B5EF4-FFF2-40B4-BE49-F238E27FC236}">
                <a16:creationId xmlns:a16="http://schemas.microsoft.com/office/drawing/2014/main" id="{32830477-604A-8244-B172-449969B7F36B}"/>
              </a:ext>
            </a:extLst>
          </p:cNvPr>
          <p:cNvSpPr>
            <a:spLocks noChangeAspect="1"/>
          </p:cNvSpPr>
          <p:nvPr/>
        </p:nvSpPr>
        <p:spPr>
          <a:xfrm>
            <a:off x="4806538" y="277466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1" name="Oval 40" descr="CMSLegal_Shape_Fill">
            <a:extLst>
              <a:ext uri="{FF2B5EF4-FFF2-40B4-BE49-F238E27FC236}">
                <a16:creationId xmlns:a16="http://schemas.microsoft.com/office/drawing/2014/main" id="{81E349C5-30A4-4943-98D3-2E48041E33A4}"/>
              </a:ext>
            </a:extLst>
          </p:cNvPr>
          <p:cNvSpPr>
            <a:spLocks noChangeAspect="1"/>
          </p:cNvSpPr>
          <p:nvPr/>
        </p:nvSpPr>
        <p:spPr>
          <a:xfrm>
            <a:off x="5645372" y="277466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2" name="Oval 41" descr="CMSLegal_Shape_Fill">
            <a:extLst>
              <a:ext uri="{FF2B5EF4-FFF2-40B4-BE49-F238E27FC236}">
                <a16:creationId xmlns:a16="http://schemas.microsoft.com/office/drawing/2014/main" id="{0EE6A18D-1B58-DC45-BA95-C1C92299E70D}"/>
              </a:ext>
            </a:extLst>
          </p:cNvPr>
          <p:cNvSpPr>
            <a:spLocks noChangeAspect="1"/>
          </p:cNvSpPr>
          <p:nvPr/>
        </p:nvSpPr>
        <p:spPr>
          <a:xfrm>
            <a:off x="6484206" y="2774660"/>
            <a:ext cx="720000" cy="720000"/>
          </a:xfrm>
          <a:prstGeom prst="ellipse">
            <a:avLst/>
          </a:prstGeom>
          <a:solidFill>
            <a:srgbClr val="FFF1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3" name="Oval 42" descr="CMSLegal_Shape_Fill">
            <a:extLst>
              <a:ext uri="{FF2B5EF4-FFF2-40B4-BE49-F238E27FC236}">
                <a16:creationId xmlns:a16="http://schemas.microsoft.com/office/drawing/2014/main" id="{F53F6826-5E5C-904C-BFD3-5569C1258CDB}"/>
              </a:ext>
            </a:extLst>
          </p:cNvPr>
          <p:cNvSpPr>
            <a:spLocks noChangeAspect="1"/>
          </p:cNvSpPr>
          <p:nvPr/>
        </p:nvSpPr>
        <p:spPr>
          <a:xfrm>
            <a:off x="7323040" y="2773470"/>
            <a:ext cx="720000" cy="720000"/>
          </a:xfrm>
          <a:prstGeom prst="ellipse">
            <a:avLst/>
          </a:prstGeom>
          <a:solidFill>
            <a:srgbClr val="FFF1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4" name="Oval 43" descr="CMSLegal_Shape_Fill">
            <a:extLst>
              <a:ext uri="{FF2B5EF4-FFF2-40B4-BE49-F238E27FC236}">
                <a16:creationId xmlns:a16="http://schemas.microsoft.com/office/drawing/2014/main" id="{F29BC61F-C3FB-CC49-BEB7-C8ED19BC5F45}"/>
              </a:ext>
            </a:extLst>
          </p:cNvPr>
          <p:cNvSpPr>
            <a:spLocks noChangeAspect="1"/>
          </p:cNvSpPr>
          <p:nvPr/>
        </p:nvSpPr>
        <p:spPr>
          <a:xfrm>
            <a:off x="8161874" y="2773470"/>
            <a:ext cx="720000" cy="720000"/>
          </a:xfrm>
          <a:prstGeom prst="ellipse">
            <a:avLst/>
          </a:prstGeom>
          <a:solidFill>
            <a:srgbClr val="FFF1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5" name="Oval 44" descr="CMSLegal_Shape_Fill">
            <a:extLst>
              <a:ext uri="{FF2B5EF4-FFF2-40B4-BE49-F238E27FC236}">
                <a16:creationId xmlns:a16="http://schemas.microsoft.com/office/drawing/2014/main" id="{438D5E22-6DEE-434E-BFFB-4E0110C7D536}"/>
              </a:ext>
            </a:extLst>
          </p:cNvPr>
          <p:cNvSpPr>
            <a:spLocks noChangeAspect="1"/>
          </p:cNvSpPr>
          <p:nvPr/>
        </p:nvSpPr>
        <p:spPr>
          <a:xfrm>
            <a:off x="604838" y="3733440"/>
            <a:ext cx="720000" cy="720000"/>
          </a:xfrm>
          <a:prstGeom prst="ellipse">
            <a:avLst/>
          </a:prstGeom>
          <a:solidFill>
            <a:srgbClr val="FFF1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6" name="Oval 45" descr="CMSLegal_Shape_Fill">
            <a:extLst>
              <a:ext uri="{FF2B5EF4-FFF2-40B4-BE49-F238E27FC236}">
                <a16:creationId xmlns:a16="http://schemas.microsoft.com/office/drawing/2014/main" id="{0CFF8B02-BC58-9042-8D0A-A0DD54279A05}"/>
              </a:ext>
            </a:extLst>
          </p:cNvPr>
          <p:cNvSpPr>
            <a:spLocks noChangeAspect="1"/>
          </p:cNvSpPr>
          <p:nvPr/>
        </p:nvSpPr>
        <p:spPr>
          <a:xfrm>
            <a:off x="1443672" y="3733440"/>
            <a:ext cx="720000" cy="720000"/>
          </a:xfrm>
          <a:prstGeom prst="ellipse">
            <a:avLst/>
          </a:prstGeom>
          <a:solidFill>
            <a:srgbClr val="FFF1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7" name="Oval 46" descr="CMSLegal_Shape_Fill">
            <a:extLst>
              <a:ext uri="{FF2B5EF4-FFF2-40B4-BE49-F238E27FC236}">
                <a16:creationId xmlns:a16="http://schemas.microsoft.com/office/drawing/2014/main" id="{188CBF9D-E04B-0A46-832E-75CC59D35787}"/>
              </a:ext>
            </a:extLst>
          </p:cNvPr>
          <p:cNvSpPr>
            <a:spLocks noChangeAspect="1"/>
          </p:cNvSpPr>
          <p:nvPr/>
        </p:nvSpPr>
        <p:spPr>
          <a:xfrm>
            <a:off x="2282506" y="3732250"/>
            <a:ext cx="720000" cy="720000"/>
          </a:xfrm>
          <a:prstGeom prst="ellipse">
            <a:avLst/>
          </a:prstGeom>
          <a:solidFill>
            <a:srgbClr val="FFF1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8" name="Oval 47" descr="CMSLegal_Shape_Fill">
            <a:extLst>
              <a:ext uri="{FF2B5EF4-FFF2-40B4-BE49-F238E27FC236}">
                <a16:creationId xmlns:a16="http://schemas.microsoft.com/office/drawing/2014/main" id="{482BD374-D17D-7E41-9C8B-00A73EAEF9D2}"/>
              </a:ext>
            </a:extLst>
          </p:cNvPr>
          <p:cNvSpPr>
            <a:spLocks noChangeAspect="1"/>
          </p:cNvSpPr>
          <p:nvPr/>
        </p:nvSpPr>
        <p:spPr>
          <a:xfrm>
            <a:off x="3121340" y="373225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9" name="Oval 48" descr="CMSLegal_Shape_Fill">
            <a:extLst>
              <a:ext uri="{FF2B5EF4-FFF2-40B4-BE49-F238E27FC236}">
                <a16:creationId xmlns:a16="http://schemas.microsoft.com/office/drawing/2014/main" id="{74A0EFC0-87F3-A146-85D0-683611D02759}"/>
              </a:ext>
            </a:extLst>
          </p:cNvPr>
          <p:cNvSpPr>
            <a:spLocks noChangeAspect="1"/>
          </p:cNvSpPr>
          <p:nvPr/>
        </p:nvSpPr>
        <p:spPr>
          <a:xfrm>
            <a:off x="3960174" y="373225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0" name="Oval 49" descr="CMSLegal_Shape_Fill">
            <a:extLst>
              <a:ext uri="{FF2B5EF4-FFF2-40B4-BE49-F238E27FC236}">
                <a16:creationId xmlns:a16="http://schemas.microsoft.com/office/drawing/2014/main" id="{28FDDAFD-39A3-C746-A7D1-AD102C6D310E}"/>
              </a:ext>
            </a:extLst>
          </p:cNvPr>
          <p:cNvSpPr>
            <a:spLocks noChangeAspect="1"/>
          </p:cNvSpPr>
          <p:nvPr/>
        </p:nvSpPr>
        <p:spPr>
          <a:xfrm>
            <a:off x="4799009" y="373106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1" name="Oval 50" descr="CMSLegal_Shape_Fill">
            <a:extLst>
              <a:ext uri="{FF2B5EF4-FFF2-40B4-BE49-F238E27FC236}">
                <a16:creationId xmlns:a16="http://schemas.microsoft.com/office/drawing/2014/main" id="{9C7D62CC-A120-8B45-9042-473386448A97}"/>
              </a:ext>
            </a:extLst>
          </p:cNvPr>
          <p:cNvSpPr>
            <a:spLocks noChangeAspect="1"/>
          </p:cNvSpPr>
          <p:nvPr/>
        </p:nvSpPr>
        <p:spPr>
          <a:xfrm>
            <a:off x="5637843" y="373106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2" name="Oval 51" descr="CMSLegal_Shape_Fill">
            <a:extLst>
              <a:ext uri="{FF2B5EF4-FFF2-40B4-BE49-F238E27FC236}">
                <a16:creationId xmlns:a16="http://schemas.microsoft.com/office/drawing/2014/main" id="{2944428F-15D4-2249-BF02-3CEC4E7BB266}"/>
              </a:ext>
            </a:extLst>
          </p:cNvPr>
          <p:cNvSpPr>
            <a:spLocks noChangeAspect="1"/>
          </p:cNvSpPr>
          <p:nvPr/>
        </p:nvSpPr>
        <p:spPr>
          <a:xfrm>
            <a:off x="6476677" y="373106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3" name="Oval 52" descr="CMSLegal_Shape_Fill">
            <a:extLst>
              <a:ext uri="{FF2B5EF4-FFF2-40B4-BE49-F238E27FC236}">
                <a16:creationId xmlns:a16="http://schemas.microsoft.com/office/drawing/2014/main" id="{2DBBC056-345A-B040-9E19-AC66B54F8161}"/>
              </a:ext>
            </a:extLst>
          </p:cNvPr>
          <p:cNvSpPr>
            <a:spLocks noChangeAspect="1"/>
          </p:cNvSpPr>
          <p:nvPr/>
        </p:nvSpPr>
        <p:spPr>
          <a:xfrm>
            <a:off x="7315511" y="372987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4" name="Oval 53" descr="CMSLegal_Shape_Fill">
            <a:extLst>
              <a:ext uri="{FF2B5EF4-FFF2-40B4-BE49-F238E27FC236}">
                <a16:creationId xmlns:a16="http://schemas.microsoft.com/office/drawing/2014/main" id="{E1E2EB0D-CE49-B249-986C-94B3B085B3BD}"/>
              </a:ext>
            </a:extLst>
          </p:cNvPr>
          <p:cNvSpPr>
            <a:spLocks noChangeAspect="1"/>
          </p:cNvSpPr>
          <p:nvPr/>
        </p:nvSpPr>
        <p:spPr>
          <a:xfrm>
            <a:off x="8154345" y="372987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5" name="Oval 54" descr="CMSLegal_Shape_Fill">
            <a:extLst>
              <a:ext uri="{FF2B5EF4-FFF2-40B4-BE49-F238E27FC236}">
                <a16:creationId xmlns:a16="http://schemas.microsoft.com/office/drawing/2014/main" id="{CC64E20A-3919-8540-868D-3C0BA07F368B}"/>
              </a:ext>
            </a:extLst>
          </p:cNvPr>
          <p:cNvSpPr>
            <a:spLocks noChangeAspect="1"/>
          </p:cNvSpPr>
          <p:nvPr/>
        </p:nvSpPr>
        <p:spPr>
          <a:xfrm>
            <a:off x="604838" y="468627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6" name="Oval 55" descr="CMSLegal_Shape_Fill">
            <a:extLst>
              <a:ext uri="{FF2B5EF4-FFF2-40B4-BE49-F238E27FC236}">
                <a16:creationId xmlns:a16="http://schemas.microsoft.com/office/drawing/2014/main" id="{78F5E829-C459-4C49-AE60-90B246B6A662}"/>
              </a:ext>
            </a:extLst>
          </p:cNvPr>
          <p:cNvSpPr>
            <a:spLocks noChangeAspect="1"/>
          </p:cNvSpPr>
          <p:nvPr/>
        </p:nvSpPr>
        <p:spPr>
          <a:xfrm>
            <a:off x="1443672" y="468627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7" name="Oval 56" descr="CMSLegal_Shape_Fill">
            <a:extLst>
              <a:ext uri="{FF2B5EF4-FFF2-40B4-BE49-F238E27FC236}">
                <a16:creationId xmlns:a16="http://schemas.microsoft.com/office/drawing/2014/main" id="{56D29C96-B721-384B-BB6D-F3767E2829E2}"/>
              </a:ext>
            </a:extLst>
          </p:cNvPr>
          <p:cNvSpPr>
            <a:spLocks noChangeAspect="1"/>
          </p:cNvSpPr>
          <p:nvPr/>
        </p:nvSpPr>
        <p:spPr>
          <a:xfrm>
            <a:off x="2282506" y="468508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8" name="Oval 57" descr="CMSLegal_Shape_Fill">
            <a:extLst>
              <a:ext uri="{FF2B5EF4-FFF2-40B4-BE49-F238E27FC236}">
                <a16:creationId xmlns:a16="http://schemas.microsoft.com/office/drawing/2014/main" id="{4E6FFF25-1D67-0E4E-BBF9-5C0DB9795EBE}"/>
              </a:ext>
            </a:extLst>
          </p:cNvPr>
          <p:cNvSpPr>
            <a:spLocks noChangeAspect="1"/>
          </p:cNvSpPr>
          <p:nvPr/>
        </p:nvSpPr>
        <p:spPr>
          <a:xfrm>
            <a:off x="3121340" y="468508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9" name="Oval 58" descr="CMSLegal_Shape_Fill">
            <a:extLst>
              <a:ext uri="{FF2B5EF4-FFF2-40B4-BE49-F238E27FC236}">
                <a16:creationId xmlns:a16="http://schemas.microsoft.com/office/drawing/2014/main" id="{24F24E38-B9F9-EA43-99A3-CF7E9740B156}"/>
              </a:ext>
            </a:extLst>
          </p:cNvPr>
          <p:cNvSpPr>
            <a:spLocks noChangeAspect="1"/>
          </p:cNvSpPr>
          <p:nvPr/>
        </p:nvSpPr>
        <p:spPr>
          <a:xfrm>
            <a:off x="3960174" y="468508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0" name="Oval 59" descr="CMSLegal_Shape_Fill">
            <a:extLst>
              <a:ext uri="{FF2B5EF4-FFF2-40B4-BE49-F238E27FC236}">
                <a16:creationId xmlns:a16="http://schemas.microsoft.com/office/drawing/2014/main" id="{4396B342-DDFE-E64F-A0A8-256ECE4BBC5C}"/>
              </a:ext>
            </a:extLst>
          </p:cNvPr>
          <p:cNvSpPr>
            <a:spLocks noChangeAspect="1"/>
          </p:cNvSpPr>
          <p:nvPr/>
        </p:nvSpPr>
        <p:spPr>
          <a:xfrm>
            <a:off x="4799009" y="468389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1" name="Oval 60" descr="CMSLegal_Shape_Fill">
            <a:extLst>
              <a:ext uri="{FF2B5EF4-FFF2-40B4-BE49-F238E27FC236}">
                <a16:creationId xmlns:a16="http://schemas.microsoft.com/office/drawing/2014/main" id="{530BB888-84EA-EA4C-8B8D-8AFA0A144878}"/>
              </a:ext>
            </a:extLst>
          </p:cNvPr>
          <p:cNvSpPr>
            <a:spLocks noChangeAspect="1"/>
          </p:cNvSpPr>
          <p:nvPr/>
        </p:nvSpPr>
        <p:spPr>
          <a:xfrm>
            <a:off x="5637843" y="468389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2" name="Oval 61" descr="CMSLegal_Shape_Fill">
            <a:extLst>
              <a:ext uri="{FF2B5EF4-FFF2-40B4-BE49-F238E27FC236}">
                <a16:creationId xmlns:a16="http://schemas.microsoft.com/office/drawing/2014/main" id="{FF89C52F-FAD0-084E-BF6F-67CEF47BE532}"/>
              </a:ext>
            </a:extLst>
          </p:cNvPr>
          <p:cNvSpPr>
            <a:spLocks noChangeAspect="1"/>
          </p:cNvSpPr>
          <p:nvPr/>
        </p:nvSpPr>
        <p:spPr>
          <a:xfrm>
            <a:off x="6476677" y="468389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3" name="Oval 62" descr="CMSLegal_Shape_Fill">
            <a:extLst>
              <a:ext uri="{FF2B5EF4-FFF2-40B4-BE49-F238E27FC236}">
                <a16:creationId xmlns:a16="http://schemas.microsoft.com/office/drawing/2014/main" id="{BBD66E42-555C-8A4A-A9E7-C4A8B0EA5B92}"/>
              </a:ext>
            </a:extLst>
          </p:cNvPr>
          <p:cNvSpPr>
            <a:spLocks noChangeAspect="1"/>
          </p:cNvSpPr>
          <p:nvPr/>
        </p:nvSpPr>
        <p:spPr>
          <a:xfrm>
            <a:off x="7315511" y="468270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4" name="Oval 63" descr="CMSLegal_Shape_Fill">
            <a:extLst>
              <a:ext uri="{FF2B5EF4-FFF2-40B4-BE49-F238E27FC236}">
                <a16:creationId xmlns:a16="http://schemas.microsoft.com/office/drawing/2014/main" id="{CDF45739-D139-A14C-8EA7-C377A7CD8567}"/>
              </a:ext>
            </a:extLst>
          </p:cNvPr>
          <p:cNvSpPr>
            <a:spLocks noChangeAspect="1"/>
          </p:cNvSpPr>
          <p:nvPr/>
        </p:nvSpPr>
        <p:spPr>
          <a:xfrm>
            <a:off x="8154345" y="468270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5" name="Oval 64" descr="CMSLegal_Shape_Fill">
            <a:extLst>
              <a:ext uri="{FF2B5EF4-FFF2-40B4-BE49-F238E27FC236}">
                <a16:creationId xmlns:a16="http://schemas.microsoft.com/office/drawing/2014/main" id="{A1BE7A37-D4DE-F445-9072-FBE2070659F0}"/>
              </a:ext>
            </a:extLst>
          </p:cNvPr>
          <p:cNvSpPr>
            <a:spLocks noChangeAspect="1"/>
          </p:cNvSpPr>
          <p:nvPr/>
        </p:nvSpPr>
        <p:spPr>
          <a:xfrm>
            <a:off x="614264" y="559150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6" name="Oval 65" descr="CMSLegal_Shape_Fill">
            <a:extLst>
              <a:ext uri="{FF2B5EF4-FFF2-40B4-BE49-F238E27FC236}">
                <a16:creationId xmlns:a16="http://schemas.microsoft.com/office/drawing/2014/main" id="{7562A9DF-4A26-9C45-BF76-F96A30F034CE}"/>
              </a:ext>
            </a:extLst>
          </p:cNvPr>
          <p:cNvSpPr>
            <a:spLocks noChangeAspect="1"/>
          </p:cNvSpPr>
          <p:nvPr/>
        </p:nvSpPr>
        <p:spPr>
          <a:xfrm>
            <a:off x="1453098" y="559150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7" name="Oval 66" descr="CMSLegal_Shape_Fill">
            <a:extLst>
              <a:ext uri="{FF2B5EF4-FFF2-40B4-BE49-F238E27FC236}">
                <a16:creationId xmlns:a16="http://schemas.microsoft.com/office/drawing/2014/main" id="{CD1DE3E0-6CDD-0D4F-A872-27FCD8E4EC67}"/>
              </a:ext>
            </a:extLst>
          </p:cNvPr>
          <p:cNvSpPr>
            <a:spLocks noChangeAspect="1"/>
          </p:cNvSpPr>
          <p:nvPr/>
        </p:nvSpPr>
        <p:spPr>
          <a:xfrm>
            <a:off x="2291932" y="559031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8" name="Oval 67" descr="CMSLegal_Shape_Fill">
            <a:extLst>
              <a:ext uri="{FF2B5EF4-FFF2-40B4-BE49-F238E27FC236}">
                <a16:creationId xmlns:a16="http://schemas.microsoft.com/office/drawing/2014/main" id="{C45398FA-72CA-2845-A05D-491C5BCC4D03}"/>
              </a:ext>
            </a:extLst>
          </p:cNvPr>
          <p:cNvSpPr>
            <a:spLocks noChangeAspect="1"/>
          </p:cNvSpPr>
          <p:nvPr/>
        </p:nvSpPr>
        <p:spPr>
          <a:xfrm>
            <a:off x="3130766" y="559031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9" name="Oval 68" descr="CMSLegal_Shape_Fill">
            <a:extLst>
              <a:ext uri="{FF2B5EF4-FFF2-40B4-BE49-F238E27FC236}">
                <a16:creationId xmlns:a16="http://schemas.microsoft.com/office/drawing/2014/main" id="{8E466881-264D-0744-BDF8-435C118027B5}"/>
              </a:ext>
            </a:extLst>
          </p:cNvPr>
          <p:cNvSpPr>
            <a:spLocks noChangeAspect="1"/>
          </p:cNvSpPr>
          <p:nvPr/>
        </p:nvSpPr>
        <p:spPr>
          <a:xfrm>
            <a:off x="3969600" y="559031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0" name="Oval 69" descr="CMSLegal_Shape_Fill">
            <a:extLst>
              <a:ext uri="{FF2B5EF4-FFF2-40B4-BE49-F238E27FC236}">
                <a16:creationId xmlns:a16="http://schemas.microsoft.com/office/drawing/2014/main" id="{555D6C43-56FF-F642-B59C-E167AD6A9669}"/>
              </a:ext>
            </a:extLst>
          </p:cNvPr>
          <p:cNvSpPr>
            <a:spLocks noChangeAspect="1"/>
          </p:cNvSpPr>
          <p:nvPr/>
        </p:nvSpPr>
        <p:spPr>
          <a:xfrm>
            <a:off x="4808435" y="558912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1" name="Oval 70" descr="CMSLegal_Shape_Fill">
            <a:extLst>
              <a:ext uri="{FF2B5EF4-FFF2-40B4-BE49-F238E27FC236}">
                <a16:creationId xmlns:a16="http://schemas.microsoft.com/office/drawing/2014/main" id="{CE93BBEF-B005-AA45-80C8-F068025C6359}"/>
              </a:ext>
            </a:extLst>
          </p:cNvPr>
          <p:cNvSpPr>
            <a:spLocks noChangeAspect="1"/>
          </p:cNvSpPr>
          <p:nvPr/>
        </p:nvSpPr>
        <p:spPr>
          <a:xfrm>
            <a:off x="5647269" y="558912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2" name="Oval 71" descr="CMSLegal_Shape_Fill">
            <a:extLst>
              <a:ext uri="{FF2B5EF4-FFF2-40B4-BE49-F238E27FC236}">
                <a16:creationId xmlns:a16="http://schemas.microsoft.com/office/drawing/2014/main" id="{50C83EA8-0F32-3F46-9AC1-6D3058B55107}"/>
              </a:ext>
            </a:extLst>
          </p:cNvPr>
          <p:cNvSpPr>
            <a:spLocks noChangeAspect="1"/>
          </p:cNvSpPr>
          <p:nvPr/>
        </p:nvSpPr>
        <p:spPr>
          <a:xfrm>
            <a:off x="6486103" y="558912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3" name="Oval 72" descr="CMSLegal_Shape_Fill">
            <a:extLst>
              <a:ext uri="{FF2B5EF4-FFF2-40B4-BE49-F238E27FC236}">
                <a16:creationId xmlns:a16="http://schemas.microsoft.com/office/drawing/2014/main" id="{1CB2B832-3643-F844-B01A-8750A02FA568}"/>
              </a:ext>
            </a:extLst>
          </p:cNvPr>
          <p:cNvSpPr>
            <a:spLocks noChangeAspect="1"/>
          </p:cNvSpPr>
          <p:nvPr/>
        </p:nvSpPr>
        <p:spPr>
          <a:xfrm>
            <a:off x="7324937" y="558793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4" name="Oval 73" descr="CMSLegal_Shape_Fill">
            <a:extLst>
              <a:ext uri="{FF2B5EF4-FFF2-40B4-BE49-F238E27FC236}">
                <a16:creationId xmlns:a16="http://schemas.microsoft.com/office/drawing/2014/main" id="{8A9C2043-456D-F94B-813B-4E5B48C11309}"/>
              </a:ext>
            </a:extLst>
          </p:cNvPr>
          <p:cNvSpPr>
            <a:spLocks noChangeAspect="1"/>
          </p:cNvSpPr>
          <p:nvPr/>
        </p:nvSpPr>
        <p:spPr>
          <a:xfrm>
            <a:off x="8163771" y="558793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5" name="Oval 74" descr="CMSLegal_Shape_Fill">
            <a:extLst>
              <a:ext uri="{FF2B5EF4-FFF2-40B4-BE49-F238E27FC236}">
                <a16:creationId xmlns:a16="http://schemas.microsoft.com/office/drawing/2014/main" id="{885A5F43-13F9-9942-B9D2-1C3CD7B3A030}"/>
              </a:ext>
            </a:extLst>
          </p:cNvPr>
          <p:cNvSpPr/>
          <p:nvPr userDrawn="1"/>
        </p:nvSpPr>
        <p:spPr>
          <a:xfrm>
            <a:off x="612367" y="180038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6" name="Title 1">
            <a:extLst>
              <a:ext uri="{FF2B5EF4-FFF2-40B4-BE49-F238E27FC236}">
                <a16:creationId xmlns:a16="http://schemas.microsoft.com/office/drawing/2014/main" id="{03DC20BF-B2A7-964F-8738-8EEED69E04A0}"/>
              </a:ext>
            </a:extLst>
          </p:cNvPr>
          <p:cNvSpPr>
            <a:spLocks noGrp="1"/>
          </p:cNvSpPr>
          <p:nvPr userDrawn="1">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2" name="Footer Placeholder 4">
            <a:extLst>
              <a:ext uri="{FF2B5EF4-FFF2-40B4-BE49-F238E27FC236}">
                <a16:creationId xmlns:a16="http://schemas.microsoft.com/office/drawing/2014/main" id="{3AB32B5A-50B0-8603-A8F1-DB8BB66A148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3" name="Slide Number Placeholder 5">
            <a:extLst>
              <a:ext uri="{FF2B5EF4-FFF2-40B4-BE49-F238E27FC236}">
                <a16:creationId xmlns:a16="http://schemas.microsoft.com/office/drawing/2014/main" id="{7A07F4B6-02BD-CDFC-343F-20F15FA95F0D}"/>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4" name="Date Placeholder 2">
            <a:extLst>
              <a:ext uri="{FF2B5EF4-FFF2-40B4-BE49-F238E27FC236}">
                <a16:creationId xmlns:a16="http://schemas.microsoft.com/office/drawing/2014/main" id="{B1FE35DF-3CF6-C0D1-5A4C-7BAF0F166E30}"/>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1193276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8" name="Footer Placeholder 4">
            <a:extLst>
              <a:ext uri="{FF2B5EF4-FFF2-40B4-BE49-F238E27FC236}">
                <a16:creationId xmlns:a16="http://schemas.microsoft.com/office/drawing/2014/main" id="{4889D0A7-B512-AC4F-BB4E-1980586925F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9" name="Date Placeholder 2">
            <a:extLst>
              <a:ext uri="{FF2B5EF4-FFF2-40B4-BE49-F238E27FC236}">
                <a16:creationId xmlns:a16="http://schemas.microsoft.com/office/drawing/2014/main" id="{8D5EC407-A948-444D-8914-7A31BA6937F0}"/>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3459835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9" name="Footer Placeholder 4">
            <a:extLst>
              <a:ext uri="{FF2B5EF4-FFF2-40B4-BE49-F238E27FC236}">
                <a16:creationId xmlns:a16="http://schemas.microsoft.com/office/drawing/2014/main" id="{49CBC38F-641A-4946-A88B-F25D1E28C1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0" name="Date Placeholder 2">
            <a:extLst>
              <a:ext uri="{FF2B5EF4-FFF2-40B4-BE49-F238E27FC236}">
                <a16:creationId xmlns:a16="http://schemas.microsoft.com/office/drawing/2014/main" id="{566A5613-D1B8-8A4C-9CEE-DEAD8D120A79}"/>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1290690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13" name="Picture Placeholder 12">
            <a:extLst>
              <a:ext uri="{FF2B5EF4-FFF2-40B4-BE49-F238E27FC236}">
                <a16:creationId xmlns:a16="http://schemas.microsoft.com/office/drawing/2014/main" id="{C3138B4E-0E9B-43E9-B4AA-0B3CCB18EB34}"/>
              </a:ext>
            </a:extLst>
          </p:cNvPr>
          <p:cNvSpPr>
            <a:spLocks noGrp="1"/>
          </p:cNvSpPr>
          <p:nvPr>
            <p:ph type="pic" sz="quarter" idx="14" hasCustomPrompt="1"/>
          </p:nvPr>
        </p:nvSpPr>
        <p:spPr>
          <a:xfrm>
            <a:off x="606196" y="1817306"/>
            <a:ext cx="1800000" cy="1800000"/>
          </a:xfrm>
        </p:spPr>
        <p:txBody>
          <a:bodyPr>
            <a:normAutofit/>
          </a:bodyPr>
          <a:lstStyle>
            <a:lvl1pPr marL="0" indent="0">
              <a:buNone/>
              <a:defRPr sz="2000"/>
            </a:lvl1pPr>
          </a:lstStyle>
          <a:p>
            <a:r>
              <a:rPr lang="de-DE" dirty="0"/>
              <a:t>Insert </a:t>
            </a:r>
            <a:r>
              <a:rPr lang="de-DE" dirty="0" err="1"/>
              <a:t>object</a:t>
            </a:r>
            <a:r>
              <a:rPr lang="de-DE" dirty="0"/>
              <a:t> 5x5cm</a:t>
            </a:r>
            <a:endParaRPr lang="en-GB" dirty="0"/>
          </a:p>
        </p:txBody>
      </p:sp>
      <p:sp>
        <p:nvSpPr>
          <p:cNvPr id="15" name="Picture Placeholder 14">
            <a:extLst>
              <a:ext uri="{FF2B5EF4-FFF2-40B4-BE49-F238E27FC236}">
                <a16:creationId xmlns:a16="http://schemas.microsoft.com/office/drawing/2014/main" id="{14C3A6BC-D6BB-4CF7-AA02-5E4E3A9C54B7}"/>
              </a:ext>
            </a:extLst>
          </p:cNvPr>
          <p:cNvSpPr>
            <a:spLocks noGrp="1"/>
          </p:cNvSpPr>
          <p:nvPr>
            <p:ph type="pic" sz="quarter" idx="15" hasCustomPrompt="1"/>
          </p:nvPr>
        </p:nvSpPr>
        <p:spPr>
          <a:xfrm>
            <a:off x="2900645" y="1817306"/>
            <a:ext cx="1800000" cy="1800000"/>
          </a:xfrm>
        </p:spPr>
        <p:txBody>
          <a:bodyPr>
            <a:normAutofit/>
          </a:bodyPr>
          <a:lstStyle>
            <a:lvl1pPr marL="0" indent="0">
              <a:buNone/>
              <a:defRPr sz="2000"/>
            </a:lvl1pPr>
          </a:lstStyle>
          <a:p>
            <a:r>
              <a:rPr lang="de-DE" dirty="0"/>
              <a:t>Insert </a:t>
            </a:r>
            <a:r>
              <a:rPr lang="de-DE" dirty="0" err="1"/>
              <a:t>object</a:t>
            </a:r>
            <a:endParaRPr lang="de-DE" dirty="0"/>
          </a:p>
          <a:p>
            <a:r>
              <a:rPr lang="de-DE" dirty="0"/>
              <a:t>5x5cm</a:t>
            </a:r>
            <a:endParaRPr lang="en-GB" dirty="0"/>
          </a:p>
        </p:txBody>
      </p:sp>
      <p:sp>
        <p:nvSpPr>
          <p:cNvPr id="17" name="Picture Placeholder 16">
            <a:extLst>
              <a:ext uri="{FF2B5EF4-FFF2-40B4-BE49-F238E27FC236}">
                <a16:creationId xmlns:a16="http://schemas.microsoft.com/office/drawing/2014/main" id="{25557270-1A79-4246-8BBC-D2F493AE56BF}"/>
              </a:ext>
            </a:extLst>
          </p:cNvPr>
          <p:cNvSpPr>
            <a:spLocks noGrp="1"/>
          </p:cNvSpPr>
          <p:nvPr>
            <p:ph type="pic" sz="quarter" idx="16" hasCustomPrompt="1"/>
          </p:nvPr>
        </p:nvSpPr>
        <p:spPr>
          <a:xfrm>
            <a:off x="5203972" y="1817628"/>
            <a:ext cx="1800225" cy="1800000"/>
          </a:xfrm>
        </p:spPr>
        <p:txBody>
          <a:bodyPr>
            <a:normAutofit/>
          </a:bodyPr>
          <a:lstStyle>
            <a:lvl1pPr marL="0" indent="0">
              <a:buNone/>
              <a:defRPr sz="2000"/>
            </a:lvl1pPr>
          </a:lstStyle>
          <a:p>
            <a:r>
              <a:rPr lang="de-DE" dirty="0"/>
              <a:t>I</a:t>
            </a:r>
            <a:r>
              <a:rPr lang="en-GB" dirty="0" err="1"/>
              <a:t>nsert</a:t>
            </a:r>
            <a:r>
              <a:rPr lang="en-GB" dirty="0"/>
              <a:t> object</a:t>
            </a:r>
          </a:p>
          <a:p>
            <a:r>
              <a:rPr lang="en-GB" dirty="0"/>
              <a:t>5x5cm</a:t>
            </a:r>
          </a:p>
        </p:txBody>
      </p:sp>
      <p:sp>
        <p:nvSpPr>
          <p:cNvPr id="19" name="Picture Placeholder 18">
            <a:extLst>
              <a:ext uri="{FF2B5EF4-FFF2-40B4-BE49-F238E27FC236}">
                <a16:creationId xmlns:a16="http://schemas.microsoft.com/office/drawing/2014/main" id="{C2F3CB41-5C65-4F94-9E25-80B5BFCED9F4}"/>
              </a:ext>
            </a:extLst>
          </p:cNvPr>
          <p:cNvSpPr>
            <a:spLocks noGrp="1"/>
          </p:cNvSpPr>
          <p:nvPr>
            <p:ph type="pic" sz="quarter" idx="17" hasCustomPrompt="1"/>
          </p:nvPr>
        </p:nvSpPr>
        <p:spPr>
          <a:xfrm>
            <a:off x="7498421" y="1816687"/>
            <a:ext cx="1800225" cy="1800000"/>
          </a:xfrm>
        </p:spPr>
        <p:txBody>
          <a:bodyPr>
            <a:normAutofit/>
          </a:bodyPr>
          <a:lstStyle>
            <a:lvl1pPr marL="0" indent="0">
              <a:buNone/>
              <a:defRPr sz="2000"/>
            </a:lvl1pPr>
          </a:lstStyle>
          <a:p>
            <a:r>
              <a:rPr lang="de-DE" dirty="0"/>
              <a:t>Insert </a:t>
            </a:r>
            <a:r>
              <a:rPr lang="de-DE" dirty="0" err="1"/>
              <a:t>object</a:t>
            </a:r>
            <a:endParaRPr lang="de-DE" dirty="0"/>
          </a:p>
          <a:p>
            <a:r>
              <a:rPr lang="de-DE" dirty="0"/>
              <a:t>5x5cm</a:t>
            </a:r>
            <a:endParaRPr lang="en-GB" dirty="0"/>
          </a:p>
        </p:txBody>
      </p:sp>
      <p:sp>
        <p:nvSpPr>
          <p:cNvPr id="21" name="Picture Placeholder 20">
            <a:extLst>
              <a:ext uri="{FF2B5EF4-FFF2-40B4-BE49-F238E27FC236}">
                <a16:creationId xmlns:a16="http://schemas.microsoft.com/office/drawing/2014/main" id="{AD1B165D-DA36-4CB7-B547-3C8495483558}"/>
              </a:ext>
            </a:extLst>
          </p:cNvPr>
          <p:cNvSpPr>
            <a:spLocks noGrp="1"/>
          </p:cNvSpPr>
          <p:nvPr>
            <p:ph type="pic" sz="quarter" idx="18" hasCustomPrompt="1"/>
          </p:nvPr>
        </p:nvSpPr>
        <p:spPr>
          <a:xfrm>
            <a:off x="9793095" y="1816687"/>
            <a:ext cx="1800000" cy="1800225"/>
          </a:xfrm>
        </p:spPr>
        <p:txBody>
          <a:bodyPr>
            <a:normAutofit/>
          </a:bodyPr>
          <a:lstStyle>
            <a:lvl1pPr marL="0" indent="0">
              <a:buNone/>
              <a:defRPr sz="2000"/>
            </a:lvl1pPr>
          </a:lstStyle>
          <a:p>
            <a:r>
              <a:rPr lang="de-DE" dirty="0"/>
              <a:t>Insert </a:t>
            </a:r>
            <a:r>
              <a:rPr lang="de-DE" dirty="0" err="1"/>
              <a:t>object</a:t>
            </a:r>
            <a:endParaRPr lang="de-DE" dirty="0"/>
          </a:p>
          <a:p>
            <a:r>
              <a:rPr lang="de-DE" dirty="0"/>
              <a:t>5x5cm</a:t>
            </a:r>
            <a:endParaRPr lang="en-GB" dirty="0"/>
          </a:p>
        </p:txBody>
      </p:sp>
      <p:sp>
        <p:nvSpPr>
          <p:cNvPr id="23" name="Text Placeholder 22">
            <a:extLst>
              <a:ext uri="{FF2B5EF4-FFF2-40B4-BE49-F238E27FC236}">
                <a16:creationId xmlns:a16="http://schemas.microsoft.com/office/drawing/2014/main" id="{75DC336E-579E-48D7-9C66-4C89B3B3BEAF}"/>
              </a:ext>
            </a:extLst>
          </p:cNvPr>
          <p:cNvSpPr>
            <a:spLocks noGrp="1"/>
          </p:cNvSpPr>
          <p:nvPr>
            <p:ph type="body" sz="quarter" idx="19"/>
          </p:nvPr>
        </p:nvSpPr>
        <p:spPr>
          <a:xfrm>
            <a:off x="606426"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4" name="Text Placeholder 22">
            <a:extLst>
              <a:ext uri="{FF2B5EF4-FFF2-40B4-BE49-F238E27FC236}">
                <a16:creationId xmlns:a16="http://schemas.microsoft.com/office/drawing/2014/main" id="{93B509F1-C863-4F7D-A78A-16AD446DCAA1}"/>
              </a:ext>
            </a:extLst>
          </p:cNvPr>
          <p:cNvSpPr>
            <a:spLocks noGrp="1"/>
          </p:cNvSpPr>
          <p:nvPr>
            <p:ph type="body" sz="quarter" idx="20"/>
          </p:nvPr>
        </p:nvSpPr>
        <p:spPr>
          <a:xfrm>
            <a:off x="2900421"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5" name="Text Placeholder 22">
            <a:extLst>
              <a:ext uri="{FF2B5EF4-FFF2-40B4-BE49-F238E27FC236}">
                <a16:creationId xmlns:a16="http://schemas.microsoft.com/office/drawing/2014/main" id="{F1B0D689-4F4C-4FBB-981E-7AB7FCEDC1F4}"/>
              </a:ext>
            </a:extLst>
          </p:cNvPr>
          <p:cNvSpPr>
            <a:spLocks noGrp="1"/>
          </p:cNvSpPr>
          <p:nvPr>
            <p:ph type="body" sz="quarter" idx="21"/>
          </p:nvPr>
        </p:nvSpPr>
        <p:spPr>
          <a:xfrm>
            <a:off x="5203972"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6" name="Text Placeholder 22">
            <a:extLst>
              <a:ext uri="{FF2B5EF4-FFF2-40B4-BE49-F238E27FC236}">
                <a16:creationId xmlns:a16="http://schemas.microsoft.com/office/drawing/2014/main" id="{7E5EC28C-A9BC-4437-8AA1-094BBA35BBE2}"/>
              </a:ext>
            </a:extLst>
          </p:cNvPr>
          <p:cNvSpPr>
            <a:spLocks noGrp="1"/>
          </p:cNvSpPr>
          <p:nvPr>
            <p:ph type="body" sz="quarter" idx="22"/>
          </p:nvPr>
        </p:nvSpPr>
        <p:spPr>
          <a:xfrm>
            <a:off x="7498421"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7" name="Text Placeholder 22">
            <a:extLst>
              <a:ext uri="{FF2B5EF4-FFF2-40B4-BE49-F238E27FC236}">
                <a16:creationId xmlns:a16="http://schemas.microsoft.com/office/drawing/2014/main" id="{C8E4962D-76BB-4C62-94D8-7CB72E0B2C2A}"/>
              </a:ext>
            </a:extLst>
          </p:cNvPr>
          <p:cNvSpPr>
            <a:spLocks noGrp="1"/>
          </p:cNvSpPr>
          <p:nvPr>
            <p:ph type="body" sz="quarter" idx="23"/>
          </p:nvPr>
        </p:nvSpPr>
        <p:spPr>
          <a:xfrm>
            <a:off x="9792869"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16" name="Footer Placeholder 4">
            <a:extLst>
              <a:ext uri="{FF2B5EF4-FFF2-40B4-BE49-F238E27FC236}">
                <a16:creationId xmlns:a16="http://schemas.microsoft.com/office/drawing/2014/main" id="{24DB5B96-21C4-7F4D-8784-E46A2DFC1F5E}"/>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8" name="Date Placeholder 2">
            <a:extLst>
              <a:ext uri="{FF2B5EF4-FFF2-40B4-BE49-F238E27FC236}">
                <a16:creationId xmlns:a16="http://schemas.microsoft.com/office/drawing/2014/main" id="{9B2996B6-4E5E-C840-8965-A73E0E112FDC}"/>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0793745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_Title and three conten pattern bar">
    <p:spTree>
      <p:nvGrpSpPr>
        <p:cNvPr id="1" name=""/>
        <p:cNvGrpSpPr/>
        <p:nvPr/>
      </p:nvGrpSpPr>
      <p:grpSpPr>
        <a:xfrm>
          <a:off x="0" y="0"/>
          <a:ext cx="0" cy="0"/>
          <a:chOff x="0" y="0"/>
          <a:chExt cx="0" cy="0"/>
        </a:xfrm>
      </p:grpSpPr>
      <p:pic>
        <p:nvPicPr>
          <p:cNvPr id="9" name="Picture 8" descr="A close-up of a glass wall&#10;&#10;Description automatically generated">
            <a:extLst>
              <a:ext uri="{FF2B5EF4-FFF2-40B4-BE49-F238E27FC236}">
                <a16:creationId xmlns:a16="http://schemas.microsoft.com/office/drawing/2014/main" id="{448318B5-3E7F-B1BB-B596-446B34B15C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088000"/>
          </a:xfrm>
          <a:prstGeom prst="rect">
            <a:avLst/>
          </a:prstGeom>
        </p:spPr>
      </p:pic>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Footer Placeholder 4">
            <a:extLst>
              <a:ext uri="{FF2B5EF4-FFF2-40B4-BE49-F238E27FC236}">
                <a16:creationId xmlns:a16="http://schemas.microsoft.com/office/drawing/2014/main" id="{7D282D86-9329-1E43-A74D-32837AC71823}"/>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26" name="Date Placeholder 2">
            <a:extLst>
              <a:ext uri="{FF2B5EF4-FFF2-40B4-BE49-F238E27FC236}">
                <a16:creationId xmlns:a16="http://schemas.microsoft.com/office/drawing/2014/main" id="{483BDD4A-48CE-414A-9247-B07AB1959403}"/>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70342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82000" y="6264000"/>
            <a:ext cx="3960000" cy="594000"/>
          </a:xfrm>
        </p:spPr>
        <p:txBody>
          <a:bodyPr/>
          <a:lstStyle/>
          <a:p>
            <a:r>
              <a:rPr lang="de-DE"/>
              <a:t>Odvjetničko društvo Bardek, Lisac, Mušec, Skoko i partneri d.o.o. u suradnji s CMS Reich-Rohrwig Hainz (CMS Hrvatska)</a:t>
            </a:r>
            <a:endParaRPr lang="de-DE" dirty="0"/>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6755198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Title and three conten pattern 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22DA29D-78E9-418F-943B-C12A8AD35576}"/>
              </a:ext>
            </a:extLst>
          </p:cNvPr>
          <p:cNvSpPr>
            <a:spLocks noGrp="1"/>
          </p:cNvSpPr>
          <p:nvPr>
            <p:ph type="pic" sz="quarter" idx="16" hasCustomPrompt="1"/>
          </p:nvPr>
        </p:nvSpPr>
        <p:spPr>
          <a:xfrm>
            <a:off x="0" y="1"/>
            <a:ext cx="12192000" cy="2088000"/>
          </a:xfrm>
        </p:spPr>
        <p:txBody>
          <a:bodyPr lIns="108000" tIns="108000" rIns="108000" bIns="108000" anchor="t"/>
          <a:lstStyle>
            <a:lvl1pPr marL="0" indent="0" algn="l">
              <a:buNone/>
              <a:defRPr/>
            </a:lvl1pPr>
          </a:lstStyle>
          <a:p>
            <a:r>
              <a:rPr lang="de-DE" dirty="0"/>
              <a:t>Insert </a:t>
            </a:r>
            <a:r>
              <a:rPr lang="de-DE" dirty="0" err="1"/>
              <a:t>picture</a:t>
            </a:r>
            <a:endParaRPr lang="en-GB" dirty="0"/>
          </a:p>
        </p:txBody>
      </p:sp>
      <p:sp>
        <p:nvSpPr>
          <p:cNvPr id="2" name="Title 1"/>
          <p:cNvSpPr>
            <a:spLocks noGrp="1"/>
          </p:cNvSpPr>
          <p:nvPr>
            <p:ph type="title"/>
          </p:nvPr>
        </p:nvSpPr>
        <p:spPr>
          <a:xfrm>
            <a:off x="594000" y="594000"/>
            <a:ext cx="6840000" cy="900000"/>
          </a:xfrm>
        </p:spPr>
        <p:txBody>
          <a:bodyPr anchor="t">
            <a:normAutofit/>
          </a:bodyPr>
          <a:lstStyle>
            <a:lvl1pPr>
              <a:tabLst>
                <a:tab pos="4305300" algn="l"/>
              </a:tabLst>
              <a:defRPr sz="32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a:extLst>
              <a:ext uri="{FF2B5EF4-FFF2-40B4-BE49-F238E27FC236}">
                <a16:creationId xmlns:a16="http://schemas.microsoft.com/office/drawing/2014/main" id="{7461C4B8-47CF-B142-B9FC-53E47B38FFF6}"/>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3" name="Date Placeholder 2">
            <a:extLst>
              <a:ext uri="{FF2B5EF4-FFF2-40B4-BE49-F238E27FC236}">
                <a16:creationId xmlns:a16="http://schemas.microsoft.com/office/drawing/2014/main" id="{B03CDE33-2208-F547-A62A-56E81A94AA6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1745980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Title and content pattern half right">
    <p:spTree>
      <p:nvGrpSpPr>
        <p:cNvPr id="1" name=""/>
        <p:cNvGrpSpPr/>
        <p:nvPr/>
      </p:nvGrpSpPr>
      <p:grpSpPr>
        <a:xfrm>
          <a:off x="0" y="0"/>
          <a:ext cx="0" cy="0"/>
          <a:chOff x="0" y="0"/>
          <a:chExt cx="0" cy="0"/>
        </a:xfrm>
      </p:grpSpPr>
      <p:sp>
        <p:nvSpPr>
          <p:cNvPr id="14" name="Rectangle 12">
            <a:extLst>
              <a:ext uri="{FF2B5EF4-FFF2-40B4-BE49-F238E27FC236}">
                <a16:creationId xmlns:a16="http://schemas.microsoft.com/office/drawing/2014/main" id="{EB5877B2-71F3-554E-B99A-02D30FCE1BFE}"/>
              </a:ext>
            </a:extLst>
          </p:cNvPr>
          <p:cNvSpPr/>
          <p:nvPr userDrawn="1"/>
        </p:nvSpPr>
        <p:spPr>
          <a:xfrm>
            <a:off x="6096000" y="-1"/>
            <a:ext cx="6096000" cy="6858000"/>
          </a:xfrm>
          <a:prstGeom prst="rect">
            <a:avLst/>
          </a:prstGeom>
          <a:solidFill>
            <a:srgbClr val="66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oup 4">
            <a:extLst>
              <a:ext uri="{FF2B5EF4-FFF2-40B4-BE49-F238E27FC236}">
                <a16:creationId xmlns:a16="http://schemas.microsoft.com/office/drawing/2014/main" id="{009C187E-9A17-3B48-BF07-CE33249C4469}"/>
              </a:ext>
            </a:extLst>
          </p:cNvPr>
          <p:cNvGrpSpPr>
            <a:grpSpLocks noChangeAspect="1"/>
          </p:cNvGrpSpPr>
          <p:nvPr userDrawn="1"/>
        </p:nvGrpSpPr>
        <p:grpSpPr bwMode="auto">
          <a:xfrm>
            <a:off x="7343777" y="1"/>
            <a:ext cx="4848223" cy="6857999"/>
            <a:chOff x="786" y="18"/>
            <a:chExt cx="3054" cy="4320"/>
          </a:xfrm>
          <a:solidFill>
            <a:srgbClr val="FFFFFF">
              <a:alpha val="10196"/>
            </a:srgbClr>
          </a:solidFill>
        </p:grpSpPr>
        <p:sp>
          <p:nvSpPr>
            <p:cNvPr id="16" name="Freeform 5">
              <a:extLst>
                <a:ext uri="{FF2B5EF4-FFF2-40B4-BE49-F238E27FC236}">
                  <a16:creationId xmlns:a16="http://schemas.microsoft.com/office/drawing/2014/main" id="{12714BE7-6548-4443-99BE-09561719B9BD}"/>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739553AE-2D9E-8444-BC85-A53BA32A24A2}"/>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Footer Placeholder 4">
            <a:extLst>
              <a:ext uri="{FF2B5EF4-FFF2-40B4-BE49-F238E27FC236}">
                <a16:creationId xmlns:a16="http://schemas.microsoft.com/office/drawing/2014/main" id="{D9FDD910-252E-5845-AE2F-3408F5C71EE2}"/>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1" name="Date Placeholder 2">
            <a:extLst>
              <a:ext uri="{FF2B5EF4-FFF2-40B4-BE49-F238E27FC236}">
                <a16:creationId xmlns:a16="http://schemas.microsoft.com/office/drawing/2014/main" id="{E042AFA0-FB5E-C848-9D8A-E767BDAFBE3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4889375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Title and content pattern half right">
    <p:spTree>
      <p:nvGrpSpPr>
        <p:cNvPr id="1" name=""/>
        <p:cNvGrpSpPr/>
        <p:nvPr/>
      </p:nvGrpSpPr>
      <p:grpSpPr>
        <a:xfrm>
          <a:off x="0" y="0"/>
          <a:ext cx="0" cy="0"/>
          <a:chOff x="0" y="0"/>
          <a:chExt cx="0" cy="0"/>
        </a:xfrm>
      </p:grpSpPr>
      <p:sp>
        <p:nvSpPr>
          <p:cNvPr id="14" name="Rectangle 12">
            <a:extLst>
              <a:ext uri="{FF2B5EF4-FFF2-40B4-BE49-F238E27FC236}">
                <a16:creationId xmlns:a16="http://schemas.microsoft.com/office/drawing/2014/main" id="{EB5877B2-71F3-554E-B99A-02D30FCE1BFE}"/>
              </a:ext>
            </a:extLst>
          </p:cNvPr>
          <p:cNvSpPr/>
          <p:nvPr userDrawn="1"/>
        </p:nvSpPr>
        <p:spPr>
          <a:xfrm>
            <a:off x="6096000" y="-1"/>
            <a:ext cx="6096000" cy="6858000"/>
          </a:xfrm>
          <a:prstGeom prst="rect">
            <a:avLst/>
          </a:prstGeom>
          <a:solidFill>
            <a:srgbClr val="66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Footer Placeholder 4">
            <a:extLst>
              <a:ext uri="{FF2B5EF4-FFF2-40B4-BE49-F238E27FC236}">
                <a16:creationId xmlns:a16="http://schemas.microsoft.com/office/drawing/2014/main" id="{D9FDD910-252E-5845-AE2F-3408F5C71EE2}"/>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1" name="Date Placeholder 2">
            <a:extLst>
              <a:ext uri="{FF2B5EF4-FFF2-40B4-BE49-F238E27FC236}">
                <a16:creationId xmlns:a16="http://schemas.microsoft.com/office/drawing/2014/main" id="{E042AFA0-FB5E-C848-9D8A-E767BDAFBE3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7912576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_Title and content pattern half right">
    <p:spTree>
      <p:nvGrpSpPr>
        <p:cNvPr id="1" name=""/>
        <p:cNvGrpSpPr/>
        <p:nvPr/>
      </p:nvGrpSpPr>
      <p:grpSpPr>
        <a:xfrm>
          <a:off x="0" y="0"/>
          <a:ext cx="0" cy="0"/>
          <a:chOff x="0" y="0"/>
          <a:chExt cx="0" cy="0"/>
        </a:xfrm>
      </p:grpSpPr>
      <p:pic>
        <p:nvPicPr>
          <p:cNvPr id="6" name="Picture 5" descr="A collage of a group of people&#10;&#10;Description automatically generated">
            <a:extLst>
              <a:ext uri="{FF2B5EF4-FFF2-40B4-BE49-F238E27FC236}">
                <a16:creationId xmlns:a16="http://schemas.microsoft.com/office/drawing/2014/main" id="{189C69F0-4A94-87EE-A1D3-BF9609B765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02329" y="-1312"/>
            <a:ext cx="6089672" cy="6858000"/>
          </a:xfrm>
          <a:prstGeom prst="rect">
            <a:avLst/>
          </a:prstGeom>
        </p:spPr>
      </p:pic>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Footer Placeholder 4">
            <a:extLst>
              <a:ext uri="{FF2B5EF4-FFF2-40B4-BE49-F238E27FC236}">
                <a16:creationId xmlns:a16="http://schemas.microsoft.com/office/drawing/2014/main" id="{D9FDD910-252E-5845-AE2F-3408F5C71EE2}"/>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1" name="Date Placeholder 2">
            <a:extLst>
              <a:ext uri="{FF2B5EF4-FFF2-40B4-BE49-F238E27FC236}">
                <a16:creationId xmlns:a16="http://schemas.microsoft.com/office/drawing/2014/main" id="{E042AFA0-FB5E-C848-9D8A-E767BDAFBE3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1675467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Title and content pattern half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640CBB1-0EDC-4C7B-BB01-A0C7072F3677}"/>
              </a:ext>
            </a:extLst>
          </p:cNvPr>
          <p:cNvSpPr>
            <a:spLocks noGrp="1"/>
          </p:cNvSpPr>
          <p:nvPr>
            <p:ph type="pic" sz="quarter" idx="15"/>
          </p:nvPr>
        </p:nvSpPr>
        <p:spPr>
          <a:xfrm>
            <a:off x="6096000" y="0"/>
            <a:ext cx="6096000" cy="6856413"/>
          </a:xfrm>
        </p:spPr>
        <p:txBody>
          <a:bodyPr/>
          <a:lstStyle/>
          <a:p>
            <a:endParaRPr lang="en-GB"/>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Footer Placeholder 4">
            <a:extLst>
              <a:ext uri="{FF2B5EF4-FFF2-40B4-BE49-F238E27FC236}">
                <a16:creationId xmlns:a16="http://schemas.microsoft.com/office/drawing/2014/main" id="{8BF5FB24-9C7A-9241-B322-F7DB14B0CF7E}"/>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9" name="Date Placeholder 2">
            <a:extLst>
              <a:ext uri="{FF2B5EF4-FFF2-40B4-BE49-F238E27FC236}">
                <a16:creationId xmlns:a16="http://schemas.microsoft.com/office/drawing/2014/main" id="{D3EEBC1D-BB6E-AE44-BD31-DEC7854499AC}"/>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8723114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_Title and content pattern half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A0D773-F4C1-4BD9-AE13-0BD9C4B4E13B}"/>
              </a:ext>
            </a:extLst>
          </p:cNvPr>
          <p:cNvSpPr/>
          <p:nvPr userDrawn="1"/>
        </p:nvSpPr>
        <p:spPr>
          <a:xfrm>
            <a:off x="0" y="0"/>
            <a:ext cx="6096000" cy="6858000"/>
          </a:xfrm>
          <a:prstGeom prst="rect">
            <a:avLst/>
          </a:prstGeom>
          <a:solidFill>
            <a:srgbClr val="66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a:t>
            </a:fld>
            <a:endParaRPr lang="de-DE" dirty="0"/>
          </a:p>
        </p:txBody>
      </p:sp>
      <p:sp>
        <p:nvSpPr>
          <p:cNvPr id="10" name="Footer Placeholder 4">
            <a:extLst>
              <a:ext uri="{FF2B5EF4-FFF2-40B4-BE49-F238E27FC236}">
                <a16:creationId xmlns:a16="http://schemas.microsoft.com/office/drawing/2014/main" id="{1D007388-DD7A-5B43-8A7D-D41189449123}"/>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4" name="Date Placeholder 2">
            <a:extLst>
              <a:ext uri="{FF2B5EF4-FFF2-40B4-BE49-F238E27FC236}">
                <a16:creationId xmlns:a16="http://schemas.microsoft.com/office/drawing/2014/main" id="{B1496058-C69A-B14D-AA7F-05034037CF88}"/>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9640458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Title and content pattern half left">
    <p:spTree>
      <p:nvGrpSpPr>
        <p:cNvPr id="1" name=""/>
        <p:cNvGrpSpPr/>
        <p:nvPr/>
      </p:nvGrpSpPr>
      <p:grpSpPr>
        <a:xfrm>
          <a:off x="0" y="0"/>
          <a:ext cx="0" cy="0"/>
          <a:chOff x="0" y="0"/>
          <a:chExt cx="0" cy="0"/>
        </a:xfrm>
      </p:grpSpPr>
      <p:pic>
        <p:nvPicPr>
          <p:cNvPr id="6" name="Picture 5" descr="A close-up of a glass wall&#10;&#10;Description automatically generated">
            <a:extLst>
              <a:ext uri="{FF2B5EF4-FFF2-40B4-BE49-F238E27FC236}">
                <a16:creationId xmlns:a16="http://schemas.microsoft.com/office/drawing/2014/main" id="{8417B81C-D64D-7F72-2D02-54D1B529E5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12"/>
            <a:ext cx="6096000" cy="6858000"/>
          </a:xfrm>
          <a:prstGeom prst="rect">
            <a:avLst/>
          </a:prstGeom>
        </p:spPr>
      </p:pic>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a:t>
            </a:fld>
            <a:endParaRPr lang="de-DE" dirty="0"/>
          </a:p>
        </p:txBody>
      </p:sp>
      <p:sp>
        <p:nvSpPr>
          <p:cNvPr id="10" name="Footer Placeholder 4">
            <a:extLst>
              <a:ext uri="{FF2B5EF4-FFF2-40B4-BE49-F238E27FC236}">
                <a16:creationId xmlns:a16="http://schemas.microsoft.com/office/drawing/2014/main" id="{1D007388-DD7A-5B43-8A7D-D41189449123}"/>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4" name="Date Placeholder 2">
            <a:extLst>
              <a:ext uri="{FF2B5EF4-FFF2-40B4-BE49-F238E27FC236}">
                <a16:creationId xmlns:a16="http://schemas.microsoft.com/office/drawing/2014/main" id="{B1496058-C69A-B14D-AA7F-05034037CF88}"/>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2845560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8_Title and content pattern half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A0D773-F4C1-4BD9-AE13-0BD9C4B4E13B}"/>
              </a:ext>
            </a:extLst>
          </p:cNvPr>
          <p:cNvSpPr/>
          <p:nvPr userDrawn="1"/>
        </p:nvSpPr>
        <p:spPr>
          <a:xfrm>
            <a:off x="0" y="0"/>
            <a:ext cx="6096000" cy="6858000"/>
          </a:xfrm>
          <a:prstGeom prst="rect">
            <a:avLst/>
          </a:prstGeom>
          <a:solidFill>
            <a:srgbClr val="0D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a:t>
            </a:fld>
            <a:endParaRPr lang="de-DE" dirty="0"/>
          </a:p>
        </p:txBody>
      </p:sp>
      <p:sp>
        <p:nvSpPr>
          <p:cNvPr id="10" name="Footer Placeholder 4">
            <a:extLst>
              <a:ext uri="{FF2B5EF4-FFF2-40B4-BE49-F238E27FC236}">
                <a16:creationId xmlns:a16="http://schemas.microsoft.com/office/drawing/2014/main" id="{1D007388-DD7A-5B43-8A7D-D41189449123}"/>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4" name="Date Placeholder 2">
            <a:extLst>
              <a:ext uri="{FF2B5EF4-FFF2-40B4-BE49-F238E27FC236}">
                <a16:creationId xmlns:a16="http://schemas.microsoft.com/office/drawing/2014/main" id="{B1496058-C69A-B14D-AA7F-05034037CF88}"/>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grpSp>
        <p:nvGrpSpPr>
          <p:cNvPr id="7" name="Group 4">
            <a:extLst>
              <a:ext uri="{FF2B5EF4-FFF2-40B4-BE49-F238E27FC236}">
                <a16:creationId xmlns:a16="http://schemas.microsoft.com/office/drawing/2014/main" id="{8F8B2AE8-D41F-1852-C8F6-501520A0086D}"/>
              </a:ext>
            </a:extLst>
          </p:cNvPr>
          <p:cNvGrpSpPr>
            <a:grpSpLocks noChangeAspect="1"/>
          </p:cNvGrpSpPr>
          <p:nvPr userDrawn="1"/>
        </p:nvGrpSpPr>
        <p:grpSpPr bwMode="auto">
          <a:xfrm>
            <a:off x="2419261" y="0"/>
            <a:ext cx="3662362" cy="6858000"/>
            <a:chOff x="5373" y="2"/>
            <a:chExt cx="2307" cy="4320"/>
          </a:xfrm>
          <a:solidFill>
            <a:schemeClr val="bg1">
              <a:alpha val="20000"/>
            </a:schemeClr>
          </a:solidFill>
        </p:grpSpPr>
        <p:sp>
          <p:nvSpPr>
            <p:cNvPr id="9" name="Freeform 5">
              <a:extLst>
                <a:ext uri="{FF2B5EF4-FFF2-40B4-BE49-F238E27FC236}">
                  <a16:creationId xmlns:a16="http://schemas.microsoft.com/office/drawing/2014/main" id="{1A3CD1D8-64CE-A5EB-7450-DD8BC5C78691}"/>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6E4EAE6D-1910-4D81-A5E4-19EC5807C3A9}"/>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889615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_Title and content pattern half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626445-2C74-4564-8EE3-458BCB0B1632}"/>
              </a:ext>
            </a:extLst>
          </p:cNvPr>
          <p:cNvSpPr>
            <a:spLocks noGrp="1"/>
          </p:cNvSpPr>
          <p:nvPr>
            <p:ph type="pic" sz="quarter" idx="15"/>
          </p:nvPr>
        </p:nvSpPr>
        <p:spPr>
          <a:xfrm>
            <a:off x="0" y="0"/>
            <a:ext cx="6096000" cy="6858000"/>
          </a:xfrm>
        </p:spPr>
        <p:txBody>
          <a:bodyPr/>
          <a:lstStyle/>
          <a:p>
            <a:endParaRPr lang="en-GB"/>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a:t>
            </a:fld>
            <a:endParaRPr lang="de-DE" dirty="0"/>
          </a:p>
        </p:txBody>
      </p:sp>
      <p:sp>
        <p:nvSpPr>
          <p:cNvPr id="8" name="Footer Placeholder 4">
            <a:extLst>
              <a:ext uri="{FF2B5EF4-FFF2-40B4-BE49-F238E27FC236}">
                <a16:creationId xmlns:a16="http://schemas.microsoft.com/office/drawing/2014/main" id="{FC8A55DC-488F-4240-8D27-DF30C24E870E}"/>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9" name="Date Placeholder 2">
            <a:extLst>
              <a:ext uri="{FF2B5EF4-FFF2-40B4-BE49-F238E27FC236}">
                <a16:creationId xmlns:a16="http://schemas.microsoft.com/office/drawing/2014/main" id="{A620C10C-2C56-864A-BF54-D0BA5933E395}"/>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7287761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rgbClr val="66ADBC"/>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9" name="Footer Placeholder 4">
            <a:extLst>
              <a:ext uri="{FF2B5EF4-FFF2-40B4-BE49-F238E27FC236}">
                <a16:creationId xmlns:a16="http://schemas.microsoft.com/office/drawing/2014/main" id="{8B1F0227-92DC-3D43-A471-8035D711C17E}"/>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4" name="Date Placeholder 2">
            <a:extLst>
              <a:ext uri="{FF2B5EF4-FFF2-40B4-BE49-F238E27FC236}">
                <a16:creationId xmlns:a16="http://schemas.microsoft.com/office/drawing/2014/main" id="{5EB200CE-DE80-BD4E-BD5F-186C7BC2086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474905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supergraphic half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B5291B-EE1E-4FCA-A6D7-9314ED4FCEE0}"/>
              </a:ext>
            </a:extLst>
          </p:cNvPr>
          <p:cNvSpPr/>
          <p:nvPr userDrawn="1"/>
        </p:nvSpPr>
        <p:spPr>
          <a:xfrm>
            <a:off x="6096000" y="-1"/>
            <a:ext cx="6096000" cy="6858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grpSp>
        <p:nvGrpSpPr>
          <p:cNvPr id="8" name="Group 4">
            <a:extLst>
              <a:ext uri="{FF2B5EF4-FFF2-40B4-BE49-F238E27FC236}">
                <a16:creationId xmlns:a16="http://schemas.microsoft.com/office/drawing/2014/main" id="{983F1C4B-FF29-41B9-AE0E-E44A2B239113}"/>
              </a:ext>
            </a:extLst>
          </p:cNvPr>
          <p:cNvGrpSpPr>
            <a:grpSpLocks noChangeAspect="1"/>
          </p:cNvGrpSpPr>
          <p:nvPr userDrawn="1"/>
        </p:nvGrpSpPr>
        <p:grpSpPr bwMode="auto">
          <a:xfrm>
            <a:off x="7343777" y="1"/>
            <a:ext cx="4848223" cy="6857999"/>
            <a:chOff x="786" y="18"/>
            <a:chExt cx="3054" cy="4320"/>
          </a:xfrm>
          <a:solidFill>
            <a:schemeClr val="bg1">
              <a:alpha val="20000"/>
            </a:schemeClr>
          </a:solidFill>
        </p:grpSpPr>
        <p:sp>
          <p:nvSpPr>
            <p:cNvPr id="11" name="Freeform 5">
              <a:extLst>
                <a:ext uri="{FF2B5EF4-FFF2-40B4-BE49-F238E27FC236}">
                  <a16:creationId xmlns:a16="http://schemas.microsoft.com/office/drawing/2014/main" id="{C149916A-08F7-4C46-B54E-05393FADDA25}"/>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D5597286-93E8-4364-989B-D86A1EEE71CC}"/>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Footer Placeholder 4">
            <a:extLst>
              <a:ext uri="{FF2B5EF4-FFF2-40B4-BE49-F238E27FC236}">
                <a16:creationId xmlns:a16="http://schemas.microsoft.com/office/drawing/2014/main" id="{2C01CEB7-D35E-4DB6-A1AD-FB3AE28EB62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Odvjetničko društvo Bardek, Lisac, Mušec, Skoko i partneri d.o.o. u suradnji s CMS Reich-Rohrwig Hainz (CMS Hrvatska)</a:t>
            </a:r>
            <a:endParaRPr lang="de-DE" dirty="0"/>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9" name="Date Placeholder 2">
            <a:extLst>
              <a:ext uri="{FF2B5EF4-FFF2-40B4-BE49-F238E27FC236}">
                <a16:creationId xmlns:a16="http://schemas.microsoft.com/office/drawing/2014/main" id="{8D762BC1-160B-43F5-A5AE-FE263DC4E286}"/>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6615773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rgbClr val="66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407546"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398244" y="1391620"/>
            <a:ext cx="5580000" cy="947717"/>
          </a:xfrm>
        </p:spPr>
        <p:txBody>
          <a:bodyPr/>
          <a:lstStyle>
            <a:lvl1pPr>
              <a:defRPr>
                <a:solidFill>
                  <a:schemeClr val="bg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16" name="Date Placeholder 6">
            <a:extLst>
              <a:ext uri="{FF2B5EF4-FFF2-40B4-BE49-F238E27FC236}">
                <a16:creationId xmlns:a16="http://schemas.microsoft.com/office/drawing/2014/main" id="{67010B10-545B-4542-ADAB-C5C371E7F6BA}"/>
              </a:ext>
            </a:extLst>
          </p:cNvPr>
          <p:cNvSpPr>
            <a:spLocks noGrp="1"/>
          </p:cNvSpPr>
          <p:nvPr>
            <p:ph type="dt" sz="half" idx="16"/>
          </p:nvPr>
        </p:nvSpPr>
        <p:spPr>
          <a:xfrm>
            <a:off x="8363795" y="6262688"/>
            <a:ext cx="3240000" cy="594000"/>
          </a:xfrm>
        </p:spPr>
        <p:txBody>
          <a:bodyPr/>
          <a:lstStyle>
            <a:lvl1pPr>
              <a:defRPr>
                <a:solidFill>
                  <a:schemeClr val="bg1"/>
                </a:solidFill>
              </a:defRPr>
            </a:lvl1pPr>
          </a:lstStyle>
          <a:p>
            <a:r>
              <a:rPr lang="sr-Latn-RS"/>
              <a:t>Vertikalna ograničenja | Marija Zrno Prošić</a:t>
            </a:r>
            <a:endParaRPr lang="en-GB" dirty="0"/>
          </a:p>
        </p:txBody>
      </p:sp>
      <p:sp>
        <p:nvSpPr>
          <p:cNvPr id="17" name="Slide Number Placeholder 3">
            <a:extLst>
              <a:ext uri="{FF2B5EF4-FFF2-40B4-BE49-F238E27FC236}">
                <a16:creationId xmlns:a16="http://schemas.microsoft.com/office/drawing/2014/main" id="{FF14BAB6-85DD-B440-BC28-511BE8FBBDC9}"/>
              </a:ext>
            </a:extLst>
          </p:cNvPr>
          <p:cNvSpPr>
            <a:spLocks noGrp="1"/>
          </p:cNvSpPr>
          <p:nvPr>
            <p:ph type="sldNum" sz="quarter" idx="12"/>
          </p:nvPr>
        </p:nvSpPr>
        <p:spPr>
          <a:xfrm>
            <a:off x="594000" y="6264000"/>
            <a:ext cx="288000" cy="594000"/>
          </a:xfrm>
        </p:spPr>
        <p:txBody>
          <a:bodyPr/>
          <a:lstStyle>
            <a:lvl1pPr>
              <a:defRPr>
                <a:solidFill>
                  <a:schemeClr val="bg1"/>
                </a:solidFill>
              </a:defRPr>
            </a:lvl1pPr>
          </a:lstStyle>
          <a:p>
            <a:fld id="{586824BF-3B93-454D-8CFC-2835FAC2A0AB}" type="slidenum">
              <a:rPr lang="de-DE" smtClean="0"/>
              <a:pPr/>
              <a:t>‹#›</a:t>
            </a:fld>
            <a:endParaRPr lang="de-DE" dirty="0"/>
          </a:p>
        </p:txBody>
      </p:sp>
      <p:sp>
        <p:nvSpPr>
          <p:cNvPr id="18" name="Fußzeilenplatzhalter 7">
            <a:extLst>
              <a:ext uri="{FF2B5EF4-FFF2-40B4-BE49-F238E27FC236}">
                <a16:creationId xmlns:a16="http://schemas.microsoft.com/office/drawing/2014/main" id="{4978DAE8-F722-064B-ABC6-479E07C6AD74}"/>
              </a:ext>
            </a:extLst>
          </p:cNvPr>
          <p:cNvSpPr>
            <a:spLocks noGrp="1"/>
          </p:cNvSpPr>
          <p:nvPr>
            <p:ph type="ftr" sz="quarter" idx="3"/>
          </p:nvPr>
        </p:nvSpPr>
        <p:spPr>
          <a:xfrm>
            <a:off x="882001" y="6264000"/>
            <a:ext cx="3960000" cy="594000"/>
          </a:xfrm>
        </p:spPr>
        <p:txBody>
          <a:bodyPr/>
          <a:lstStyle>
            <a:lvl1pPr>
              <a:defRPr>
                <a:solidFill>
                  <a:schemeClr val="bg1"/>
                </a:solidFill>
              </a:defRPr>
            </a:lvl1pPr>
          </a:lstStyle>
          <a:p>
            <a:r>
              <a:rPr lang="en-US"/>
              <a:t>Odvjetničko društvo Bardek, Lisac, Mušec, Skoko i partneri d.o.o. u suradnji s CMS Reich-Rohrwig Hainz (CMS Hrvatska)</a:t>
            </a:r>
            <a:endParaRPr lang="en-GB" dirty="0"/>
          </a:p>
        </p:txBody>
      </p:sp>
    </p:spTree>
    <p:extLst>
      <p:ext uri="{BB962C8B-B14F-4D97-AF65-F5344CB8AC3E}">
        <p14:creationId xmlns:p14="http://schemas.microsoft.com/office/powerpoint/2010/main" val="34476161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10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4">
            <a:extLst>
              <a:ext uri="{FF2B5EF4-FFF2-40B4-BE49-F238E27FC236}">
                <a16:creationId xmlns:a16="http://schemas.microsoft.com/office/drawing/2014/main" id="{BFD4DA2E-2C80-7A48-928C-EF6226CDF9CD}"/>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7" name="Date Placeholder 2">
            <a:extLst>
              <a:ext uri="{FF2B5EF4-FFF2-40B4-BE49-F238E27FC236}">
                <a16:creationId xmlns:a16="http://schemas.microsoft.com/office/drawing/2014/main" id="{6C4735D9-7B89-1145-820D-69CCB76DB270}"/>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
        <p:nvSpPr>
          <p:cNvPr id="8" name="Slide Number Placeholder 5">
            <a:extLst>
              <a:ext uri="{FF2B5EF4-FFF2-40B4-BE49-F238E27FC236}">
                <a16:creationId xmlns:a16="http://schemas.microsoft.com/office/drawing/2014/main" id="{39CC0AD9-AC52-124E-8790-CFD93E88D9A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Tree>
    <p:extLst>
      <p:ext uri="{BB962C8B-B14F-4D97-AF65-F5344CB8AC3E}">
        <p14:creationId xmlns:p14="http://schemas.microsoft.com/office/powerpoint/2010/main" val="33017074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ext_slide_with_two_text_blocks">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8AFB13D8-6141-2141-B457-8FB93FEBBD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9" name="Date Placeholder 2">
            <a:extLst>
              <a:ext uri="{FF2B5EF4-FFF2-40B4-BE49-F238E27FC236}">
                <a16:creationId xmlns:a16="http://schemas.microsoft.com/office/drawing/2014/main" id="{0457E6C9-1C30-4348-90C5-41B8C56A49E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
        <p:nvSpPr>
          <p:cNvPr id="12" name="Slide Number Placeholder 5">
            <a:extLst>
              <a:ext uri="{FF2B5EF4-FFF2-40B4-BE49-F238E27FC236}">
                <a16:creationId xmlns:a16="http://schemas.microsoft.com/office/drawing/2014/main" id="{3D2291F3-F6FE-B841-BEB8-F363D4AD9979}"/>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Title 1">
            <a:extLst>
              <a:ext uri="{FF2B5EF4-FFF2-40B4-BE49-F238E27FC236}">
                <a16:creationId xmlns:a16="http://schemas.microsoft.com/office/drawing/2014/main" id="{013F46E5-BA05-7643-A8DD-9A796635946B}"/>
              </a:ext>
            </a:extLst>
          </p:cNvPr>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Tree>
    <p:extLst>
      <p:ext uri="{BB962C8B-B14F-4D97-AF65-F5344CB8AC3E}">
        <p14:creationId xmlns:p14="http://schemas.microsoft.com/office/powerpoint/2010/main" val="16831496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ext_slide_with_small_object">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0D479B62-F351-9647-9B10-9DE00C895E5A}"/>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Footer Placeholder 4">
            <a:extLst>
              <a:ext uri="{FF2B5EF4-FFF2-40B4-BE49-F238E27FC236}">
                <a16:creationId xmlns:a16="http://schemas.microsoft.com/office/drawing/2014/main" id="{D4AC9E2C-4324-1345-9644-CFB96BAAD7E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4" name="Date Placeholder 2">
            <a:extLst>
              <a:ext uri="{FF2B5EF4-FFF2-40B4-BE49-F238E27FC236}">
                <a16:creationId xmlns:a16="http://schemas.microsoft.com/office/drawing/2014/main" id="{9D2F0118-BA8E-2F4A-BC98-92B0C5D4A88A}"/>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grpSp>
        <p:nvGrpSpPr>
          <p:cNvPr id="12" name="Group 4">
            <a:extLst>
              <a:ext uri="{FF2B5EF4-FFF2-40B4-BE49-F238E27FC236}">
                <a16:creationId xmlns:a16="http://schemas.microsoft.com/office/drawing/2014/main" id="{38CAD6AA-B980-E247-B2FD-AA0A2FE789FE}"/>
              </a:ext>
            </a:extLst>
          </p:cNvPr>
          <p:cNvGrpSpPr>
            <a:grpSpLocks noChangeAspect="1"/>
          </p:cNvGrpSpPr>
          <p:nvPr userDrawn="1"/>
        </p:nvGrpSpPr>
        <p:grpSpPr bwMode="auto">
          <a:xfrm>
            <a:off x="7343777" y="1"/>
            <a:ext cx="4848223" cy="6857999"/>
            <a:chOff x="786" y="18"/>
            <a:chExt cx="3054" cy="4320"/>
          </a:xfrm>
          <a:solidFill>
            <a:srgbClr val="70D0F1">
              <a:alpha val="10196"/>
            </a:srgbClr>
          </a:solidFill>
        </p:grpSpPr>
        <p:sp>
          <p:nvSpPr>
            <p:cNvPr id="15" name="Freeform 5">
              <a:extLst>
                <a:ext uri="{FF2B5EF4-FFF2-40B4-BE49-F238E27FC236}">
                  <a16:creationId xmlns:a16="http://schemas.microsoft.com/office/drawing/2014/main" id="{5F42EB58-7ED7-6B40-9532-03B18D61006D}"/>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solidFill>
              <a:srgbClr val="66ADBC">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9AED3AA7-9B82-6C40-A794-94AF4B5DB905}"/>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solidFill>
              <a:srgbClr val="66ADBC">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7" name="Title 1">
            <a:extLst>
              <a:ext uri="{FF2B5EF4-FFF2-40B4-BE49-F238E27FC236}">
                <a16:creationId xmlns:a16="http://schemas.microsoft.com/office/drawing/2014/main" id="{65BCE165-BBC2-0547-BC4F-B1FD3B1B673B}"/>
              </a:ext>
            </a:extLst>
          </p:cNvPr>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18" name="Text Placeholder 4">
            <a:extLst>
              <a:ext uri="{FF2B5EF4-FFF2-40B4-BE49-F238E27FC236}">
                <a16:creationId xmlns:a16="http://schemas.microsoft.com/office/drawing/2014/main" id="{53CA7634-635D-6248-B515-4D7285A5153D}"/>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8821680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8" name="Footer Placeholder 4">
            <a:extLst>
              <a:ext uri="{FF2B5EF4-FFF2-40B4-BE49-F238E27FC236}">
                <a16:creationId xmlns:a16="http://schemas.microsoft.com/office/drawing/2014/main" id="{4889D0A7-B512-AC4F-BB4E-1980586925F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9" name="Date Placeholder 2">
            <a:extLst>
              <a:ext uri="{FF2B5EF4-FFF2-40B4-BE49-F238E27FC236}">
                <a16:creationId xmlns:a16="http://schemas.microsoft.com/office/drawing/2014/main" id="{8D5EC407-A948-444D-8914-7A31BA6937F0}"/>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441449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9" name="Footer Placeholder 4">
            <a:extLst>
              <a:ext uri="{FF2B5EF4-FFF2-40B4-BE49-F238E27FC236}">
                <a16:creationId xmlns:a16="http://schemas.microsoft.com/office/drawing/2014/main" id="{49CBC38F-641A-4946-A88B-F25D1E28C1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0" name="Date Placeholder 2">
            <a:extLst>
              <a:ext uri="{FF2B5EF4-FFF2-40B4-BE49-F238E27FC236}">
                <a16:creationId xmlns:a16="http://schemas.microsoft.com/office/drawing/2014/main" id="{566A5613-D1B8-8A4C-9CEE-DEAD8D120A79}"/>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9280868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13" name="Picture Placeholder 12">
            <a:extLst>
              <a:ext uri="{FF2B5EF4-FFF2-40B4-BE49-F238E27FC236}">
                <a16:creationId xmlns:a16="http://schemas.microsoft.com/office/drawing/2014/main" id="{C3138B4E-0E9B-43E9-B4AA-0B3CCB18EB34}"/>
              </a:ext>
            </a:extLst>
          </p:cNvPr>
          <p:cNvSpPr>
            <a:spLocks noGrp="1"/>
          </p:cNvSpPr>
          <p:nvPr>
            <p:ph type="pic" sz="quarter" idx="14" hasCustomPrompt="1"/>
          </p:nvPr>
        </p:nvSpPr>
        <p:spPr>
          <a:xfrm>
            <a:off x="606196" y="1817306"/>
            <a:ext cx="1800000" cy="1800000"/>
          </a:xfrm>
        </p:spPr>
        <p:txBody>
          <a:bodyPr>
            <a:normAutofit/>
          </a:bodyPr>
          <a:lstStyle>
            <a:lvl1pPr marL="0" indent="0">
              <a:buNone/>
              <a:defRPr sz="2000"/>
            </a:lvl1pPr>
          </a:lstStyle>
          <a:p>
            <a:r>
              <a:rPr lang="de-DE" dirty="0"/>
              <a:t>Insert </a:t>
            </a:r>
            <a:r>
              <a:rPr lang="de-DE" dirty="0" err="1"/>
              <a:t>object</a:t>
            </a:r>
            <a:r>
              <a:rPr lang="de-DE" dirty="0"/>
              <a:t> 5x5cm</a:t>
            </a:r>
            <a:endParaRPr lang="en-GB" dirty="0"/>
          </a:p>
        </p:txBody>
      </p:sp>
      <p:sp>
        <p:nvSpPr>
          <p:cNvPr id="15" name="Picture Placeholder 14">
            <a:extLst>
              <a:ext uri="{FF2B5EF4-FFF2-40B4-BE49-F238E27FC236}">
                <a16:creationId xmlns:a16="http://schemas.microsoft.com/office/drawing/2014/main" id="{14C3A6BC-D6BB-4CF7-AA02-5E4E3A9C54B7}"/>
              </a:ext>
            </a:extLst>
          </p:cNvPr>
          <p:cNvSpPr>
            <a:spLocks noGrp="1"/>
          </p:cNvSpPr>
          <p:nvPr>
            <p:ph type="pic" sz="quarter" idx="15" hasCustomPrompt="1"/>
          </p:nvPr>
        </p:nvSpPr>
        <p:spPr>
          <a:xfrm>
            <a:off x="2900645" y="1817306"/>
            <a:ext cx="1800000" cy="1800000"/>
          </a:xfrm>
        </p:spPr>
        <p:txBody>
          <a:bodyPr>
            <a:normAutofit/>
          </a:bodyPr>
          <a:lstStyle>
            <a:lvl1pPr marL="0" indent="0">
              <a:buNone/>
              <a:defRPr sz="2000"/>
            </a:lvl1pPr>
          </a:lstStyle>
          <a:p>
            <a:r>
              <a:rPr lang="de-DE" dirty="0"/>
              <a:t>Insert </a:t>
            </a:r>
            <a:r>
              <a:rPr lang="de-DE" dirty="0" err="1"/>
              <a:t>object</a:t>
            </a:r>
            <a:endParaRPr lang="de-DE" dirty="0"/>
          </a:p>
          <a:p>
            <a:r>
              <a:rPr lang="de-DE" dirty="0"/>
              <a:t>5x5cm</a:t>
            </a:r>
            <a:endParaRPr lang="en-GB" dirty="0"/>
          </a:p>
        </p:txBody>
      </p:sp>
      <p:sp>
        <p:nvSpPr>
          <p:cNvPr id="17" name="Picture Placeholder 16">
            <a:extLst>
              <a:ext uri="{FF2B5EF4-FFF2-40B4-BE49-F238E27FC236}">
                <a16:creationId xmlns:a16="http://schemas.microsoft.com/office/drawing/2014/main" id="{25557270-1A79-4246-8BBC-D2F493AE56BF}"/>
              </a:ext>
            </a:extLst>
          </p:cNvPr>
          <p:cNvSpPr>
            <a:spLocks noGrp="1"/>
          </p:cNvSpPr>
          <p:nvPr>
            <p:ph type="pic" sz="quarter" idx="16" hasCustomPrompt="1"/>
          </p:nvPr>
        </p:nvSpPr>
        <p:spPr>
          <a:xfrm>
            <a:off x="5203972" y="1817628"/>
            <a:ext cx="1800225" cy="1800000"/>
          </a:xfrm>
        </p:spPr>
        <p:txBody>
          <a:bodyPr>
            <a:normAutofit/>
          </a:bodyPr>
          <a:lstStyle>
            <a:lvl1pPr marL="0" indent="0">
              <a:buNone/>
              <a:defRPr sz="2000"/>
            </a:lvl1pPr>
          </a:lstStyle>
          <a:p>
            <a:r>
              <a:rPr lang="de-DE" dirty="0"/>
              <a:t>I</a:t>
            </a:r>
            <a:r>
              <a:rPr lang="en-GB" dirty="0" err="1"/>
              <a:t>nsert</a:t>
            </a:r>
            <a:r>
              <a:rPr lang="en-GB" dirty="0"/>
              <a:t> object</a:t>
            </a:r>
          </a:p>
          <a:p>
            <a:r>
              <a:rPr lang="en-GB" dirty="0"/>
              <a:t>5x5cm</a:t>
            </a:r>
          </a:p>
        </p:txBody>
      </p:sp>
      <p:sp>
        <p:nvSpPr>
          <p:cNvPr id="19" name="Picture Placeholder 18">
            <a:extLst>
              <a:ext uri="{FF2B5EF4-FFF2-40B4-BE49-F238E27FC236}">
                <a16:creationId xmlns:a16="http://schemas.microsoft.com/office/drawing/2014/main" id="{C2F3CB41-5C65-4F94-9E25-80B5BFCED9F4}"/>
              </a:ext>
            </a:extLst>
          </p:cNvPr>
          <p:cNvSpPr>
            <a:spLocks noGrp="1"/>
          </p:cNvSpPr>
          <p:nvPr>
            <p:ph type="pic" sz="quarter" idx="17" hasCustomPrompt="1"/>
          </p:nvPr>
        </p:nvSpPr>
        <p:spPr>
          <a:xfrm>
            <a:off x="7498421" y="1816687"/>
            <a:ext cx="1800225" cy="1800000"/>
          </a:xfrm>
        </p:spPr>
        <p:txBody>
          <a:bodyPr>
            <a:normAutofit/>
          </a:bodyPr>
          <a:lstStyle>
            <a:lvl1pPr marL="0" indent="0">
              <a:buNone/>
              <a:defRPr sz="2000"/>
            </a:lvl1pPr>
          </a:lstStyle>
          <a:p>
            <a:r>
              <a:rPr lang="de-DE" dirty="0"/>
              <a:t>Insert </a:t>
            </a:r>
            <a:r>
              <a:rPr lang="de-DE" dirty="0" err="1"/>
              <a:t>object</a:t>
            </a:r>
            <a:endParaRPr lang="de-DE" dirty="0"/>
          </a:p>
          <a:p>
            <a:r>
              <a:rPr lang="de-DE" dirty="0"/>
              <a:t>5x5cm</a:t>
            </a:r>
            <a:endParaRPr lang="en-GB" dirty="0"/>
          </a:p>
        </p:txBody>
      </p:sp>
      <p:sp>
        <p:nvSpPr>
          <p:cNvPr id="21" name="Picture Placeholder 20">
            <a:extLst>
              <a:ext uri="{FF2B5EF4-FFF2-40B4-BE49-F238E27FC236}">
                <a16:creationId xmlns:a16="http://schemas.microsoft.com/office/drawing/2014/main" id="{AD1B165D-DA36-4CB7-B547-3C8495483558}"/>
              </a:ext>
            </a:extLst>
          </p:cNvPr>
          <p:cNvSpPr>
            <a:spLocks noGrp="1"/>
          </p:cNvSpPr>
          <p:nvPr>
            <p:ph type="pic" sz="quarter" idx="18" hasCustomPrompt="1"/>
          </p:nvPr>
        </p:nvSpPr>
        <p:spPr>
          <a:xfrm>
            <a:off x="9793095" y="1816687"/>
            <a:ext cx="1800000" cy="1800225"/>
          </a:xfrm>
        </p:spPr>
        <p:txBody>
          <a:bodyPr>
            <a:normAutofit/>
          </a:bodyPr>
          <a:lstStyle>
            <a:lvl1pPr marL="0" indent="0">
              <a:buNone/>
              <a:defRPr sz="2000"/>
            </a:lvl1pPr>
          </a:lstStyle>
          <a:p>
            <a:r>
              <a:rPr lang="de-DE" dirty="0"/>
              <a:t>Insert </a:t>
            </a:r>
            <a:r>
              <a:rPr lang="de-DE" dirty="0" err="1"/>
              <a:t>object</a:t>
            </a:r>
            <a:endParaRPr lang="de-DE" dirty="0"/>
          </a:p>
          <a:p>
            <a:r>
              <a:rPr lang="de-DE" dirty="0"/>
              <a:t>5x5cm</a:t>
            </a:r>
            <a:endParaRPr lang="en-GB" dirty="0"/>
          </a:p>
        </p:txBody>
      </p:sp>
      <p:sp>
        <p:nvSpPr>
          <p:cNvPr id="23" name="Text Placeholder 22">
            <a:extLst>
              <a:ext uri="{FF2B5EF4-FFF2-40B4-BE49-F238E27FC236}">
                <a16:creationId xmlns:a16="http://schemas.microsoft.com/office/drawing/2014/main" id="{75DC336E-579E-48D7-9C66-4C89B3B3BEAF}"/>
              </a:ext>
            </a:extLst>
          </p:cNvPr>
          <p:cNvSpPr>
            <a:spLocks noGrp="1"/>
          </p:cNvSpPr>
          <p:nvPr>
            <p:ph type="body" sz="quarter" idx="19"/>
          </p:nvPr>
        </p:nvSpPr>
        <p:spPr>
          <a:xfrm>
            <a:off x="606426"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4" name="Text Placeholder 22">
            <a:extLst>
              <a:ext uri="{FF2B5EF4-FFF2-40B4-BE49-F238E27FC236}">
                <a16:creationId xmlns:a16="http://schemas.microsoft.com/office/drawing/2014/main" id="{93B509F1-C863-4F7D-A78A-16AD446DCAA1}"/>
              </a:ext>
            </a:extLst>
          </p:cNvPr>
          <p:cNvSpPr>
            <a:spLocks noGrp="1"/>
          </p:cNvSpPr>
          <p:nvPr>
            <p:ph type="body" sz="quarter" idx="20"/>
          </p:nvPr>
        </p:nvSpPr>
        <p:spPr>
          <a:xfrm>
            <a:off x="2900421"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5" name="Text Placeholder 22">
            <a:extLst>
              <a:ext uri="{FF2B5EF4-FFF2-40B4-BE49-F238E27FC236}">
                <a16:creationId xmlns:a16="http://schemas.microsoft.com/office/drawing/2014/main" id="{F1B0D689-4F4C-4FBB-981E-7AB7FCEDC1F4}"/>
              </a:ext>
            </a:extLst>
          </p:cNvPr>
          <p:cNvSpPr>
            <a:spLocks noGrp="1"/>
          </p:cNvSpPr>
          <p:nvPr>
            <p:ph type="body" sz="quarter" idx="21"/>
          </p:nvPr>
        </p:nvSpPr>
        <p:spPr>
          <a:xfrm>
            <a:off x="5203972"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6" name="Text Placeholder 22">
            <a:extLst>
              <a:ext uri="{FF2B5EF4-FFF2-40B4-BE49-F238E27FC236}">
                <a16:creationId xmlns:a16="http://schemas.microsoft.com/office/drawing/2014/main" id="{7E5EC28C-A9BC-4437-8AA1-094BBA35BBE2}"/>
              </a:ext>
            </a:extLst>
          </p:cNvPr>
          <p:cNvSpPr>
            <a:spLocks noGrp="1"/>
          </p:cNvSpPr>
          <p:nvPr>
            <p:ph type="body" sz="quarter" idx="22"/>
          </p:nvPr>
        </p:nvSpPr>
        <p:spPr>
          <a:xfrm>
            <a:off x="7498421"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7" name="Text Placeholder 22">
            <a:extLst>
              <a:ext uri="{FF2B5EF4-FFF2-40B4-BE49-F238E27FC236}">
                <a16:creationId xmlns:a16="http://schemas.microsoft.com/office/drawing/2014/main" id="{C8E4962D-76BB-4C62-94D8-7CB72E0B2C2A}"/>
              </a:ext>
            </a:extLst>
          </p:cNvPr>
          <p:cNvSpPr>
            <a:spLocks noGrp="1"/>
          </p:cNvSpPr>
          <p:nvPr>
            <p:ph type="body" sz="quarter" idx="23"/>
          </p:nvPr>
        </p:nvSpPr>
        <p:spPr>
          <a:xfrm>
            <a:off x="9792869"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16" name="Footer Placeholder 4">
            <a:extLst>
              <a:ext uri="{FF2B5EF4-FFF2-40B4-BE49-F238E27FC236}">
                <a16:creationId xmlns:a16="http://schemas.microsoft.com/office/drawing/2014/main" id="{24DB5B96-21C4-7F4D-8784-E46A2DFC1F5E}"/>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8" name="Date Placeholder 2">
            <a:extLst>
              <a:ext uri="{FF2B5EF4-FFF2-40B4-BE49-F238E27FC236}">
                <a16:creationId xmlns:a16="http://schemas.microsoft.com/office/drawing/2014/main" id="{9B2996B6-4E5E-C840-8965-A73E0E112FDC}"/>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9575668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Title and three conten pattern ba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7EC562E-4C23-4C03-A766-C825943BFDF8}"/>
              </a:ext>
            </a:extLst>
          </p:cNvPr>
          <p:cNvSpPr/>
          <p:nvPr userDrawn="1"/>
        </p:nvSpPr>
        <p:spPr>
          <a:xfrm>
            <a:off x="0" y="0"/>
            <a:ext cx="12192000" cy="2088000"/>
          </a:xfrm>
          <a:prstGeom prst="rect">
            <a:avLst/>
          </a:prstGeom>
          <a:solidFill>
            <a:srgbClr val="0D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Footer Placeholder 4">
            <a:extLst>
              <a:ext uri="{FF2B5EF4-FFF2-40B4-BE49-F238E27FC236}">
                <a16:creationId xmlns:a16="http://schemas.microsoft.com/office/drawing/2014/main" id="{7D282D86-9329-1E43-A74D-32837AC71823}"/>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26" name="Date Placeholder 2">
            <a:extLst>
              <a:ext uri="{FF2B5EF4-FFF2-40B4-BE49-F238E27FC236}">
                <a16:creationId xmlns:a16="http://schemas.microsoft.com/office/drawing/2014/main" id="{483BDD4A-48CE-414A-9247-B07AB1959403}"/>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9590173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Title and three conten pattern 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22DA29D-78E9-418F-943B-C12A8AD35576}"/>
              </a:ext>
            </a:extLst>
          </p:cNvPr>
          <p:cNvSpPr>
            <a:spLocks noGrp="1"/>
          </p:cNvSpPr>
          <p:nvPr>
            <p:ph type="pic" sz="quarter" idx="16" hasCustomPrompt="1"/>
          </p:nvPr>
        </p:nvSpPr>
        <p:spPr>
          <a:xfrm>
            <a:off x="0" y="1"/>
            <a:ext cx="12192000" cy="2088000"/>
          </a:xfrm>
        </p:spPr>
        <p:txBody>
          <a:bodyPr lIns="108000" tIns="108000" rIns="108000" bIns="108000" anchor="t"/>
          <a:lstStyle>
            <a:lvl1pPr marL="0" indent="0" algn="l">
              <a:buNone/>
              <a:defRPr/>
            </a:lvl1pPr>
          </a:lstStyle>
          <a:p>
            <a:r>
              <a:rPr lang="de-DE" dirty="0"/>
              <a:t>Insert </a:t>
            </a:r>
            <a:r>
              <a:rPr lang="de-DE" dirty="0" err="1"/>
              <a:t>picture</a:t>
            </a:r>
            <a:endParaRPr lang="en-GB" dirty="0"/>
          </a:p>
        </p:txBody>
      </p:sp>
      <p:sp>
        <p:nvSpPr>
          <p:cNvPr id="2" name="Title 1"/>
          <p:cNvSpPr>
            <a:spLocks noGrp="1"/>
          </p:cNvSpPr>
          <p:nvPr>
            <p:ph type="title"/>
          </p:nvPr>
        </p:nvSpPr>
        <p:spPr>
          <a:xfrm>
            <a:off x="594000" y="594000"/>
            <a:ext cx="6840000" cy="900000"/>
          </a:xfrm>
        </p:spPr>
        <p:txBody>
          <a:bodyPr anchor="t">
            <a:normAutofit/>
          </a:bodyPr>
          <a:lstStyle>
            <a:lvl1pPr>
              <a:tabLst>
                <a:tab pos="4305300" algn="l"/>
              </a:tabLst>
              <a:defRPr sz="32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a:extLst>
              <a:ext uri="{FF2B5EF4-FFF2-40B4-BE49-F238E27FC236}">
                <a16:creationId xmlns:a16="http://schemas.microsoft.com/office/drawing/2014/main" id="{7461C4B8-47CF-B142-B9FC-53E47B38FFF6}"/>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3" name="Date Placeholder 2">
            <a:extLst>
              <a:ext uri="{FF2B5EF4-FFF2-40B4-BE49-F238E27FC236}">
                <a16:creationId xmlns:a16="http://schemas.microsoft.com/office/drawing/2014/main" id="{B03CDE33-2208-F547-A62A-56E81A94AA6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9185330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Title and content pattern half right">
    <p:spTree>
      <p:nvGrpSpPr>
        <p:cNvPr id="1" name=""/>
        <p:cNvGrpSpPr/>
        <p:nvPr/>
      </p:nvGrpSpPr>
      <p:grpSpPr>
        <a:xfrm>
          <a:off x="0" y="0"/>
          <a:ext cx="0" cy="0"/>
          <a:chOff x="0" y="0"/>
          <a:chExt cx="0" cy="0"/>
        </a:xfrm>
      </p:grpSpPr>
      <p:sp>
        <p:nvSpPr>
          <p:cNvPr id="14" name="Rectangle 12">
            <a:extLst>
              <a:ext uri="{FF2B5EF4-FFF2-40B4-BE49-F238E27FC236}">
                <a16:creationId xmlns:a16="http://schemas.microsoft.com/office/drawing/2014/main" id="{EB5877B2-71F3-554E-B99A-02D30FCE1BFE}"/>
              </a:ext>
            </a:extLst>
          </p:cNvPr>
          <p:cNvSpPr/>
          <p:nvPr userDrawn="1"/>
        </p:nvSpPr>
        <p:spPr>
          <a:xfrm>
            <a:off x="6096000" y="-1"/>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oup 4">
            <a:extLst>
              <a:ext uri="{FF2B5EF4-FFF2-40B4-BE49-F238E27FC236}">
                <a16:creationId xmlns:a16="http://schemas.microsoft.com/office/drawing/2014/main" id="{72678636-89A2-A4BD-62D3-C9784CA1A1A2}"/>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13" name="Freeform 5">
              <a:extLst>
                <a:ext uri="{FF2B5EF4-FFF2-40B4-BE49-F238E27FC236}">
                  <a16:creationId xmlns:a16="http://schemas.microsoft.com/office/drawing/2014/main" id="{DE6E3B69-45A3-DEE7-63AF-EDBA786E8EFD}"/>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46563E9B-8A60-DCE0-7D73-34505C7F6E68}"/>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Footer Placeholder 4">
            <a:extLst>
              <a:ext uri="{FF2B5EF4-FFF2-40B4-BE49-F238E27FC236}">
                <a16:creationId xmlns:a16="http://schemas.microsoft.com/office/drawing/2014/main" id="{D9FDD910-252E-5845-AE2F-3408F5C71EE2}"/>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1" name="Date Placeholder 2">
            <a:extLst>
              <a:ext uri="{FF2B5EF4-FFF2-40B4-BE49-F238E27FC236}">
                <a16:creationId xmlns:a16="http://schemas.microsoft.com/office/drawing/2014/main" id="{E042AFA0-FB5E-C848-9D8A-E767BDAFBE3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027943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3 content without line">
    <p:spTree>
      <p:nvGrpSpPr>
        <p:cNvPr id="1" name=""/>
        <p:cNvGrpSpPr/>
        <p:nvPr/>
      </p:nvGrpSpPr>
      <p:grpSpPr>
        <a:xfrm>
          <a:off x="0" y="0"/>
          <a:ext cx="0" cy="0"/>
          <a:chOff x="0" y="0"/>
          <a:chExt cx="0" cy="0"/>
        </a:xfrm>
      </p:grpSpPr>
      <p:sp>
        <p:nvSpPr>
          <p:cNvPr id="7" name="Fußzeilenplatzhalter 1">
            <a:extLst>
              <a:ext uri="{FF2B5EF4-FFF2-40B4-BE49-F238E27FC236}">
                <a16:creationId xmlns:a16="http://schemas.microsoft.com/office/drawing/2014/main" id="{BDBE56B8-A60E-419F-8EF0-1486EEA33B9B}"/>
              </a:ext>
            </a:extLst>
          </p:cNvPr>
          <p:cNvSpPr>
            <a:spLocks noGrp="1"/>
          </p:cNvSpPr>
          <p:nvPr>
            <p:ph type="ftr" sz="quarter" idx="3"/>
          </p:nvPr>
        </p:nvSpPr>
        <p:spPr>
          <a:prstGeom prst="rect">
            <a:avLst/>
          </a:prstGeom>
        </p:spPr>
        <p:txBody>
          <a:bodyPr/>
          <a:lstStyle/>
          <a:p>
            <a:r>
              <a:rPr lang="de-DE"/>
              <a:t>Odvjetničko društvo Bardek, Lisac, Mušec, Skoko i partneri d.o.o. u suradnji s CMS Reich-Rohrwig Hainz (CMS Hrvatska)</a:t>
            </a:r>
            <a:endParaRPr lang="de-DE" dirty="0"/>
          </a:p>
        </p:txBody>
      </p:sp>
      <p:sp>
        <p:nvSpPr>
          <p:cNvPr id="6" name="Datumsplatzhalter 1">
            <a:extLst>
              <a:ext uri="{FF2B5EF4-FFF2-40B4-BE49-F238E27FC236}">
                <a16:creationId xmlns:a16="http://schemas.microsoft.com/office/drawing/2014/main" id="{6AECBCE6-1652-471F-BA37-B8A7812BC322}"/>
              </a:ext>
            </a:extLst>
          </p:cNvPr>
          <p:cNvSpPr>
            <a:spLocks noGrp="1"/>
          </p:cNvSpPr>
          <p:nvPr>
            <p:ph type="dt" sz="half" idx="2"/>
          </p:nvPr>
        </p:nvSpPr>
        <p:spPr/>
        <p:txBody>
          <a:bodyPr/>
          <a:lstStyle/>
          <a:p>
            <a:r>
              <a:rPr lang="sr-Latn-RS"/>
              <a:t>Vertikalna ograničenja | Marija Zrno Prošić</a:t>
            </a:r>
            <a:endParaRPr lang="de-DE" dirty="0"/>
          </a:p>
        </p:txBody>
      </p:sp>
      <p:sp>
        <p:nvSpPr>
          <p:cNvPr id="8" name="Foliennummernplatzhalter 1">
            <a:extLst>
              <a:ext uri="{FF2B5EF4-FFF2-40B4-BE49-F238E27FC236}">
                <a16:creationId xmlns:a16="http://schemas.microsoft.com/office/drawing/2014/main" id="{FE7255A4-71BC-48A3-BF50-D5CA13B38E60}"/>
              </a:ext>
            </a:extLst>
          </p:cNvPr>
          <p:cNvSpPr>
            <a:spLocks noGrp="1"/>
          </p:cNvSpPr>
          <p:nvPr>
            <p:ph type="sldNum" sz="quarter" idx="4"/>
          </p:nvPr>
        </p:nvSpPr>
        <p:spPr/>
        <p:txBody>
          <a:bodyPr/>
          <a:lstStyle/>
          <a:p>
            <a:pPr defTabSz="457200"/>
            <a:fld id="{C59E9118-33B1-4D54-B9F3-5B7DAEA597CD}" type="slidenum">
              <a:rPr lang="de-DE" smtClean="0"/>
              <a:pPr defTabSz="457200"/>
              <a:t>‹#›</a:t>
            </a:fld>
            <a:endParaRPr lang="de-DE" dirty="0"/>
          </a:p>
        </p:txBody>
      </p:sp>
      <p:sp>
        <p:nvSpPr>
          <p:cNvPr id="13" name="Inhaltsplatzhalter 1">
            <a:extLst>
              <a:ext uri="{FF2B5EF4-FFF2-40B4-BE49-F238E27FC236}">
                <a16:creationId xmlns:a16="http://schemas.microsoft.com/office/drawing/2014/main" id="{BBF57789-7ED3-4EB4-BBB4-28FDB6E4B511}"/>
              </a:ext>
            </a:extLst>
          </p:cNvPr>
          <p:cNvSpPr>
            <a:spLocks noGrp="1"/>
          </p:cNvSpPr>
          <p:nvPr>
            <p:ph sz="quarter" idx="1"/>
          </p:nvPr>
        </p:nvSpPr>
        <p:spPr>
          <a:xfrm>
            <a:off x="594000" y="2286000"/>
            <a:ext cx="3402000" cy="3960000"/>
          </a:xfrm>
          <a:prstGeom prst="rect">
            <a:avLst/>
          </a:prstGeom>
        </p:spPr>
        <p:txBody>
          <a:bodyPr tIns="10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Inhaltsplatzhalter 2">
            <a:extLst>
              <a:ext uri="{FF2B5EF4-FFF2-40B4-BE49-F238E27FC236}">
                <a16:creationId xmlns:a16="http://schemas.microsoft.com/office/drawing/2014/main" id="{892E94EE-D6CA-4F66-B7DF-107CE3878710}"/>
              </a:ext>
            </a:extLst>
          </p:cNvPr>
          <p:cNvSpPr>
            <a:spLocks noGrp="1"/>
          </p:cNvSpPr>
          <p:nvPr>
            <p:ph sz="quarter" idx="5"/>
          </p:nvPr>
        </p:nvSpPr>
        <p:spPr>
          <a:xfrm>
            <a:off x="4394975" y="2286000"/>
            <a:ext cx="3402000" cy="3960000"/>
          </a:xfrm>
          <a:prstGeom prst="rect">
            <a:avLst/>
          </a:prstGeom>
        </p:spPr>
        <p:txBody>
          <a:bodyPr tIns="10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Inhaltsplatzhalter 3">
            <a:extLst>
              <a:ext uri="{FF2B5EF4-FFF2-40B4-BE49-F238E27FC236}">
                <a16:creationId xmlns:a16="http://schemas.microsoft.com/office/drawing/2014/main" id="{C4FBF25F-20C3-48DB-87A4-FA1874A5F92D}"/>
              </a:ext>
            </a:extLst>
          </p:cNvPr>
          <p:cNvSpPr>
            <a:spLocks noGrp="1"/>
          </p:cNvSpPr>
          <p:nvPr>
            <p:ph sz="quarter" idx="6"/>
          </p:nvPr>
        </p:nvSpPr>
        <p:spPr>
          <a:xfrm>
            <a:off x="8202574" y="2286000"/>
            <a:ext cx="3402000" cy="3960000"/>
          </a:xfrm>
          <a:prstGeom prst="rect">
            <a:avLst/>
          </a:prstGeom>
        </p:spPr>
        <p:txBody>
          <a:bodyPr tIns="10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Überschrift 1">
            <a:extLst>
              <a:ext uri="{FF2B5EF4-FFF2-40B4-BE49-F238E27FC236}">
                <a16:creationId xmlns:a16="http://schemas.microsoft.com/office/drawing/2014/main" id="{D47FDE4B-A21C-41FF-A4F7-DEEB57AF85D2}"/>
              </a:ext>
            </a:extLst>
          </p:cNvPr>
          <p:cNvSpPr>
            <a:spLocks noGrp="1"/>
          </p:cNvSpPr>
          <p:nvPr>
            <p:ph type="body" sz="quarter" idx="7"/>
          </p:nvPr>
        </p:nvSpPr>
        <p:spPr>
          <a:xfrm>
            <a:off x="594000" y="1800000"/>
            <a:ext cx="3402000" cy="486000"/>
          </a:xfrm>
          <a:prstGeom prst="rect">
            <a:avLst/>
          </a:prstGeom>
        </p:spPr>
        <p:txBody>
          <a:bodyPr bIns="108000" anchor="b" anchorCtr="0"/>
          <a:lstStyle>
            <a:lvl1pPr marL="0" indent="0">
              <a:buNone/>
              <a:defRPr sz="1600" b="1">
                <a:solidFill>
                  <a:schemeClr val="accent1"/>
                </a:solidFill>
              </a:defRPr>
            </a:lvl1pPr>
          </a:lstStyle>
          <a:p>
            <a:pPr lvl="0"/>
            <a:r>
              <a:rPr lang="de-DE" dirty="0"/>
              <a:t>Mastertextformat bearbeiten</a:t>
            </a:r>
          </a:p>
        </p:txBody>
      </p:sp>
      <p:sp>
        <p:nvSpPr>
          <p:cNvPr id="12" name="Überschrift 2">
            <a:extLst>
              <a:ext uri="{FF2B5EF4-FFF2-40B4-BE49-F238E27FC236}">
                <a16:creationId xmlns:a16="http://schemas.microsoft.com/office/drawing/2014/main" id="{507C65B6-4999-4E71-88F2-42064E2E1FD6}"/>
              </a:ext>
            </a:extLst>
          </p:cNvPr>
          <p:cNvSpPr>
            <a:spLocks noGrp="1"/>
          </p:cNvSpPr>
          <p:nvPr>
            <p:ph type="body" sz="quarter" idx="8"/>
          </p:nvPr>
        </p:nvSpPr>
        <p:spPr>
          <a:xfrm>
            <a:off x="4395000" y="1800000"/>
            <a:ext cx="3402000" cy="486000"/>
          </a:xfrm>
          <a:prstGeom prst="rect">
            <a:avLst/>
          </a:prstGeom>
        </p:spPr>
        <p:txBody>
          <a:bodyPr bIns="108000" anchor="b" anchorCtr="0"/>
          <a:lstStyle>
            <a:lvl1pPr marL="0" indent="0">
              <a:buNone/>
              <a:defRPr sz="1600" b="1">
                <a:solidFill>
                  <a:schemeClr val="accent1"/>
                </a:solidFill>
              </a:defRPr>
            </a:lvl1pPr>
          </a:lstStyle>
          <a:p>
            <a:pPr lvl="0"/>
            <a:r>
              <a:rPr lang="de-DE"/>
              <a:t>Mastertextformat bearbeiten</a:t>
            </a:r>
          </a:p>
        </p:txBody>
      </p:sp>
      <p:sp>
        <p:nvSpPr>
          <p:cNvPr id="16" name="Überschrift 3">
            <a:extLst>
              <a:ext uri="{FF2B5EF4-FFF2-40B4-BE49-F238E27FC236}">
                <a16:creationId xmlns:a16="http://schemas.microsoft.com/office/drawing/2014/main" id="{CD3DEDF5-C687-4C4B-AC99-CB0DDD30CCC6}"/>
              </a:ext>
            </a:extLst>
          </p:cNvPr>
          <p:cNvSpPr>
            <a:spLocks noGrp="1"/>
          </p:cNvSpPr>
          <p:nvPr>
            <p:ph type="body" sz="quarter" idx="9"/>
          </p:nvPr>
        </p:nvSpPr>
        <p:spPr>
          <a:xfrm>
            <a:off x="8204400" y="1800000"/>
            <a:ext cx="3402000" cy="486000"/>
          </a:xfrm>
          <a:prstGeom prst="rect">
            <a:avLst/>
          </a:prstGeom>
        </p:spPr>
        <p:txBody>
          <a:bodyPr bIns="108000" anchor="b" anchorCtr="0"/>
          <a:lstStyle>
            <a:lvl1pPr marL="0" indent="0">
              <a:buNone/>
              <a:defRPr sz="1600" b="1">
                <a:solidFill>
                  <a:schemeClr val="accent1"/>
                </a:solidFill>
              </a:defRPr>
            </a:lvl1pPr>
          </a:lstStyle>
          <a:p>
            <a:pPr lvl="0"/>
            <a:r>
              <a:rPr lang="de-DE"/>
              <a:t>Mastertextformat bearbeiten</a:t>
            </a:r>
          </a:p>
        </p:txBody>
      </p:sp>
      <p:sp>
        <p:nvSpPr>
          <p:cNvPr id="3" name="Title 1">
            <a:extLst>
              <a:ext uri="{FF2B5EF4-FFF2-40B4-BE49-F238E27FC236}">
                <a16:creationId xmlns:a16="http://schemas.microsoft.com/office/drawing/2014/main" id="{BB2BA884-C465-4DC1-BA1B-066A05FFA4B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346200621"/>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6_Title and content pattern half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640CBB1-0EDC-4C7B-BB01-A0C7072F3677}"/>
              </a:ext>
            </a:extLst>
          </p:cNvPr>
          <p:cNvSpPr>
            <a:spLocks noGrp="1"/>
          </p:cNvSpPr>
          <p:nvPr>
            <p:ph type="pic" sz="quarter" idx="15"/>
          </p:nvPr>
        </p:nvSpPr>
        <p:spPr>
          <a:xfrm>
            <a:off x="6096000" y="0"/>
            <a:ext cx="6096000" cy="6856413"/>
          </a:xfrm>
        </p:spPr>
        <p:txBody>
          <a:bodyPr/>
          <a:lstStyle/>
          <a:p>
            <a:endParaRPr lang="en-GB"/>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Footer Placeholder 4">
            <a:extLst>
              <a:ext uri="{FF2B5EF4-FFF2-40B4-BE49-F238E27FC236}">
                <a16:creationId xmlns:a16="http://schemas.microsoft.com/office/drawing/2014/main" id="{8BF5FB24-9C7A-9241-B322-F7DB14B0CF7E}"/>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9" name="Date Placeholder 2">
            <a:extLst>
              <a:ext uri="{FF2B5EF4-FFF2-40B4-BE49-F238E27FC236}">
                <a16:creationId xmlns:a16="http://schemas.microsoft.com/office/drawing/2014/main" id="{D3EEBC1D-BB6E-AE44-BD31-DEC7854499AC}"/>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865932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6_Title and content pattern half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A0D773-F4C1-4BD9-AE13-0BD9C4B4E13B}"/>
              </a:ext>
            </a:extLst>
          </p:cNvPr>
          <p:cNvSpPr/>
          <p:nvPr userDrawn="1"/>
        </p:nvSpPr>
        <p:spPr>
          <a:xfrm>
            <a:off x="0" y="0"/>
            <a:ext cx="6096000" cy="6858000"/>
          </a:xfrm>
          <a:prstGeom prst="rect">
            <a:avLst/>
          </a:prstGeom>
          <a:solidFill>
            <a:srgbClr val="0D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a:t>
            </a:fld>
            <a:endParaRPr lang="de-DE" dirty="0"/>
          </a:p>
        </p:txBody>
      </p:sp>
      <p:sp>
        <p:nvSpPr>
          <p:cNvPr id="10" name="Footer Placeholder 4">
            <a:extLst>
              <a:ext uri="{FF2B5EF4-FFF2-40B4-BE49-F238E27FC236}">
                <a16:creationId xmlns:a16="http://schemas.microsoft.com/office/drawing/2014/main" id="{1D007388-DD7A-5B43-8A7D-D41189449123}"/>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4" name="Date Placeholder 2">
            <a:extLst>
              <a:ext uri="{FF2B5EF4-FFF2-40B4-BE49-F238E27FC236}">
                <a16:creationId xmlns:a16="http://schemas.microsoft.com/office/drawing/2014/main" id="{B1496058-C69A-B14D-AA7F-05034037CF88}"/>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3658023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7_Title and content pattern half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626445-2C74-4564-8EE3-458BCB0B1632}"/>
              </a:ext>
            </a:extLst>
          </p:cNvPr>
          <p:cNvSpPr>
            <a:spLocks noGrp="1"/>
          </p:cNvSpPr>
          <p:nvPr>
            <p:ph type="pic" sz="quarter" idx="15"/>
          </p:nvPr>
        </p:nvSpPr>
        <p:spPr>
          <a:xfrm>
            <a:off x="0" y="0"/>
            <a:ext cx="6096000" cy="6858000"/>
          </a:xfrm>
        </p:spPr>
        <p:txBody>
          <a:bodyPr/>
          <a:lstStyle/>
          <a:p>
            <a:endParaRPr lang="en-GB"/>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a:t>
            </a:fld>
            <a:endParaRPr lang="de-DE" dirty="0"/>
          </a:p>
        </p:txBody>
      </p:sp>
      <p:sp>
        <p:nvSpPr>
          <p:cNvPr id="8" name="Footer Placeholder 4">
            <a:extLst>
              <a:ext uri="{FF2B5EF4-FFF2-40B4-BE49-F238E27FC236}">
                <a16:creationId xmlns:a16="http://schemas.microsoft.com/office/drawing/2014/main" id="{FC8A55DC-488F-4240-8D27-DF30C24E870E}"/>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9" name="Date Placeholder 2">
            <a:extLst>
              <a:ext uri="{FF2B5EF4-FFF2-40B4-BE49-F238E27FC236}">
                <a16:creationId xmlns:a16="http://schemas.microsoft.com/office/drawing/2014/main" id="{A620C10C-2C56-864A-BF54-D0BA5933E395}"/>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9129242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rgbClr val="0D535F"/>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9" name="Footer Placeholder 4">
            <a:extLst>
              <a:ext uri="{FF2B5EF4-FFF2-40B4-BE49-F238E27FC236}">
                <a16:creationId xmlns:a16="http://schemas.microsoft.com/office/drawing/2014/main" id="{8B1F0227-92DC-3D43-A471-8035D711C17E}"/>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4" name="Date Placeholder 2">
            <a:extLst>
              <a:ext uri="{FF2B5EF4-FFF2-40B4-BE49-F238E27FC236}">
                <a16:creationId xmlns:a16="http://schemas.microsoft.com/office/drawing/2014/main" id="{5EB200CE-DE80-BD4E-BD5F-186C7BC2086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3761724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rgbClr val="0D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407546"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398244" y="1391620"/>
            <a:ext cx="5580000" cy="947717"/>
          </a:xfrm>
        </p:spPr>
        <p:txBody>
          <a:bodyPr/>
          <a:lstStyle>
            <a:lvl1pPr>
              <a:defRPr>
                <a:solidFill>
                  <a:schemeClr val="bg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16" name="Date Placeholder 6">
            <a:extLst>
              <a:ext uri="{FF2B5EF4-FFF2-40B4-BE49-F238E27FC236}">
                <a16:creationId xmlns:a16="http://schemas.microsoft.com/office/drawing/2014/main" id="{67010B10-545B-4542-ADAB-C5C371E7F6BA}"/>
              </a:ext>
            </a:extLst>
          </p:cNvPr>
          <p:cNvSpPr>
            <a:spLocks noGrp="1"/>
          </p:cNvSpPr>
          <p:nvPr>
            <p:ph type="dt" sz="half" idx="16"/>
          </p:nvPr>
        </p:nvSpPr>
        <p:spPr>
          <a:xfrm>
            <a:off x="8363795" y="6262688"/>
            <a:ext cx="3240000" cy="594000"/>
          </a:xfrm>
        </p:spPr>
        <p:txBody>
          <a:bodyPr/>
          <a:lstStyle>
            <a:lvl1pPr>
              <a:defRPr>
                <a:solidFill>
                  <a:schemeClr val="bg1"/>
                </a:solidFill>
              </a:defRPr>
            </a:lvl1pPr>
          </a:lstStyle>
          <a:p>
            <a:r>
              <a:rPr lang="sr-Latn-RS"/>
              <a:t>Vertikalna ograničenja | Marija Zrno Prošić</a:t>
            </a:r>
            <a:endParaRPr lang="en-GB" dirty="0"/>
          </a:p>
        </p:txBody>
      </p:sp>
      <p:sp>
        <p:nvSpPr>
          <p:cNvPr id="17" name="Slide Number Placeholder 3">
            <a:extLst>
              <a:ext uri="{FF2B5EF4-FFF2-40B4-BE49-F238E27FC236}">
                <a16:creationId xmlns:a16="http://schemas.microsoft.com/office/drawing/2014/main" id="{FF14BAB6-85DD-B440-BC28-511BE8FBBDC9}"/>
              </a:ext>
            </a:extLst>
          </p:cNvPr>
          <p:cNvSpPr>
            <a:spLocks noGrp="1"/>
          </p:cNvSpPr>
          <p:nvPr>
            <p:ph type="sldNum" sz="quarter" idx="12"/>
          </p:nvPr>
        </p:nvSpPr>
        <p:spPr>
          <a:xfrm>
            <a:off x="594000" y="6264000"/>
            <a:ext cx="288000" cy="594000"/>
          </a:xfrm>
        </p:spPr>
        <p:txBody>
          <a:bodyPr/>
          <a:lstStyle>
            <a:lvl1pPr>
              <a:defRPr>
                <a:solidFill>
                  <a:schemeClr val="bg1"/>
                </a:solidFill>
              </a:defRPr>
            </a:lvl1pPr>
          </a:lstStyle>
          <a:p>
            <a:fld id="{586824BF-3B93-454D-8CFC-2835FAC2A0AB}" type="slidenum">
              <a:rPr lang="de-DE" smtClean="0"/>
              <a:pPr/>
              <a:t>‹#›</a:t>
            </a:fld>
            <a:endParaRPr lang="de-DE" dirty="0"/>
          </a:p>
        </p:txBody>
      </p:sp>
      <p:sp>
        <p:nvSpPr>
          <p:cNvPr id="18" name="Fußzeilenplatzhalter 7">
            <a:extLst>
              <a:ext uri="{FF2B5EF4-FFF2-40B4-BE49-F238E27FC236}">
                <a16:creationId xmlns:a16="http://schemas.microsoft.com/office/drawing/2014/main" id="{4978DAE8-F722-064B-ABC6-479E07C6AD74}"/>
              </a:ext>
            </a:extLst>
          </p:cNvPr>
          <p:cNvSpPr>
            <a:spLocks noGrp="1"/>
          </p:cNvSpPr>
          <p:nvPr>
            <p:ph type="ftr" sz="quarter" idx="3"/>
          </p:nvPr>
        </p:nvSpPr>
        <p:spPr>
          <a:xfrm>
            <a:off x="882001" y="6264000"/>
            <a:ext cx="3960000" cy="594000"/>
          </a:xfrm>
        </p:spPr>
        <p:txBody>
          <a:bodyPr/>
          <a:lstStyle>
            <a:lvl1pPr>
              <a:defRPr>
                <a:solidFill>
                  <a:schemeClr val="bg1"/>
                </a:solidFill>
              </a:defRPr>
            </a:lvl1pPr>
          </a:lstStyle>
          <a:p>
            <a:r>
              <a:rPr lang="en-US"/>
              <a:t>Odvjetničko društvo Bardek, Lisac, Mušec, Skoko i partneri d.o.o. u suradnji s CMS Reich-Rohrwig Hainz (CMS Hrvatska)</a:t>
            </a:r>
            <a:endParaRPr lang="en-GB" dirty="0"/>
          </a:p>
        </p:txBody>
      </p:sp>
    </p:spTree>
    <p:extLst>
      <p:ext uri="{BB962C8B-B14F-4D97-AF65-F5344CB8AC3E}">
        <p14:creationId xmlns:p14="http://schemas.microsoft.com/office/powerpoint/2010/main" val="16608913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10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4">
            <a:extLst>
              <a:ext uri="{FF2B5EF4-FFF2-40B4-BE49-F238E27FC236}">
                <a16:creationId xmlns:a16="http://schemas.microsoft.com/office/drawing/2014/main" id="{BFD4DA2E-2C80-7A48-928C-EF6226CDF9CD}"/>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7" name="Date Placeholder 2">
            <a:extLst>
              <a:ext uri="{FF2B5EF4-FFF2-40B4-BE49-F238E27FC236}">
                <a16:creationId xmlns:a16="http://schemas.microsoft.com/office/drawing/2014/main" id="{6C4735D9-7B89-1145-820D-69CCB76DB270}"/>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
        <p:nvSpPr>
          <p:cNvPr id="8" name="Slide Number Placeholder 5">
            <a:extLst>
              <a:ext uri="{FF2B5EF4-FFF2-40B4-BE49-F238E27FC236}">
                <a16:creationId xmlns:a16="http://schemas.microsoft.com/office/drawing/2014/main" id="{39CC0AD9-AC52-124E-8790-CFD93E88D9A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Tree>
    <p:extLst>
      <p:ext uri="{BB962C8B-B14F-4D97-AF65-F5344CB8AC3E}">
        <p14:creationId xmlns:p14="http://schemas.microsoft.com/office/powerpoint/2010/main" val="6625902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ext_slide_with_two_text_blocks">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8AFB13D8-6141-2141-B457-8FB93FEBBD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9" name="Date Placeholder 2">
            <a:extLst>
              <a:ext uri="{FF2B5EF4-FFF2-40B4-BE49-F238E27FC236}">
                <a16:creationId xmlns:a16="http://schemas.microsoft.com/office/drawing/2014/main" id="{0457E6C9-1C30-4348-90C5-41B8C56A49E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
        <p:nvSpPr>
          <p:cNvPr id="12" name="Slide Number Placeholder 5">
            <a:extLst>
              <a:ext uri="{FF2B5EF4-FFF2-40B4-BE49-F238E27FC236}">
                <a16:creationId xmlns:a16="http://schemas.microsoft.com/office/drawing/2014/main" id="{3D2291F3-F6FE-B841-BEB8-F363D4AD9979}"/>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Title 1">
            <a:extLst>
              <a:ext uri="{FF2B5EF4-FFF2-40B4-BE49-F238E27FC236}">
                <a16:creationId xmlns:a16="http://schemas.microsoft.com/office/drawing/2014/main" id="{013F46E5-BA05-7643-A8DD-9A796635946B}"/>
              </a:ext>
            </a:extLst>
          </p:cNvPr>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Tree>
    <p:extLst>
      <p:ext uri="{BB962C8B-B14F-4D97-AF65-F5344CB8AC3E}">
        <p14:creationId xmlns:p14="http://schemas.microsoft.com/office/powerpoint/2010/main" val="10851068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ograms orang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5833DD9-50DE-2D4D-8EAE-BB274B1ABF16}"/>
              </a:ext>
            </a:extLst>
          </p:cNvPr>
          <p:cNvGrpSpPr/>
          <p:nvPr userDrawn="1"/>
        </p:nvGrpSpPr>
        <p:grpSpPr>
          <a:xfrm>
            <a:off x="604838" y="1798009"/>
            <a:ext cx="10733719" cy="4513495"/>
            <a:chOff x="604838" y="1798009"/>
            <a:chExt cx="10733719" cy="4513495"/>
          </a:xfrm>
          <a:solidFill>
            <a:srgbClr val="E7EEEF"/>
          </a:solidFill>
        </p:grpSpPr>
        <p:sp>
          <p:nvSpPr>
            <p:cNvPr id="9" name="Oval 8" descr="CMSLegal_Shape_Fill">
              <a:extLst>
                <a:ext uri="{FF2B5EF4-FFF2-40B4-BE49-F238E27FC236}">
                  <a16:creationId xmlns:a16="http://schemas.microsoft.com/office/drawing/2014/main" id="{948E51BF-175E-A845-BAD9-A709264FDDED}"/>
                </a:ext>
              </a:extLst>
            </p:cNvPr>
            <p:cNvSpPr/>
            <p:nvPr/>
          </p:nvSpPr>
          <p:spPr>
            <a:xfrm>
              <a:off x="8938992" y="181707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2" name="Oval 11" descr="CMSLegal_Shape_Fill">
              <a:extLst>
                <a:ext uri="{FF2B5EF4-FFF2-40B4-BE49-F238E27FC236}">
                  <a16:creationId xmlns:a16="http://schemas.microsoft.com/office/drawing/2014/main" id="{6204080F-F00C-CD47-8B54-1376988AE631}"/>
                </a:ext>
              </a:extLst>
            </p:cNvPr>
            <p:cNvSpPr/>
            <p:nvPr/>
          </p:nvSpPr>
          <p:spPr>
            <a:xfrm>
              <a:off x="9777826" y="181707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3" name="Oval 12" descr="CMSLegal_Shape_Fill">
              <a:extLst>
                <a:ext uri="{FF2B5EF4-FFF2-40B4-BE49-F238E27FC236}">
                  <a16:creationId xmlns:a16="http://schemas.microsoft.com/office/drawing/2014/main" id="{B399EB45-8FF0-5E46-8856-936E94D8C713}"/>
                </a:ext>
              </a:extLst>
            </p:cNvPr>
            <p:cNvSpPr/>
            <p:nvPr/>
          </p:nvSpPr>
          <p:spPr>
            <a:xfrm>
              <a:off x="10616660" y="181588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4" name="Oval 13" descr="CMSLegal_Shape_Fill">
              <a:extLst>
                <a:ext uri="{FF2B5EF4-FFF2-40B4-BE49-F238E27FC236}">
                  <a16:creationId xmlns:a16="http://schemas.microsoft.com/office/drawing/2014/main" id="{16254C35-F048-E04F-8307-D3BD93589292}"/>
                </a:ext>
              </a:extLst>
            </p:cNvPr>
            <p:cNvSpPr>
              <a:spLocks noChangeAspect="1"/>
            </p:cNvSpPr>
            <p:nvPr/>
          </p:nvSpPr>
          <p:spPr>
            <a:xfrm>
              <a:off x="8938992" y="277704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5" name="Oval 14" descr="CMSLegal_Shape_Fill">
              <a:extLst>
                <a:ext uri="{FF2B5EF4-FFF2-40B4-BE49-F238E27FC236}">
                  <a16:creationId xmlns:a16="http://schemas.microsoft.com/office/drawing/2014/main" id="{89BA9BA9-E2EE-BA43-8F9A-67235C4438A2}"/>
                </a:ext>
              </a:extLst>
            </p:cNvPr>
            <p:cNvSpPr>
              <a:spLocks noChangeAspect="1"/>
            </p:cNvSpPr>
            <p:nvPr/>
          </p:nvSpPr>
          <p:spPr>
            <a:xfrm>
              <a:off x="9777826" y="277704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6" name="Oval 15" descr="CMSLegal_Shape_Fill">
              <a:extLst>
                <a:ext uri="{FF2B5EF4-FFF2-40B4-BE49-F238E27FC236}">
                  <a16:creationId xmlns:a16="http://schemas.microsoft.com/office/drawing/2014/main" id="{B291357D-750C-6C43-A9A5-89561DF19A36}"/>
                </a:ext>
              </a:extLst>
            </p:cNvPr>
            <p:cNvSpPr>
              <a:spLocks noChangeAspect="1"/>
            </p:cNvSpPr>
            <p:nvPr/>
          </p:nvSpPr>
          <p:spPr>
            <a:xfrm>
              <a:off x="10616660" y="277585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7" name="Oval 16" descr="CMSLegal_Shape_Fill">
              <a:extLst>
                <a:ext uri="{FF2B5EF4-FFF2-40B4-BE49-F238E27FC236}">
                  <a16:creationId xmlns:a16="http://schemas.microsoft.com/office/drawing/2014/main" id="{8145F60F-3999-624A-8FE0-F318BF2D5555}"/>
                </a:ext>
              </a:extLst>
            </p:cNvPr>
            <p:cNvSpPr>
              <a:spLocks noChangeAspect="1"/>
            </p:cNvSpPr>
            <p:nvPr/>
          </p:nvSpPr>
          <p:spPr>
            <a:xfrm>
              <a:off x="8931463" y="373344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8" name="Oval 17" descr="CMSLegal_Shape_Fill">
              <a:extLst>
                <a:ext uri="{FF2B5EF4-FFF2-40B4-BE49-F238E27FC236}">
                  <a16:creationId xmlns:a16="http://schemas.microsoft.com/office/drawing/2014/main" id="{7ADA7D74-B875-5745-90C9-42E534BF3B24}"/>
                </a:ext>
              </a:extLst>
            </p:cNvPr>
            <p:cNvSpPr>
              <a:spLocks noChangeAspect="1"/>
            </p:cNvSpPr>
            <p:nvPr/>
          </p:nvSpPr>
          <p:spPr>
            <a:xfrm>
              <a:off x="9770297" y="373344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9" name="Oval 18" descr="CMSLegal_Shape_Fill">
              <a:extLst>
                <a:ext uri="{FF2B5EF4-FFF2-40B4-BE49-F238E27FC236}">
                  <a16:creationId xmlns:a16="http://schemas.microsoft.com/office/drawing/2014/main" id="{ACA2AB37-83B8-F24C-92EA-B48889F235DD}"/>
                </a:ext>
              </a:extLst>
            </p:cNvPr>
            <p:cNvSpPr>
              <a:spLocks noChangeAspect="1"/>
            </p:cNvSpPr>
            <p:nvPr/>
          </p:nvSpPr>
          <p:spPr>
            <a:xfrm>
              <a:off x="10609131" y="373225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0" name="Oval 19" descr="CMSLegal_Shape_Fill">
              <a:extLst>
                <a:ext uri="{FF2B5EF4-FFF2-40B4-BE49-F238E27FC236}">
                  <a16:creationId xmlns:a16="http://schemas.microsoft.com/office/drawing/2014/main" id="{97F22527-49EC-E845-8E5F-2B5758A10933}"/>
                </a:ext>
              </a:extLst>
            </p:cNvPr>
            <p:cNvSpPr>
              <a:spLocks noChangeAspect="1"/>
            </p:cNvSpPr>
            <p:nvPr/>
          </p:nvSpPr>
          <p:spPr>
            <a:xfrm>
              <a:off x="8931463" y="468627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1" name="Oval 20" descr="CMSLegal_Shape_Fill">
              <a:extLst>
                <a:ext uri="{FF2B5EF4-FFF2-40B4-BE49-F238E27FC236}">
                  <a16:creationId xmlns:a16="http://schemas.microsoft.com/office/drawing/2014/main" id="{337BB4E8-BD74-DA4B-838B-4EE6EC940554}"/>
                </a:ext>
              </a:extLst>
            </p:cNvPr>
            <p:cNvSpPr>
              <a:spLocks noChangeAspect="1"/>
            </p:cNvSpPr>
            <p:nvPr/>
          </p:nvSpPr>
          <p:spPr>
            <a:xfrm>
              <a:off x="9770297" y="468627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2" name="Oval 21" descr="CMSLegal_Shape_Fill">
              <a:extLst>
                <a:ext uri="{FF2B5EF4-FFF2-40B4-BE49-F238E27FC236}">
                  <a16:creationId xmlns:a16="http://schemas.microsoft.com/office/drawing/2014/main" id="{DF5913F4-C914-654B-B487-EF875DE8E6C5}"/>
                </a:ext>
              </a:extLst>
            </p:cNvPr>
            <p:cNvSpPr>
              <a:spLocks noChangeAspect="1"/>
            </p:cNvSpPr>
            <p:nvPr/>
          </p:nvSpPr>
          <p:spPr>
            <a:xfrm>
              <a:off x="10609131" y="468508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3" name="Oval 22" descr="CMSLegal_Shape_Fill">
              <a:extLst>
                <a:ext uri="{FF2B5EF4-FFF2-40B4-BE49-F238E27FC236}">
                  <a16:creationId xmlns:a16="http://schemas.microsoft.com/office/drawing/2014/main" id="{CA070DF3-D1C7-204F-B784-6CEDEDF7C94E}"/>
                </a:ext>
              </a:extLst>
            </p:cNvPr>
            <p:cNvSpPr>
              <a:spLocks noChangeAspect="1"/>
            </p:cNvSpPr>
            <p:nvPr/>
          </p:nvSpPr>
          <p:spPr>
            <a:xfrm>
              <a:off x="8940889" y="5591504"/>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 name="Oval 23" descr="CMSLegal_Shape_Fill">
              <a:extLst>
                <a:ext uri="{FF2B5EF4-FFF2-40B4-BE49-F238E27FC236}">
                  <a16:creationId xmlns:a16="http://schemas.microsoft.com/office/drawing/2014/main" id="{0CD00F85-C4D9-CD47-AE54-6F218CF8DC34}"/>
                </a:ext>
              </a:extLst>
            </p:cNvPr>
            <p:cNvSpPr>
              <a:spLocks noChangeAspect="1"/>
            </p:cNvSpPr>
            <p:nvPr/>
          </p:nvSpPr>
          <p:spPr>
            <a:xfrm>
              <a:off x="9779723" y="5591504"/>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5" name="Oval 24" descr="CMSLegal_Shape_Fill">
              <a:extLst>
                <a:ext uri="{FF2B5EF4-FFF2-40B4-BE49-F238E27FC236}">
                  <a16:creationId xmlns:a16="http://schemas.microsoft.com/office/drawing/2014/main" id="{3AE1DFD8-22DF-EB42-BCF3-DFA2F741F015}"/>
                </a:ext>
              </a:extLst>
            </p:cNvPr>
            <p:cNvSpPr>
              <a:spLocks noChangeAspect="1"/>
            </p:cNvSpPr>
            <p:nvPr/>
          </p:nvSpPr>
          <p:spPr>
            <a:xfrm>
              <a:off x="10618557" y="5590314"/>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6" name="Oval 25" descr="CMSLegal_Shape_Fill">
              <a:extLst>
                <a:ext uri="{FF2B5EF4-FFF2-40B4-BE49-F238E27FC236}">
                  <a16:creationId xmlns:a16="http://schemas.microsoft.com/office/drawing/2014/main" id="{BE7F92A5-2F36-8146-8C32-C3018366DE5C}"/>
                </a:ext>
              </a:extLst>
            </p:cNvPr>
            <p:cNvSpPr/>
            <p:nvPr/>
          </p:nvSpPr>
          <p:spPr>
            <a:xfrm>
              <a:off x="1443672" y="180038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7" name="Oval 26" descr="CMSLegal_Shape_Fill">
              <a:extLst>
                <a:ext uri="{FF2B5EF4-FFF2-40B4-BE49-F238E27FC236}">
                  <a16:creationId xmlns:a16="http://schemas.microsoft.com/office/drawing/2014/main" id="{BDD20E3B-8442-844B-89B8-20BD31EB079E}"/>
                </a:ext>
              </a:extLst>
            </p:cNvPr>
            <p:cNvSpPr/>
            <p:nvPr/>
          </p:nvSpPr>
          <p:spPr>
            <a:xfrm>
              <a:off x="2282506" y="180038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8" name="Oval 27" descr="CMSLegal_Shape_Fill">
              <a:extLst>
                <a:ext uri="{FF2B5EF4-FFF2-40B4-BE49-F238E27FC236}">
                  <a16:creationId xmlns:a16="http://schemas.microsoft.com/office/drawing/2014/main" id="{268E019F-399E-8B45-8580-8A5400B6722E}"/>
                </a:ext>
              </a:extLst>
            </p:cNvPr>
            <p:cNvSpPr/>
            <p:nvPr/>
          </p:nvSpPr>
          <p:spPr>
            <a:xfrm>
              <a:off x="3121340" y="179919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9" name="Oval 28" descr="CMSLegal_Shape_Fill">
              <a:extLst>
                <a:ext uri="{FF2B5EF4-FFF2-40B4-BE49-F238E27FC236}">
                  <a16:creationId xmlns:a16="http://schemas.microsoft.com/office/drawing/2014/main" id="{D7EE24CA-1BB3-2A49-BB45-685ADE9A4ECA}"/>
                </a:ext>
              </a:extLst>
            </p:cNvPr>
            <p:cNvSpPr/>
            <p:nvPr/>
          </p:nvSpPr>
          <p:spPr>
            <a:xfrm>
              <a:off x="3960174" y="179919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0" name="Oval 29" descr="CMSLegal_Shape_Fill">
              <a:extLst>
                <a:ext uri="{FF2B5EF4-FFF2-40B4-BE49-F238E27FC236}">
                  <a16:creationId xmlns:a16="http://schemas.microsoft.com/office/drawing/2014/main" id="{7E0404AB-4209-484B-92B1-FD2993D09F77}"/>
                </a:ext>
              </a:extLst>
            </p:cNvPr>
            <p:cNvSpPr>
              <a:spLocks noChangeAspect="1"/>
            </p:cNvSpPr>
            <p:nvPr/>
          </p:nvSpPr>
          <p:spPr>
            <a:xfrm>
              <a:off x="4799008" y="179919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1" name="Oval 30" descr="CMSLegal_Shape_Fill">
              <a:extLst>
                <a:ext uri="{FF2B5EF4-FFF2-40B4-BE49-F238E27FC236}">
                  <a16:creationId xmlns:a16="http://schemas.microsoft.com/office/drawing/2014/main" id="{C97FCAC3-92D8-5C41-885A-363D676E4BCF}"/>
                </a:ext>
              </a:extLst>
            </p:cNvPr>
            <p:cNvSpPr>
              <a:spLocks noChangeAspect="1"/>
            </p:cNvSpPr>
            <p:nvPr/>
          </p:nvSpPr>
          <p:spPr>
            <a:xfrm>
              <a:off x="5637843" y="179800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2" name="Oval 31" descr="CMSLegal_Shape_Fill">
              <a:extLst>
                <a:ext uri="{FF2B5EF4-FFF2-40B4-BE49-F238E27FC236}">
                  <a16:creationId xmlns:a16="http://schemas.microsoft.com/office/drawing/2014/main" id="{057A7E94-1AE5-CA40-AD19-9AC0A3AF8C8A}"/>
                </a:ext>
              </a:extLst>
            </p:cNvPr>
            <p:cNvSpPr>
              <a:spLocks noChangeAspect="1"/>
            </p:cNvSpPr>
            <p:nvPr/>
          </p:nvSpPr>
          <p:spPr>
            <a:xfrm>
              <a:off x="6476677" y="179800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 name="Oval 32" descr="CMSLegal_Shape_Fill">
              <a:extLst>
                <a:ext uri="{FF2B5EF4-FFF2-40B4-BE49-F238E27FC236}">
                  <a16:creationId xmlns:a16="http://schemas.microsoft.com/office/drawing/2014/main" id="{28034BE5-E35C-B940-A57B-9B1757FD94B5}"/>
                </a:ext>
              </a:extLst>
            </p:cNvPr>
            <p:cNvSpPr>
              <a:spLocks noChangeAspect="1"/>
            </p:cNvSpPr>
            <p:nvPr/>
          </p:nvSpPr>
          <p:spPr>
            <a:xfrm>
              <a:off x="7323040" y="181350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4" name="Oval 33" descr="CMSLegal_Shape_Fill">
              <a:extLst>
                <a:ext uri="{FF2B5EF4-FFF2-40B4-BE49-F238E27FC236}">
                  <a16:creationId xmlns:a16="http://schemas.microsoft.com/office/drawing/2014/main" id="{7ADB7A02-4C94-4B43-8E1A-39CE57C25724}"/>
                </a:ext>
              </a:extLst>
            </p:cNvPr>
            <p:cNvSpPr>
              <a:spLocks noChangeAspect="1"/>
            </p:cNvSpPr>
            <p:nvPr/>
          </p:nvSpPr>
          <p:spPr>
            <a:xfrm>
              <a:off x="8161874" y="181350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5" name="Oval 34" descr="CMSLegal_Shape_Fill">
              <a:extLst>
                <a:ext uri="{FF2B5EF4-FFF2-40B4-BE49-F238E27FC236}">
                  <a16:creationId xmlns:a16="http://schemas.microsoft.com/office/drawing/2014/main" id="{9514BB75-49CE-8C4F-806C-53483F82716A}"/>
                </a:ext>
              </a:extLst>
            </p:cNvPr>
            <p:cNvSpPr>
              <a:spLocks noChangeAspect="1"/>
            </p:cNvSpPr>
            <p:nvPr/>
          </p:nvSpPr>
          <p:spPr>
            <a:xfrm>
              <a:off x="612367" y="277704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6" name="Oval 35" descr="CMSLegal_Shape_Fill">
              <a:extLst>
                <a:ext uri="{FF2B5EF4-FFF2-40B4-BE49-F238E27FC236}">
                  <a16:creationId xmlns:a16="http://schemas.microsoft.com/office/drawing/2014/main" id="{B867DCC1-442B-5048-9B07-E3453F1465C1}"/>
                </a:ext>
              </a:extLst>
            </p:cNvPr>
            <p:cNvSpPr>
              <a:spLocks noChangeAspect="1"/>
            </p:cNvSpPr>
            <p:nvPr/>
          </p:nvSpPr>
          <p:spPr>
            <a:xfrm>
              <a:off x="1451201" y="277704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7" name="Oval 36" descr="CMSLegal_Shape_Fill">
              <a:extLst>
                <a:ext uri="{FF2B5EF4-FFF2-40B4-BE49-F238E27FC236}">
                  <a16:creationId xmlns:a16="http://schemas.microsoft.com/office/drawing/2014/main" id="{040F6639-64A6-1B40-9B88-0BED0635798F}"/>
                </a:ext>
              </a:extLst>
            </p:cNvPr>
            <p:cNvSpPr>
              <a:spLocks noChangeAspect="1"/>
            </p:cNvSpPr>
            <p:nvPr/>
          </p:nvSpPr>
          <p:spPr>
            <a:xfrm>
              <a:off x="2290035" y="27758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8" name="Oval 37" descr="CMSLegal_Shape_Fill">
              <a:extLst>
                <a:ext uri="{FF2B5EF4-FFF2-40B4-BE49-F238E27FC236}">
                  <a16:creationId xmlns:a16="http://schemas.microsoft.com/office/drawing/2014/main" id="{9920198D-D5E5-1B41-80D1-CB88697C8DCC}"/>
                </a:ext>
              </a:extLst>
            </p:cNvPr>
            <p:cNvSpPr>
              <a:spLocks noChangeAspect="1"/>
            </p:cNvSpPr>
            <p:nvPr/>
          </p:nvSpPr>
          <p:spPr>
            <a:xfrm>
              <a:off x="3128869" y="27758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9" name="Oval 38" descr="CMSLegal_Shape_Fill">
              <a:extLst>
                <a:ext uri="{FF2B5EF4-FFF2-40B4-BE49-F238E27FC236}">
                  <a16:creationId xmlns:a16="http://schemas.microsoft.com/office/drawing/2014/main" id="{1EE7ED84-37AD-4647-885C-B45255806143}"/>
                </a:ext>
              </a:extLst>
            </p:cNvPr>
            <p:cNvSpPr>
              <a:spLocks noChangeAspect="1"/>
            </p:cNvSpPr>
            <p:nvPr/>
          </p:nvSpPr>
          <p:spPr>
            <a:xfrm>
              <a:off x="3967703" y="27758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0" name="Oval 39" descr="CMSLegal_Shape_Fill">
              <a:extLst>
                <a:ext uri="{FF2B5EF4-FFF2-40B4-BE49-F238E27FC236}">
                  <a16:creationId xmlns:a16="http://schemas.microsoft.com/office/drawing/2014/main" id="{32830477-604A-8244-B172-449969B7F36B}"/>
                </a:ext>
              </a:extLst>
            </p:cNvPr>
            <p:cNvSpPr>
              <a:spLocks noChangeAspect="1"/>
            </p:cNvSpPr>
            <p:nvPr/>
          </p:nvSpPr>
          <p:spPr>
            <a:xfrm>
              <a:off x="4806538" y="27746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1" name="Oval 40" descr="CMSLegal_Shape_Fill">
              <a:extLst>
                <a:ext uri="{FF2B5EF4-FFF2-40B4-BE49-F238E27FC236}">
                  <a16:creationId xmlns:a16="http://schemas.microsoft.com/office/drawing/2014/main" id="{81E349C5-30A4-4943-98D3-2E48041E33A4}"/>
                </a:ext>
              </a:extLst>
            </p:cNvPr>
            <p:cNvSpPr>
              <a:spLocks noChangeAspect="1"/>
            </p:cNvSpPr>
            <p:nvPr/>
          </p:nvSpPr>
          <p:spPr>
            <a:xfrm>
              <a:off x="5645372" y="27746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2" name="Oval 41" descr="CMSLegal_Shape_Fill">
              <a:extLst>
                <a:ext uri="{FF2B5EF4-FFF2-40B4-BE49-F238E27FC236}">
                  <a16:creationId xmlns:a16="http://schemas.microsoft.com/office/drawing/2014/main" id="{0EE6A18D-1B58-DC45-BA95-C1C92299E70D}"/>
                </a:ext>
              </a:extLst>
            </p:cNvPr>
            <p:cNvSpPr>
              <a:spLocks noChangeAspect="1"/>
            </p:cNvSpPr>
            <p:nvPr/>
          </p:nvSpPr>
          <p:spPr>
            <a:xfrm>
              <a:off x="6484206" y="27746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3" name="Oval 42" descr="CMSLegal_Shape_Fill">
              <a:extLst>
                <a:ext uri="{FF2B5EF4-FFF2-40B4-BE49-F238E27FC236}">
                  <a16:creationId xmlns:a16="http://schemas.microsoft.com/office/drawing/2014/main" id="{F53F6826-5E5C-904C-BFD3-5569C1258CDB}"/>
                </a:ext>
              </a:extLst>
            </p:cNvPr>
            <p:cNvSpPr>
              <a:spLocks noChangeAspect="1"/>
            </p:cNvSpPr>
            <p:nvPr/>
          </p:nvSpPr>
          <p:spPr>
            <a:xfrm>
              <a:off x="7323040" y="277347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4" name="Oval 43" descr="CMSLegal_Shape_Fill">
              <a:extLst>
                <a:ext uri="{FF2B5EF4-FFF2-40B4-BE49-F238E27FC236}">
                  <a16:creationId xmlns:a16="http://schemas.microsoft.com/office/drawing/2014/main" id="{F29BC61F-C3FB-CC49-BEB7-C8ED19BC5F45}"/>
                </a:ext>
              </a:extLst>
            </p:cNvPr>
            <p:cNvSpPr>
              <a:spLocks noChangeAspect="1"/>
            </p:cNvSpPr>
            <p:nvPr/>
          </p:nvSpPr>
          <p:spPr>
            <a:xfrm>
              <a:off x="8161874" y="277347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5" name="Oval 44" descr="CMSLegal_Shape_Fill">
              <a:extLst>
                <a:ext uri="{FF2B5EF4-FFF2-40B4-BE49-F238E27FC236}">
                  <a16:creationId xmlns:a16="http://schemas.microsoft.com/office/drawing/2014/main" id="{438D5E22-6DEE-434E-BFFB-4E0110C7D536}"/>
                </a:ext>
              </a:extLst>
            </p:cNvPr>
            <p:cNvSpPr>
              <a:spLocks noChangeAspect="1"/>
            </p:cNvSpPr>
            <p:nvPr/>
          </p:nvSpPr>
          <p:spPr>
            <a:xfrm>
              <a:off x="604838" y="373344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6" name="Oval 45" descr="CMSLegal_Shape_Fill">
              <a:extLst>
                <a:ext uri="{FF2B5EF4-FFF2-40B4-BE49-F238E27FC236}">
                  <a16:creationId xmlns:a16="http://schemas.microsoft.com/office/drawing/2014/main" id="{0CFF8B02-BC58-9042-8D0A-A0DD54279A05}"/>
                </a:ext>
              </a:extLst>
            </p:cNvPr>
            <p:cNvSpPr>
              <a:spLocks noChangeAspect="1"/>
            </p:cNvSpPr>
            <p:nvPr/>
          </p:nvSpPr>
          <p:spPr>
            <a:xfrm>
              <a:off x="1443672" y="373344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7" name="Oval 46" descr="CMSLegal_Shape_Fill">
              <a:extLst>
                <a:ext uri="{FF2B5EF4-FFF2-40B4-BE49-F238E27FC236}">
                  <a16:creationId xmlns:a16="http://schemas.microsoft.com/office/drawing/2014/main" id="{188CBF9D-E04B-0A46-832E-75CC59D35787}"/>
                </a:ext>
              </a:extLst>
            </p:cNvPr>
            <p:cNvSpPr>
              <a:spLocks noChangeAspect="1"/>
            </p:cNvSpPr>
            <p:nvPr/>
          </p:nvSpPr>
          <p:spPr>
            <a:xfrm>
              <a:off x="2282506" y="37322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8" name="Oval 47" descr="CMSLegal_Shape_Fill">
              <a:extLst>
                <a:ext uri="{FF2B5EF4-FFF2-40B4-BE49-F238E27FC236}">
                  <a16:creationId xmlns:a16="http://schemas.microsoft.com/office/drawing/2014/main" id="{482BD374-D17D-7E41-9C8B-00A73EAEF9D2}"/>
                </a:ext>
              </a:extLst>
            </p:cNvPr>
            <p:cNvSpPr>
              <a:spLocks noChangeAspect="1"/>
            </p:cNvSpPr>
            <p:nvPr/>
          </p:nvSpPr>
          <p:spPr>
            <a:xfrm>
              <a:off x="3121340" y="37322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9" name="Oval 48" descr="CMSLegal_Shape_Fill">
              <a:extLst>
                <a:ext uri="{FF2B5EF4-FFF2-40B4-BE49-F238E27FC236}">
                  <a16:creationId xmlns:a16="http://schemas.microsoft.com/office/drawing/2014/main" id="{74A0EFC0-87F3-A146-85D0-683611D02759}"/>
                </a:ext>
              </a:extLst>
            </p:cNvPr>
            <p:cNvSpPr>
              <a:spLocks noChangeAspect="1"/>
            </p:cNvSpPr>
            <p:nvPr/>
          </p:nvSpPr>
          <p:spPr>
            <a:xfrm>
              <a:off x="3960174" y="37322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0" name="Oval 49" descr="CMSLegal_Shape_Fill">
              <a:extLst>
                <a:ext uri="{FF2B5EF4-FFF2-40B4-BE49-F238E27FC236}">
                  <a16:creationId xmlns:a16="http://schemas.microsoft.com/office/drawing/2014/main" id="{28FDDAFD-39A3-C746-A7D1-AD102C6D310E}"/>
                </a:ext>
              </a:extLst>
            </p:cNvPr>
            <p:cNvSpPr>
              <a:spLocks noChangeAspect="1"/>
            </p:cNvSpPr>
            <p:nvPr/>
          </p:nvSpPr>
          <p:spPr>
            <a:xfrm>
              <a:off x="4799009" y="37310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1" name="Oval 50" descr="CMSLegal_Shape_Fill">
              <a:extLst>
                <a:ext uri="{FF2B5EF4-FFF2-40B4-BE49-F238E27FC236}">
                  <a16:creationId xmlns:a16="http://schemas.microsoft.com/office/drawing/2014/main" id="{9C7D62CC-A120-8B45-9042-473386448A97}"/>
                </a:ext>
              </a:extLst>
            </p:cNvPr>
            <p:cNvSpPr>
              <a:spLocks noChangeAspect="1"/>
            </p:cNvSpPr>
            <p:nvPr/>
          </p:nvSpPr>
          <p:spPr>
            <a:xfrm>
              <a:off x="5637843" y="37310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2" name="Oval 51" descr="CMSLegal_Shape_Fill">
              <a:extLst>
                <a:ext uri="{FF2B5EF4-FFF2-40B4-BE49-F238E27FC236}">
                  <a16:creationId xmlns:a16="http://schemas.microsoft.com/office/drawing/2014/main" id="{2944428F-15D4-2249-BF02-3CEC4E7BB266}"/>
                </a:ext>
              </a:extLst>
            </p:cNvPr>
            <p:cNvSpPr>
              <a:spLocks noChangeAspect="1"/>
            </p:cNvSpPr>
            <p:nvPr/>
          </p:nvSpPr>
          <p:spPr>
            <a:xfrm>
              <a:off x="6476677" y="37310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3" name="Oval 52" descr="CMSLegal_Shape_Fill">
              <a:extLst>
                <a:ext uri="{FF2B5EF4-FFF2-40B4-BE49-F238E27FC236}">
                  <a16:creationId xmlns:a16="http://schemas.microsoft.com/office/drawing/2014/main" id="{2DBBC056-345A-B040-9E19-AC66B54F8161}"/>
                </a:ext>
              </a:extLst>
            </p:cNvPr>
            <p:cNvSpPr>
              <a:spLocks noChangeAspect="1"/>
            </p:cNvSpPr>
            <p:nvPr/>
          </p:nvSpPr>
          <p:spPr>
            <a:xfrm>
              <a:off x="7315511" y="372987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4" name="Oval 53" descr="CMSLegal_Shape_Fill">
              <a:extLst>
                <a:ext uri="{FF2B5EF4-FFF2-40B4-BE49-F238E27FC236}">
                  <a16:creationId xmlns:a16="http://schemas.microsoft.com/office/drawing/2014/main" id="{E1E2EB0D-CE49-B249-986C-94B3B085B3BD}"/>
                </a:ext>
              </a:extLst>
            </p:cNvPr>
            <p:cNvSpPr>
              <a:spLocks noChangeAspect="1"/>
            </p:cNvSpPr>
            <p:nvPr/>
          </p:nvSpPr>
          <p:spPr>
            <a:xfrm>
              <a:off x="8154345" y="372987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5" name="Oval 54" descr="CMSLegal_Shape_Fill">
              <a:extLst>
                <a:ext uri="{FF2B5EF4-FFF2-40B4-BE49-F238E27FC236}">
                  <a16:creationId xmlns:a16="http://schemas.microsoft.com/office/drawing/2014/main" id="{CC64E20A-3919-8540-868D-3C0BA07F368B}"/>
                </a:ext>
              </a:extLst>
            </p:cNvPr>
            <p:cNvSpPr>
              <a:spLocks noChangeAspect="1"/>
            </p:cNvSpPr>
            <p:nvPr/>
          </p:nvSpPr>
          <p:spPr>
            <a:xfrm>
              <a:off x="604838" y="468627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6" name="Oval 55" descr="CMSLegal_Shape_Fill">
              <a:extLst>
                <a:ext uri="{FF2B5EF4-FFF2-40B4-BE49-F238E27FC236}">
                  <a16:creationId xmlns:a16="http://schemas.microsoft.com/office/drawing/2014/main" id="{78F5E829-C459-4C49-AE60-90B246B6A662}"/>
                </a:ext>
              </a:extLst>
            </p:cNvPr>
            <p:cNvSpPr>
              <a:spLocks noChangeAspect="1"/>
            </p:cNvSpPr>
            <p:nvPr/>
          </p:nvSpPr>
          <p:spPr>
            <a:xfrm>
              <a:off x="1443672" y="468627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7" name="Oval 56" descr="CMSLegal_Shape_Fill">
              <a:extLst>
                <a:ext uri="{FF2B5EF4-FFF2-40B4-BE49-F238E27FC236}">
                  <a16:creationId xmlns:a16="http://schemas.microsoft.com/office/drawing/2014/main" id="{56D29C96-B721-384B-BB6D-F3767E2829E2}"/>
                </a:ext>
              </a:extLst>
            </p:cNvPr>
            <p:cNvSpPr>
              <a:spLocks noChangeAspect="1"/>
            </p:cNvSpPr>
            <p:nvPr/>
          </p:nvSpPr>
          <p:spPr>
            <a:xfrm>
              <a:off x="2282506" y="468508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8" name="Oval 57" descr="CMSLegal_Shape_Fill">
              <a:extLst>
                <a:ext uri="{FF2B5EF4-FFF2-40B4-BE49-F238E27FC236}">
                  <a16:creationId xmlns:a16="http://schemas.microsoft.com/office/drawing/2014/main" id="{4E6FFF25-1D67-0E4E-BBF9-5C0DB9795EBE}"/>
                </a:ext>
              </a:extLst>
            </p:cNvPr>
            <p:cNvSpPr>
              <a:spLocks noChangeAspect="1"/>
            </p:cNvSpPr>
            <p:nvPr/>
          </p:nvSpPr>
          <p:spPr>
            <a:xfrm>
              <a:off x="3121340" y="468508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9" name="Oval 58" descr="CMSLegal_Shape_Fill">
              <a:extLst>
                <a:ext uri="{FF2B5EF4-FFF2-40B4-BE49-F238E27FC236}">
                  <a16:creationId xmlns:a16="http://schemas.microsoft.com/office/drawing/2014/main" id="{24F24E38-B9F9-EA43-99A3-CF7E9740B156}"/>
                </a:ext>
              </a:extLst>
            </p:cNvPr>
            <p:cNvSpPr>
              <a:spLocks noChangeAspect="1"/>
            </p:cNvSpPr>
            <p:nvPr/>
          </p:nvSpPr>
          <p:spPr>
            <a:xfrm>
              <a:off x="3960174" y="468508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0" name="Oval 59" descr="CMSLegal_Shape_Fill">
              <a:extLst>
                <a:ext uri="{FF2B5EF4-FFF2-40B4-BE49-F238E27FC236}">
                  <a16:creationId xmlns:a16="http://schemas.microsoft.com/office/drawing/2014/main" id="{4396B342-DDFE-E64F-A0A8-256ECE4BBC5C}"/>
                </a:ext>
              </a:extLst>
            </p:cNvPr>
            <p:cNvSpPr>
              <a:spLocks noChangeAspect="1"/>
            </p:cNvSpPr>
            <p:nvPr/>
          </p:nvSpPr>
          <p:spPr>
            <a:xfrm>
              <a:off x="4799009" y="468389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1" name="Oval 60" descr="CMSLegal_Shape_Fill">
              <a:extLst>
                <a:ext uri="{FF2B5EF4-FFF2-40B4-BE49-F238E27FC236}">
                  <a16:creationId xmlns:a16="http://schemas.microsoft.com/office/drawing/2014/main" id="{530BB888-84EA-EA4C-8B8D-8AFA0A144878}"/>
                </a:ext>
              </a:extLst>
            </p:cNvPr>
            <p:cNvSpPr>
              <a:spLocks noChangeAspect="1"/>
            </p:cNvSpPr>
            <p:nvPr/>
          </p:nvSpPr>
          <p:spPr>
            <a:xfrm>
              <a:off x="5637843" y="468389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2" name="Oval 61" descr="CMSLegal_Shape_Fill">
              <a:extLst>
                <a:ext uri="{FF2B5EF4-FFF2-40B4-BE49-F238E27FC236}">
                  <a16:creationId xmlns:a16="http://schemas.microsoft.com/office/drawing/2014/main" id="{FF89C52F-FAD0-084E-BF6F-67CEF47BE532}"/>
                </a:ext>
              </a:extLst>
            </p:cNvPr>
            <p:cNvSpPr>
              <a:spLocks noChangeAspect="1"/>
            </p:cNvSpPr>
            <p:nvPr/>
          </p:nvSpPr>
          <p:spPr>
            <a:xfrm>
              <a:off x="6476677" y="468389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3" name="Oval 62" descr="CMSLegal_Shape_Fill">
              <a:extLst>
                <a:ext uri="{FF2B5EF4-FFF2-40B4-BE49-F238E27FC236}">
                  <a16:creationId xmlns:a16="http://schemas.microsoft.com/office/drawing/2014/main" id="{BBD66E42-555C-8A4A-A9E7-C4A8B0EA5B92}"/>
                </a:ext>
              </a:extLst>
            </p:cNvPr>
            <p:cNvSpPr>
              <a:spLocks noChangeAspect="1"/>
            </p:cNvSpPr>
            <p:nvPr/>
          </p:nvSpPr>
          <p:spPr>
            <a:xfrm>
              <a:off x="7315511" y="468270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4" name="Oval 63" descr="CMSLegal_Shape_Fill">
              <a:extLst>
                <a:ext uri="{FF2B5EF4-FFF2-40B4-BE49-F238E27FC236}">
                  <a16:creationId xmlns:a16="http://schemas.microsoft.com/office/drawing/2014/main" id="{CDF45739-D139-A14C-8EA7-C377A7CD8567}"/>
                </a:ext>
              </a:extLst>
            </p:cNvPr>
            <p:cNvSpPr>
              <a:spLocks noChangeAspect="1"/>
            </p:cNvSpPr>
            <p:nvPr/>
          </p:nvSpPr>
          <p:spPr>
            <a:xfrm>
              <a:off x="8154345" y="468270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5" name="Oval 64" descr="CMSLegal_Shape_Fill">
              <a:extLst>
                <a:ext uri="{FF2B5EF4-FFF2-40B4-BE49-F238E27FC236}">
                  <a16:creationId xmlns:a16="http://schemas.microsoft.com/office/drawing/2014/main" id="{A1BE7A37-D4DE-F445-9072-FBE2070659F0}"/>
                </a:ext>
              </a:extLst>
            </p:cNvPr>
            <p:cNvSpPr>
              <a:spLocks noChangeAspect="1"/>
            </p:cNvSpPr>
            <p:nvPr/>
          </p:nvSpPr>
          <p:spPr>
            <a:xfrm>
              <a:off x="614264" y="559150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6" name="Oval 65" descr="CMSLegal_Shape_Fill">
              <a:extLst>
                <a:ext uri="{FF2B5EF4-FFF2-40B4-BE49-F238E27FC236}">
                  <a16:creationId xmlns:a16="http://schemas.microsoft.com/office/drawing/2014/main" id="{7562A9DF-4A26-9C45-BF76-F96A30F034CE}"/>
                </a:ext>
              </a:extLst>
            </p:cNvPr>
            <p:cNvSpPr>
              <a:spLocks noChangeAspect="1"/>
            </p:cNvSpPr>
            <p:nvPr/>
          </p:nvSpPr>
          <p:spPr>
            <a:xfrm>
              <a:off x="1453098" y="559150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7" name="Oval 66" descr="CMSLegal_Shape_Fill">
              <a:extLst>
                <a:ext uri="{FF2B5EF4-FFF2-40B4-BE49-F238E27FC236}">
                  <a16:creationId xmlns:a16="http://schemas.microsoft.com/office/drawing/2014/main" id="{CD1DE3E0-6CDD-0D4F-A872-27FCD8E4EC67}"/>
                </a:ext>
              </a:extLst>
            </p:cNvPr>
            <p:cNvSpPr>
              <a:spLocks noChangeAspect="1"/>
            </p:cNvSpPr>
            <p:nvPr/>
          </p:nvSpPr>
          <p:spPr>
            <a:xfrm>
              <a:off x="2291932" y="559031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8" name="Oval 67" descr="CMSLegal_Shape_Fill">
              <a:extLst>
                <a:ext uri="{FF2B5EF4-FFF2-40B4-BE49-F238E27FC236}">
                  <a16:creationId xmlns:a16="http://schemas.microsoft.com/office/drawing/2014/main" id="{C45398FA-72CA-2845-A05D-491C5BCC4D03}"/>
                </a:ext>
              </a:extLst>
            </p:cNvPr>
            <p:cNvSpPr>
              <a:spLocks noChangeAspect="1"/>
            </p:cNvSpPr>
            <p:nvPr/>
          </p:nvSpPr>
          <p:spPr>
            <a:xfrm>
              <a:off x="3130766" y="559031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9" name="Oval 68" descr="CMSLegal_Shape_Fill">
              <a:extLst>
                <a:ext uri="{FF2B5EF4-FFF2-40B4-BE49-F238E27FC236}">
                  <a16:creationId xmlns:a16="http://schemas.microsoft.com/office/drawing/2014/main" id="{8E466881-264D-0744-BDF8-435C118027B5}"/>
                </a:ext>
              </a:extLst>
            </p:cNvPr>
            <p:cNvSpPr>
              <a:spLocks noChangeAspect="1"/>
            </p:cNvSpPr>
            <p:nvPr/>
          </p:nvSpPr>
          <p:spPr>
            <a:xfrm>
              <a:off x="3969600" y="559031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0" name="Oval 69" descr="CMSLegal_Shape_Fill">
              <a:extLst>
                <a:ext uri="{FF2B5EF4-FFF2-40B4-BE49-F238E27FC236}">
                  <a16:creationId xmlns:a16="http://schemas.microsoft.com/office/drawing/2014/main" id="{555D6C43-56FF-F642-B59C-E167AD6A9669}"/>
                </a:ext>
              </a:extLst>
            </p:cNvPr>
            <p:cNvSpPr>
              <a:spLocks noChangeAspect="1"/>
            </p:cNvSpPr>
            <p:nvPr/>
          </p:nvSpPr>
          <p:spPr>
            <a:xfrm>
              <a:off x="4808435" y="558912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1" name="Oval 70" descr="CMSLegal_Shape_Fill">
              <a:extLst>
                <a:ext uri="{FF2B5EF4-FFF2-40B4-BE49-F238E27FC236}">
                  <a16:creationId xmlns:a16="http://schemas.microsoft.com/office/drawing/2014/main" id="{CE93BBEF-B005-AA45-80C8-F068025C6359}"/>
                </a:ext>
              </a:extLst>
            </p:cNvPr>
            <p:cNvSpPr>
              <a:spLocks noChangeAspect="1"/>
            </p:cNvSpPr>
            <p:nvPr/>
          </p:nvSpPr>
          <p:spPr>
            <a:xfrm>
              <a:off x="5647269" y="558912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2" name="Oval 71" descr="CMSLegal_Shape_Fill">
              <a:extLst>
                <a:ext uri="{FF2B5EF4-FFF2-40B4-BE49-F238E27FC236}">
                  <a16:creationId xmlns:a16="http://schemas.microsoft.com/office/drawing/2014/main" id="{50C83EA8-0F32-3F46-9AC1-6D3058B55107}"/>
                </a:ext>
              </a:extLst>
            </p:cNvPr>
            <p:cNvSpPr>
              <a:spLocks noChangeAspect="1"/>
            </p:cNvSpPr>
            <p:nvPr/>
          </p:nvSpPr>
          <p:spPr>
            <a:xfrm>
              <a:off x="6486103" y="558912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3" name="Oval 72" descr="CMSLegal_Shape_Fill">
              <a:extLst>
                <a:ext uri="{FF2B5EF4-FFF2-40B4-BE49-F238E27FC236}">
                  <a16:creationId xmlns:a16="http://schemas.microsoft.com/office/drawing/2014/main" id="{1CB2B832-3643-F844-B01A-8750A02FA568}"/>
                </a:ext>
              </a:extLst>
            </p:cNvPr>
            <p:cNvSpPr>
              <a:spLocks noChangeAspect="1"/>
            </p:cNvSpPr>
            <p:nvPr/>
          </p:nvSpPr>
          <p:spPr>
            <a:xfrm>
              <a:off x="7324937" y="558793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4" name="Oval 73" descr="CMSLegal_Shape_Fill">
              <a:extLst>
                <a:ext uri="{FF2B5EF4-FFF2-40B4-BE49-F238E27FC236}">
                  <a16:creationId xmlns:a16="http://schemas.microsoft.com/office/drawing/2014/main" id="{8A9C2043-456D-F94B-813B-4E5B48C11309}"/>
                </a:ext>
              </a:extLst>
            </p:cNvPr>
            <p:cNvSpPr>
              <a:spLocks noChangeAspect="1"/>
            </p:cNvSpPr>
            <p:nvPr/>
          </p:nvSpPr>
          <p:spPr>
            <a:xfrm>
              <a:off x="8163771" y="558793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5" name="Oval 74" descr="CMSLegal_Shape_Fill">
              <a:extLst>
                <a:ext uri="{FF2B5EF4-FFF2-40B4-BE49-F238E27FC236}">
                  <a16:creationId xmlns:a16="http://schemas.microsoft.com/office/drawing/2014/main" id="{885A5F43-13F9-9942-B9D2-1C3CD7B3A030}"/>
                </a:ext>
              </a:extLst>
            </p:cNvPr>
            <p:cNvSpPr/>
            <p:nvPr userDrawn="1"/>
          </p:nvSpPr>
          <p:spPr>
            <a:xfrm>
              <a:off x="612367" y="180038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sp>
        <p:nvSpPr>
          <p:cNvPr id="76" name="Title 1">
            <a:extLst>
              <a:ext uri="{FF2B5EF4-FFF2-40B4-BE49-F238E27FC236}">
                <a16:creationId xmlns:a16="http://schemas.microsoft.com/office/drawing/2014/main" id="{F987ED48-8936-BD42-ACB1-FE21F9B77B61}"/>
              </a:ext>
            </a:extLst>
          </p:cNvPr>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77" name="Footer Placeholder 4">
            <a:extLst>
              <a:ext uri="{FF2B5EF4-FFF2-40B4-BE49-F238E27FC236}">
                <a16:creationId xmlns:a16="http://schemas.microsoft.com/office/drawing/2014/main" id="{CDFCCC9E-D493-2248-BA9A-9F54F155A1A2}"/>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78" name="Date Placeholder 2">
            <a:extLst>
              <a:ext uri="{FF2B5EF4-FFF2-40B4-BE49-F238E27FC236}">
                <a16:creationId xmlns:a16="http://schemas.microsoft.com/office/drawing/2014/main" id="{D9EC3388-48BF-2348-843B-230C010D165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
        <p:nvSpPr>
          <p:cNvPr id="79" name="Slide Number Placeholder 5">
            <a:extLst>
              <a:ext uri="{FF2B5EF4-FFF2-40B4-BE49-F238E27FC236}">
                <a16:creationId xmlns:a16="http://schemas.microsoft.com/office/drawing/2014/main" id="{C350CA79-F0A3-A24C-AD9B-B0C158749A1D}"/>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Tree>
    <p:extLst>
      <p:ext uri="{BB962C8B-B14F-4D97-AF65-F5344CB8AC3E}">
        <p14:creationId xmlns:p14="http://schemas.microsoft.com/office/powerpoint/2010/main" val="22032423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ograms pink">
    <p:spTree>
      <p:nvGrpSpPr>
        <p:cNvPr id="1" name=""/>
        <p:cNvGrpSpPr/>
        <p:nvPr/>
      </p:nvGrpSpPr>
      <p:grpSpPr>
        <a:xfrm>
          <a:off x="0" y="0"/>
          <a:ext cx="0" cy="0"/>
          <a:chOff x="0" y="0"/>
          <a:chExt cx="0" cy="0"/>
        </a:xfrm>
      </p:grpSpPr>
      <p:sp>
        <p:nvSpPr>
          <p:cNvPr id="9" name="Oval 8" descr="CMSLegal_Shape_Fill">
            <a:extLst>
              <a:ext uri="{FF2B5EF4-FFF2-40B4-BE49-F238E27FC236}">
                <a16:creationId xmlns:a16="http://schemas.microsoft.com/office/drawing/2014/main" id="{948E51BF-175E-A845-BAD9-A709264FDDED}"/>
              </a:ext>
            </a:extLst>
          </p:cNvPr>
          <p:cNvSpPr/>
          <p:nvPr/>
        </p:nvSpPr>
        <p:spPr>
          <a:xfrm>
            <a:off x="8938992" y="1817071"/>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2" name="Oval 11" descr="CMSLegal_Shape_Fill">
            <a:extLst>
              <a:ext uri="{FF2B5EF4-FFF2-40B4-BE49-F238E27FC236}">
                <a16:creationId xmlns:a16="http://schemas.microsoft.com/office/drawing/2014/main" id="{6204080F-F00C-CD47-8B54-1376988AE631}"/>
              </a:ext>
            </a:extLst>
          </p:cNvPr>
          <p:cNvSpPr/>
          <p:nvPr/>
        </p:nvSpPr>
        <p:spPr>
          <a:xfrm>
            <a:off x="9777826" y="1817071"/>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3" name="Oval 12" descr="CMSLegal_Shape_Fill">
            <a:extLst>
              <a:ext uri="{FF2B5EF4-FFF2-40B4-BE49-F238E27FC236}">
                <a16:creationId xmlns:a16="http://schemas.microsoft.com/office/drawing/2014/main" id="{B399EB45-8FF0-5E46-8856-936E94D8C713}"/>
              </a:ext>
            </a:extLst>
          </p:cNvPr>
          <p:cNvSpPr/>
          <p:nvPr/>
        </p:nvSpPr>
        <p:spPr>
          <a:xfrm>
            <a:off x="10616660" y="1815881"/>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4" name="Oval 13" descr="CMSLegal_Shape_Fill">
            <a:extLst>
              <a:ext uri="{FF2B5EF4-FFF2-40B4-BE49-F238E27FC236}">
                <a16:creationId xmlns:a16="http://schemas.microsoft.com/office/drawing/2014/main" id="{16254C35-F048-E04F-8307-D3BD93589292}"/>
              </a:ext>
            </a:extLst>
          </p:cNvPr>
          <p:cNvSpPr>
            <a:spLocks noChangeAspect="1"/>
          </p:cNvSpPr>
          <p:nvPr/>
        </p:nvSpPr>
        <p:spPr>
          <a:xfrm>
            <a:off x="8938992" y="2777041"/>
            <a:ext cx="720000" cy="720000"/>
          </a:xfrm>
          <a:prstGeom prst="ellipse">
            <a:avLst/>
          </a:prstGeom>
          <a:solidFill>
            <a:srgbClr val="E7F0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5" name="Oval 14" descr="CMSLegal_Shape_Fill">
            <a:extLst>
              <a:ext uri="{FF2B5EF4-FFF2-40B4-BE49-F238E27FC236}">
                <a16:creationId xmlns:a16="http://schemas.microsoft.com/office/drawing/2014/main" id="{89BA9BA9-E2EE-BA43-8F9A-67235C4438A2}"/>
              </a:ext>
            </a:extLst>
          </p:cNvPr>
          <p:cNvSpPr>
            <a:spLocks noChangeAspect="1"/>
          </p:cNvSpPr>
          <p:nvPr/>
        </p:nvSpPr>
        <p:spPr>
          <a:xfrm>
            <a:off x="9777826" y="2777041"/>
            <a:ext cx="720000" cy="720000"/>
          </a:xfrm>
          <a:prstGeom prst="ellipse">
            <a:avLst/>
          </a:prstGeom>
          <a:solidFill>
            <a:srgbClr val="E7F0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6" name="Oval 15" descr="CMSLegal_Shape_Fill">
            <a:extLst>
              <a:ext uri="{FF2B5EF4-FFF2-40B4-BE49-F238E27FC236}">
                <a16:creationId xmlns:a16="http://schemas.microsoft.com/office/drawing/2014/main" id="{B291357D-750C-6C43-A9A5-89561DF19A36}"/>
              </a:ext>
            </a:extLst>
          </p:cNvPr>
          <p:cNvSpPr>
            <a:spLocks noChangeAspect="1"/>
          </p:cNvSpPr>
          <p:nvPr/>
        </p:nvSpPr>
        <p:spPr>
          <a:xfrm>
            <a:off x="10616660" y="2775851"/>
            <a:ext cx="720000" cy="720000"/>
          </a:xfrm>
          <a:prstGeom prst="ellipse">
            <a:avLst/>
          </a:prstGeom>
          <a:solidFill>
            <a:srgbClr val="E7F0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7" name="Oval 16" descr="CMSLegal_Shape_Fill">
            <a:extLst>
              <a:ext uri="{FF2B5EF4-FFF2-40B4-BE49-F238E27FC236}">
                <a16:creationId xmlns:a16="http://schemas.microsoft.com/office/drawing/2014/main" id="{8145F60F-3999-624A-8FE0-F318BF2D5555}"/>
              </a:ext>
            </a:extLst>
          </p:cNvPr>
          <p:cNvSpPr>
            <a:spLocks noChangeAspect="1"/>
          </p:cNvSpPr>
          <p:nvPr/>
        </p:nvSpPr>
        <p:spPr>
          <a:xfrm>
            <a:off x="8931463" y="3733441"/>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8" name="Oval 17" descr="CMSLegal_Shape_Fill">
            <a:extLst>
              <a:ext uri="{FF2B5EF4-FFF2-40B4-BE49-F238E27FC236}">
                <a16:creationId xmlns:a16="http://schemas.microsoft.com/office/drawing/2014/main" id="{7ADA7D74-B875-5745-90C9-42E534BF3B24}"/>
              </a:ext>
            </a:extLst>
          </p:cNvPr>
          <p:cNvSpPr>
            <a:spLocks noChangeAspect="1"/>
          </p:cNvSpPr>
          <p:nvPr/>
        </p:nvSpPr>
        <p:spPr>
          <a:xfrm>
            <a:off x="9770297" y="3733441"/>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9" name="Oval 18" descr="CMSLegal_Shape_Fill">
            <a:extLst>
              <a:ext uri="{FF2B5EF4-FFF2-40B4-BE49-F238E27FC236}">
                <a16:creationId xmlns:a16="http://schemas.microsoft.com/office/drawing/2014/main" id="{ACA2AB37-83B8-F24C-92EA-B48889F235DD}"/>
              </a:ext>
            </a:extLst>
          </p:cNvPr>
          <p:cNvSpPr>
            <a:spLocks noChangeAspect="1"/>
          </p:cNvSpPr>
          <p:nvPr/>
        </p:nvSpPr>
        <p:spPr>
          <a:xfrm>
            <a:off x="10609131" y="3732251"/>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0" name="Oval 19" descr="CMSLegal_Shape_Fill">
            <a:extLst>
              <a:ext uri="{FF2B5EF4-FFF2-40B4-BE49-F238E27FC236}">
                <a16:creationId xmlns:a16="http://schemas.microsoft.com/office/drawing/2014/main" id="{97F22527-49EC-E845-8E5F-2B5758A10933}"/>
              </a:ext>
            </a:extLst>
          </p:cNvPr>
          <p:cNvSpPr>
            <a:spLocks noChangeAspect="1"/>
          </p:cNvSpPr>
          <p:nvPr/>
        </p:nvSpPr>
        <p:spPr>
          <a:xfrm>
            <a:off x="8931463" y="468627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1" name="Oval 20" descr="CMSLegal_Shape_Fill">
            <a:extLst>
              <a:ext uri="{FF2B5EF4-FFF2-40B4-BE49-F238E27FC236}">
                <a16:creationId xmlns:a16="http://schemas.microsoft.com/office/drawing/2014/main" id="{337BB4E8-BD74-DA4B-838B-4EE6EC940554}"/>
              </a:ext>
            </a:extLst>
          </p:cNvPr>
          <p:cNvSpPr>
            <a:spLocks noChangeAspect="1"/>
          </p:cNvSpPr>
          <p:nvPr/>
        </p:nvSpPr>
        <p:spPr>
          <a:xfrm>
            <a:off x="9770297" y="468627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2" name="Oval 21" descr="CMSLegal_Shape_Fill">
            <a:extLst>
              <a:ext uri="{FF2B5EF4-FFF2-40B4-BE49-F238E27FC236}">
                <a16:creationId xmlns:a16="http://schemas.microsoft.com/office/drawing/2014/main" id="{DF5913F4-C914-654B-B487-EF875DE8E6C5}"/>
              </a:ext>
            </a:extLst>
          </p:cNvPr>
          <p:cNvSpPr>
            <a:spLocks noChangeAspect="1"/>
          </p:cNvSpPr>
          <p:nvPr/>
        </p:nvSpPr>
        <p:spPr>
          <a:xfrm>
            <a:off x="10609131" y="468508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3" name="Oval 22" descr="CMSLegal_Shape_Fill">
            <a:extLst>
              <a:ext uri="{FF2B5EF4-FFF2-40B4-BE49-F238E27FC236}">
                <a16:creationId xmlns:a16="http://schemas.microsoft.com/office/drawing/2014/main" id="{CA070DF3-D1C7-204F-B784-6CEDEDF7C94E}"/>
              </a:ext>
            </a:extLst>
          </p:cNvPr>
          <p:cNvSpPr>
            <a:spLocks noChangeAspect="1"/>
          </p:cNvSpPr>
          <p:nvPr/>
        </p:nvSpPr>
        <p:spPr>
          <a:xfrm>
            <a:off x="8940889" y="5591504"/>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 name="Oval 23" descr="CMSLegal_Shape_Fill">
            <a:extLst>
              <a:ext uri="{FF2B5EF4-FFF2-40B4-BE49-F238E27FC236}">
                <a16:creationId xmlns:a16="http://schemas.microsoft.com/office/drawing/2014/main" id="{0CD00F85-C4D9-CD47-AE54-6F218CF8DC34}"/>
              </a:ext>
            </a:extLst>
          </p:cNvPr>
          <p:cNvSpPr>
            <a:spLocks noChangeAspect="1"/>
          </p:cNvSpPr>
          <p:nvPr/>
        </p:nvSpPr>
        <p:spPr>
          <a:xfrm>
            <a:off x="9779723" y="5591504"/>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5" name="Oval 24" descr="CMSLegal_Shape_Fill">
            <a:extLst>
              <a:ext uri="{FF2B5EF4-FFF2-40B4-BE49-F238E27FC236}">
                <a16:creationId xmlns:a16="http://schemas.microsoft.com/office/drawing/2014/main" id="{3AE1DFD8-22DF-EB42-BCF3-DFA2F741F015}"/>
              </a:ext>
            </a:extLst>
          </p:cNvPr>
          <p:cNvSpPr>
            <a:spLocks noChangeAspect="1"/>
          </p:cNvSpPr>
          <p:nvPr/>
        </p:nvSpPr>
        <p:spPr>
          <a:xfrm>
            <a:off x="10618557" y="5590314"/>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6" name="Oval 25" descr="CMSLegal_Shape_Fill">
            <a:extLst>
              <a:ext uri="{FF2B5EF4-FFF2-40B4-BE49-F238E27FC236}">
                <a16:creationId xmlns:a16="http://schemas.microsoft.com/office/drawing/2014/main" id="{BE7F92A5-2F36-8146-8C32-C3018366DE5C}"/>
              </a:ext>
            </a:extLst>
          </p:cNvPr>
          <p:cNvSpPr/>
          <p:nvPr/>
        </p:nvSpPr>
        <p:spPr>
          <a:xfrm>
            <a:off x="1443672" y="1800389"/>
            <a:ext cx="720000" cy="720000"/>
          </a:xfrm>
          <a:prstGeom prst="ellipse">
            <a:avLst/>
          </a:prstGeom>
          <a:solidFill>
            <a:srgbClr val="E7EE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7" name="Oval 26" descr="CMSLegal_Shape_Fill">
            <a:extLst>
              <a:ext uri="{FF2B5EF4-FFF2-40B4-BE49-F238E27FC236}">
                <a16:creationId xmlns:a16="http://schemas.microsoft.com/office/drawing/2014/main" id="{BDD20E3B-8442-844B-89B8-20BD31EB079E}"/>
              </a:ext>
            </a:extLst>
          </p:cNvPr>
          <p:cNvSpPr/>
          <p:nvPr/>
        </p:nvSpPr>
        <p:spPr>
          <a:xfrm>
            <a:off x="2282506" y="1800389"/>
            <a:ext cx="720000" cy="720000"/>
          </a:xfrm>
          <a:prstGeom prst="ellipse">
            <a:avLst/>
          </a:prstGeom>
          <a:solidFill>
            <a:srgbClr val="E7EE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8" name="Oval 27" descr="CMSLegal_Shape_Fill">
            <a:extLst>
              <a:ext uri="{FF2B5EF4-FFF2-40B4-BE49-F238E27FC236}">
                <a16:creationId xmlns:a16="http://schemas.microsoft.com/office/drawing/2014/main" id="{268E019F-399E-8B45-8580-8A5400B6722E}"/>
              </a:ext>
            </a:extLst>
          </p:cNvPr>
          <p:cNvSpPr/>
          <p:nvPr/>
        </p:nvSpPr>
        <p:spPr>
          <a:xfrm>
            <a:off x="3121340" y="1799199"/>
            <a:ext cx="720000" cy="720000"/>
          </a:xfrm>
          <a:prstGeom prst="ellipse">
            <a:avLst/>
          </a:prstGeom>
          <a:solidFill>
            <a:srgbClr val="E7EE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9" name="Oval 28" descr="CMSLegal_Shape_Fill">
            <a:extLst>
              <a:ext uri="{FF2B5EF4-FFF2-40B4-BE49-F238E27FC236}">
                <a16:creationId xmlns:a16="http://schemas.microsoft.com/office/drawing/2014/main" id="{D7EE24CA-1BB3-2A49-BB45-685ADE9A4ECA}"/>
              </a:ext>
            </a:extLst>
          </p:cNvPr>
          <p:cNvSpPr/>
          <p:nvPr/>
        </p:nvSpPr>
        <p:spPr>
          <a:xfrm>
            <a:off x="3960174" y="1799199"/>
            <a:ext cx="720000" cy="720000"/>
          </a:xfrm>
          <a:prstGeom prst="ellipse">
            <a:avLst/>
          </a:prstGeom>
          <a:solidFill>
            <a:srgbClr val="E7EE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0" name="Oval 29" descr="CMSLegal_Shape_Fill">
            <a:extLst>
              <a:ext uri="{FF2B5EF4-FFF2-40B4-BE49-F238E27FC236}">
                <a16:creationId xmlns:a16="http://schemas.microsoft.com/office/drawing/2014/main" id="{7E0404AB-4209-484B-92B1-FD2993D09F77}"/>
              </a:ext>
            </a:extLst>
          </p:cNvPr>
          <p:cNvSpPr>
            <a:spLocks noChangeAspect="1"/>
          </p:cNvSpPr>
          <p:nvPr/>
        </p:nvSpPr>
        <p:spPr>
          <a:xfrm>
            <a:off x="4799008" y="1799199"/>
            <a:ext cx="720000" cy="720000"/>
          </a:xfrm>
          <a:prstGeom prst="ellipse">
            <a:avLst/>
          </a:prstGeom>
          <a:solidFill>
            <a:srgbClr val="E7EE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1" name="Oval 30" descr="CMSLegal_Shape_Fill">
            <a:extLst>
              <a:ext uri="{FF2B5EF4-FFF2-40B4-BE49-F238E27FC236}">
                <a16:creationId xmlns:a16="http://schemas.microsoft.com/office/drawing/2014/main" id="{C97FCAC3-92D8-5C41-885A-363D676E4BCF}"/>
              </a:ext>
            </a:extLst>
          </p:cNvPr>
          <p:cNvSpPr>
            <a:spLocks noChangeAspect="1"/>
          </p:cNvSpPr>
          <p:nvPr/>
        </p:nvSpPr>
        <p:spPr>
          <a:xfrm>
            <a:off x="5637843" y="1798009"/>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2" name="Oval 31" descr="CMSLegal_Shape_Fill">
            <a:extLst>
              <a:ext uri="{FF2B5EF4-FFF2-40B4-BE49-F238E27FC236}">
                <a16:creationId xmlns:a16="http://schemas.microsoft.com/office/drawing/2014/main" id="{057A7E94-1AE5-CA40-AD19-9AC0A3AF8C8A}"/>
              </a:ext>
            </a:extLst>
          </p:cNvPr>
          <p:cNvSpPr>
            <a:spLocks noChangeAspect="1"/>
          </p:cNvSpPr>
          <p:nvPr/>
        </p:nvSpPr>
        <p:spPr>
          <a:xfrm>
            <a:off x="6476677" y="1798009"/>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 name="Oval 32" descr="CMSLegal_Shape_Fill">
            <a:extLst>
              <a:ext uri="{FF2B5EF4-FFF2-40B4-BE49-F238E27FC236}">
                <a16:creationId xmlns:a16="http://schemas.microsoft.com/office/drawing/2014/main" id="{28034BE5-E35C-B940-A57B-9B1757FD94B5}"/>
              </a:ext>
            </a:extLst>
          </p:cNvPr>
          <p:cNvSpPr>
            <a:spLocks noChangeAspect="1"/>
          </p:cNvSpPr>
          <p:nvPr/>
        </p:nvSpPr>
        <p:spPr>
          <a:xfrm>
            <a:off x="7323040" y="1813500"/>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4" name="Oval 33" descr="CMSLegal_Shape_Fill">
            <a:extLst>
              <a:ext uri="{FF2B5EF4-FFF2-40B4-BE49-F238E27FC236}">
                <a16:creationId xmlns:a16="http://schemas.microsoft.com/office/drawing/2014/main" id="{7ADB7A02-4C94-4B43-8E1A-39CE57C25724}"/>
              </a:ext>
            </a:extLst>
          </p:cNvPr>
          <p:cNvSpPr>
            <a:spLocks noChangeAspect="1"/>
          </p:cNvSpPr>
          <p:nvPr/>
        </p:nvSpPr>
        <p:spPr>
          <a:xfrm>
            <a:off x="8161874" y="1813500"/>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5" name="Oval 34" descr="CMSLegal_Shape_Fill">
            <a:extLst>
              <a:ext uri="{FF2B5EF4-FFF2-40B4-BE49-F238E27FC236}">
                <a16:creationId xmlns:a16="http://schemas.microsoft.com/office/drawing/2014/main" id="{9514BB75-49CE-8C4F-806C-53483F82716A}"/>
              </a:ext>
            </a:extLst>
          </p:cNvPr>
          <p:cNvSpPr>
            <a:spLocks noChangeAspect="1"/>
          </p:cNvSpPr>
          <p:nvPr/>
        </p:nvSpPr>
        <p:spPr>
          <a:xfrm>
            <a:off x="612367" y="2777040"/>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6" name="Oval 35" descr="CMSLegal_Shape_Fill">
            <a:extLst>
              <a:ext uri="{FF2B5EF4-FFF2-40B4-BE49-F238E27FC236}">
                <a16:creationId xmlns:a16="http://schemas.microsoft.com/office/drawing/2014/main" id="{B867DCC1-442B-5048-9B07-E3453F1465C1}"/>
              </a:ext>
            </a:extLst>
          </p:cNvPr>
          <p:cNvSpPr>
            <a:spLocks noChangeAspect="1"/>
          </p:cNvSpPr>
          <p:nvPr/>
        </p:nvSpPr>
        <p:spPr>
          <a:xfrm>
            <a:off x="1451201" y="2777040"/>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7" name="Oval 36" descr="CMSLegal_Shape_Fill">
            <a:extLst>
              <a:ext uri="{FF2B5EF4-FFF2-40B4-BE49-F238E27FC236}">
                <a16:creationId xmlns:a16="http://schemas.microsoft.com/office/drawing/2014/main" id="{040F6639-64A6-1B40-9B88-0BED0635798F}"/>
              </a:ext>
            </a:extLst>
          </p:cNvPr>
          <p:cNvSpPr>
            <a:spLocks noChangeAspect="1"/>
          </p:cNvSpPr>
          <p:nvPr/>
        </p:nvSpPr>
        <p:spPr>
          <a:xfrm>
            <a:off x="2290035" y="2775850"/>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8" name="Oval 37" descr="CMSLegal_Shape_Fill">
            <a:extLst>
              <a:ext uri="{FF2B5EF4-FFF2-40B4-BE49-F238E27FC236}">
                <a16:creationId xmlns:a16="http://schemas.microsoft.com/office/drawing/2014/main" id="{9920198D-D5E5-1B41-80D1-CB88697C8DCC}"/>
              </a:ext>
            </a:extLst>
          </p:cNvPr>
          <p:cNvSpPr>
            <a:spLocks noChangeAspect="1"/>
          </p:cNvSpPr>
          <p:nvPr/>
        </p:nvSpPr>
        <p:spPr>
          <a:xfrm>
            <a:off x="3128869" y="2775850"/>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9" name="Oval 38" descr="CMSLegal_Shape_Fill">
            <a:extLst>
              <a:ext uri="{FF2B5EF4-FFF2-40B4-BE49-F238E27FC236}">
                <a16:creationId xmlns:a16="http://schemas.microsoft.com/office/drawing/2014/main" id="{1EE7ED84-37AD-4647-885C-B45255806143}"/>
              </a:ext>
            </a:extLst>
          </p:cNvPr>
          <p:cNvSpPr>
            <a:spLocks noChangeAspect="1"/>
          </p:cNvSpPr>
          <p:nvPr/>
        </p:nvSpPr>
        <p:spPr>
          <a:xfrm>
            <a:off x="3967703" y="2775850"/>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0" name="Oval 39" descr="CMSLegal_Shape_Fill">
            <a:extLst>
              <a:ext uri="{FF2B5EF4-FFF2-40B4-BE49-F238E27FC236}">
                <a16:creationId xmlns:a16="http://schemas.microsoft.com/office/drawing/2014/main" id="{32830477-604A-8244-B172-449969B7F36B}"/>
              </a:ext>
            </a:extLst>
          </p:cNvPr>
          <p:cNvSpPr>
            <a:spLocks noChangeAspect="1"/>
          </p:cNvSpPr>
          <p:nvPr/>
        </p:nvSpPr>
        <p:spPr>
          <a:xfrm>
            <a:off x="4806538" y="2774660"/>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1" name="Oval 40" descr="CMSLegal_Shape_Fill">
            <a:extLst>
              <a:ext uri="{FF2B5EF4-FFF2-40B4-BE49-F238E27FC236}">
                <a16:creationId xmlns:a16="http://schemas.microsoft.com/office/drawing/2014/main" id="{81E349C5-30A4-4943-98D3-2E48041E33A4}"/>
              </a:ext>
            </a:extLst>
          </p:cNvPr>
          <p:cNvSpPr>
            <a:spLocks noChangeAspect="1"/>
          </p:cNvSpPr>
          <p:nvPr/>
        </p:nvSpPr>
        <p:spPr>
          <a:xfrm>
            <a:off x="5645372" y="2774660"/>
            <a:ext cx="720000" cy="720000"/>
          </a:xfrm>
          <a:prstGeom prst="ellipse">
            <a:avLst/>
          </a:prstGeom>
          <a:solidFill>
            <a:srgbClr val="E7E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2" name="Oval 41" descr="CMSLegal_Shape_Fill">
            <a:extLst>
              <a:ext uri="{FF2B5EF4-FFF2-40B4-BE49-F238E27FC236}">
                <a16:creationId xmlns:a16="http://schemas.microsoft.com/office/drawing/2014/main" id="{0EE6A18D-1B58-DC45-BA95-C1C92299E70D}"/>
              </a:ext>
            </a:extLst>
          </p:cNvPr>
          <p:cNvSpPr>
            <a:spLocks noChangeAspect="1"/>
          </p:cNvSpPr>
          <p:nvPr/>
        </p:nvSpPr>
        <p:spPr>
          <a:xfrm>
            <a:off x="6484206" y="2774660"/>
            <a:ext cx="720000" cy="720000"/>
          </a:xfrm>
          <a:prstGeom prst="ellipse">
            <a:avLst/>
          </a:prstGeom>
          <a:solidFill>
            <a:srgbClr val="E7F0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3" name="Oval 42" descr="CMSLegal_Shape_Fill">
            <a:extLst>
              <a:ext uri="{FF2B5EF4-FFF2-40B4-BE49-F238E27FC236}">
                <a16:creationId xmlns:a16="http://schemas.microsoft.com/office/drawing/2014/main" id="{F53F6826-5E5C-904C-BFD3-5569C1258CDB}"/>
              </a:ext>
            </a:extLst>
          </p:cNvPr>
          <p:cNvSpPr>
            <a:spLocks noChangeAspect="1"/>
          </p:cNvSpPr>
          <p:nvPr/>
        </p:nvSpPr>
        <p:spPr>
          <a:xfrm>
            <a:off x="7323040" y="2773470"/>
            <a:ext cx="720000" cy="720000"/>
          </a:xfrm>
          <a:prstGeom prst="ellipse">
            <a:avLst/>
          </a:prstGeom>
          <a:solidFill>
            <a:srgbClr val="E7F0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4" name="Oval 43" descr="CMSLegal_Shape_Fill">
            <a:extLst>
              <a:ext uri="{FF2B5EF4-FFF2-40B4-BE49-F238E27FC236}">
                <a16:creationId xmlns:a16="http://schemas.microsoft.com/office/drawing/2014/main" id="{F29BC61F-C3FB-CC49-BEB7-C8ED19BC5F45}"/>
              </a:ext>
            </a:extLst>
          </p:cNvPr>
          <p:cNvSpPr>
            <a:spLocks noChangeAspect="1"/>
          </p:cNvSpPr>
          <p:nvPr/>
        </p:nvSpPr>
        <p:spPr>
          <a:xfrm>
            <a:off x="8161874" y="2773470"/>
            <a:ext cx="720000" cy="720000"/>
          </a:xfrm>
          <a:prstGeom prst="ellipse">
            <a:avLst/>
          </a:prstGeom>
          <a:solidFill>
            <a:srgbClr val="E7F0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5" name="Oval 44" descr="CMSLegal_Shape_Fill">
            <a:extLst>
              <a:ext uri="{FF2B5EF4-FFF2-40B4-BE49-F238E27FC236}">
                <a16:creationId xmlns:a16="http://schemas.microsoft.com/office/drawing/2014/main" id="{438D5E22-6DEE-434E-BFFB-4E0110C7D536}"/>
              </a:ext>
            </a:extLst>
          </p:cNvPr>
          <p:cNvSpPr>
            <a:spLocks noChangeAspect="1"/>
          </p:cNvSpPr>
          <p:nvPr/>
        </p:nvSpPr>
        <p:spPr>
          <a:xfrm>
            <a:off x="604838" y="3733440"/>
            <a:ext cx="720000" cy="720000"/>
          </a:xfrm>
          <a:prstGeom prst="ellipse">
            <a:avLst/>
          </a:prstGeom>
          <a:solidFill>
            <a:srgbClr val="E7F0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6" name="Oval 45" descr="CMSLegal_Shape_Fill">
            <a:extLst>
              <a:ext uri="{FF2B5EF4-FFF2-40B4-BE49-F238E27FC236}">
                <a16:creationId xmlns:a16="http://schemas.microsoft.com/office/drawing/2014/main" id="{0CFF8B02-BC58-9042-8D0A-A0DD54279A05}"/>
              </a:ext>
            </a:extLst>
          </p:cNvPr>
          <p:cNvSpPr>
            <a:spLocks noChangeAspect="1"/>
          </p:cNvSpPr>
          <p:nvPr/>
        </p:nvSpPr>
        <p:spPr>
          <a:xfrm>
            <a:off x="1443672" y="3733440"/>
            <a:ext cx="720000" cy="720000"/>
          </a:xfrm>
          <a:prstGeom prst="ellipse">
            <a:avLst/>
          </a:prstGeom>
          <a:solidFill>
            <a:srgbClr val="E7F0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7" name="Oval 46" descr="CMSLegal_Shape_Fill">
            <a:extLst>
              <a:ext uri="{FF2B5EF4-FFF2-40B4-BE49-F238E27FC236}">
                <a16:creationId xmlns:a16="http://schemas.microsoft.com/office/drawing/2014/main" id="{188CBF9D-E04B-0A46-832E-75CC59D35787}"/>
              </a:ext>
            </a:extLst>
          </p:cNvPr>
          <p:cNvSpPr>
            <a:spLocks noChangeAspect="1"/>
          </p:cNvSpPr>
          <p:nvPr/>
        </p:nvSpPr>
        <p:spPr>
          <a:xfrm>
            <a:off x="2282506" y="3732250"/>
            <a:ext cx="720000" cy="720000"/>
          </a:xfrm>
          <a:prstGeom prst="ellipse">
            <a:avLst/>
          </a:prstGeom>
          <a:solidFill>
            <a:srgbClr val="E7F0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8" name="Oval 47" descr="CMSLegal_Shape_Fill">
            <a:extLst>
              <a:ext uri="{FF2B5EF4-FFF2-40B4-BE49-F238E27FC236}">
                <a16:creationId xmlns:a16="http://schemas.microsoft.com/office/drawing/2014/main" id="{482BD374-D17D-7E41-9C8B-00A73EAEF9D2}"/>
              </a:ext>
            </a:extLst>
          </p:cNvPr>
          <p:cNvSpPr>
            <a:spLocks noChangeAspect="1"/>
          </p:cNvSpPr>
          <p:nvPr/>
        </p:nvSpPr>
        <p:spPr>
          <a:xfrm>
            <a:off x="3121340" y="3732250"/>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9" name="Oval 48" descr="CMSLegal_Shape_Fill">
            <a:extLst>
              <a:ext uri="{FF2B5EF4-FFF2-40B4-BE49-F238E27FC236}">
                <a16:creationId xmlns:a16="http://schemas.microsoft.com/office/drawing/2014/main" id="{74A0EFC0-87F3-A146-85D0-683611D02759}"/>
              </a:ext>
            </a:extLst>
          </p:cNvPr>
          <p:cNvSpPr>
            <a:spLocks noChangeAspect="1"/>
          </p:cNvSpPr>
          <p:nvPr/>
        </p:nvSpPr>
        <p:spPr>
          <a:xfrm>
            <a:off x="3960174" y="3732250"/>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0" name="Oval 49" descr="CMSLegal_Shape_Fill">
            <a:extLst>
              <a:ext uri="{FF2B5EF4-FFF2-40B4-BE49-F238E27FC236}">
                <a16:creationId xmlns:a16="http://schemas.microsoft.com/office/drawing/2014/main" id="{28FDDAFD-39A3-C746-A7D1-AD102C6D310E}"/>
              </a:ext>
            </a:extLst>
          </p:cNvPr>
          <p:cNvSpPr>
            <a:spLocks noChangeAspect="1"/>
          </p:cNvSpPr>
          <p:nvPr/>
        </p:nvSpPr>
        <p:spPr>
          <a:xfrm>
            <a:off x="4799009" y="3731060"/>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1" name="Oval 50" descr="CMSLegal_Shape_Fill">
            <a:extLst>
              <a:ext uri="{FF2B5EF4-FFF2-40B4-BE49-F238E27FC236}">
                <a16:creationId xmlns:a16="http://schemas.microsoft.com/office/drawing/2014/main" id="{9C7D62CC-A120-8B45-9042-473386448A97}"/>
              </a:ext>
            </a:extLst>
          </p:cNvPr>
          <p:cNvSpPr>
            <a:spLocks noChangeAspect="1"/>
          </p:cNvSpPr>
          <p:nvPr/>
        </p:nvSpPr>
        <p:spPr>
          <a:xfrm>
            <a:off x="5637843" y="3731060"/>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2" name="Oval 51" descr="CMSLegal_Shape_Fill">
            <a:extLst>
              <a:ext uri="{FF2B5EF4-FFF2-40B4-BE49-F238E27FC236}">
                <a16:creationId xmlns:a16="http://schemas.microsoft.com/office/drawing/2014/main" id="{2944428F-15D4-2249-BF02-3CEC4E7BB266}"/>
              </a:ext>
            </a:extLst>
          </p:cNvPr>
          <p:cNvSpPr>
            <a:spLocks noChangeAspect="1"/>
          </p:cNvSpPr>
          <p:nvPr/>
        </p:nvSpPr>
        <p:spPr>
          <a:xfrm>
            <a:off x="6476677" y="3731060"/>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3" name="Oval 52" descr="CMSLegal_Shape_Fill">
            <a:extLst>
              <a:ext uri="{FF2B5EF4-FFF2-40B4-BE49-F238E27FC236}">
                <a16:creationId xmlns:a16="http://schemas.microsoft.com/office/drawing/2014/main" id="{2DBBC056-345A-B040-9E19-AC66B54F8161}"/>
              </a:ext>
            </a:extLst>
          </p:cNvPr>
          <p:cNvSpPr>
            <a:spLocks noChangeAspect="1"/>
          </p:cNvSpPr>
          <p:nvPr/>
        </p:nvSpPr>
        <p:spPr>
          <a:xfrm>
            <a:off x="7315511" y="3729870"/>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4" name="Oval 53" descr="CMSLegal_Shape_Fill">
            <a:extLst>
              <a:ext uri="{FF2B5EF4-FFF2-40B4-BE49-F238E27FC236}">
                <a16:creationId xmlns:a16="http://schemas.microsoft.com/office/drawing/2014/main" id="{E1E2EB0D-CE49-B249-986C-94B3B085B3BD}"/>
              </a:ext>
            </a:extLst>
          </p:cNvPr>
          <p:cNvSpPr>
            <a:spLocks noChangeAspect="1"/>
          </p:cNvSpPr>
          <p:nvPr/>
        </p:nvSpPr>
        <p:spPr>
          <a:xfrm>
            <a:off x="8154345" y="3729870"/>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5" name="Oval 54" descr="CMSLegal_Shape_Fill">
            <a:extLst>
              <a:ext uri="{FF2B5EF4-FFF2-40B4-BE49-F238E27FC236}">
                <a16:creationId xmlns:a16="http://schemas.microsoft.com/office/drawing/2014/main" id="{CC64E20A-3919-8540-868D-3C0BA07F368B}"/>
              </a:ext>
            </a:extLst>
          </p:cNvPr>
          <p:cNvSpPr>
            <a:spLocks noChangeAspect="1"/>
          </p:cNvSpPr>
          <p:nvPr/>
        </p:nvSpPr>
        <p:spPr>
          <a:xfrm>
            <a:off x="604838" y="4686272"/>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6" name="Oval 55" descr="CMSLegal_Shape_Fill">
            <a:extLst>
              <a:ext uri="{FF2B5EF4-FFF2-40B4-BE49-F238E27FC236}">
                <a16:creationId xmlns:a16="http://schemas.microsoft.com/office/drawing/2014/main" id="{78F5E829-C459-4C49-AE60-90B246B6A662}"/>
              </a:ext>
            </a:extLst>
          </p:cNvPr>
          <p:cNvSpPr>
            <a:spLocks noChangeAspect="1"/>
          </p:cNvSpPr>
          <p:nvPr/>
        </p:nvSpPr>
        <p:spPr>
          <a:xfrm>
            <a:off x="1443672" y="4686272"/>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7" name="Oval 56" descr="CMSLegal_Shape_Fill">
            <a:extLst>
              <a:ext uri="{FF2B5EF4-FFF2-40B4-BE49-F238E27FC236}">
                <a16:creationId xmlns:a16="http://schemas.microsoft.com/office/drawing/2014/main" id="{56D29C96-B721-384B-BB6D-F3767E2829E2}"/>
              </a:ext>
            </a:extLst>
          </p:cNvPr>
          <p:cNvSpPr>
            <a:spLocks noChangeAspect="1"/>
          </p:cNvSpPr>
          <p:nvPr/>
        </p:nvSpPr>
        <p:spPr>
          <a:xfrm>
            <a:off x="2282506" y="4685082"/>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8" name="Oval 57" descr="CMSLegal_Shape_Fill">
            <a:extLst>
              <a:ext uri="{FF2B5EF4-FFF2-40B4-BE49-F238E27FC236}">
                <a16:creationId xmlns:a16="http://schemas.microsoft.com/office/drawing/2014/main" id="{4E6FFF25-1D67-0E4E-BBF9-5C0DB9795EBE}"/>
              </a:ext>
            </a:extLst>
          </p:cNvPr>
          <p:cNvSpPr>
            <a:spLocks noChangeAspect="1"/>
          </p:cNvSpPr>
          <p:nvPr/>
        </p:nvSpPr>
        <p:spPr>
          <a:xfrm>
            <a:off x="3121340" y="4685082"/>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9" name="Oval 58" descr="CMSLegal_Shape_Fill">
            <a:extLst>
              <a:ext uri="{FF2B5EF4-FFF2-40B4-BE49-F238E27FC236}">
                <a16:creationId xmlns:a16="http://schemas.microsoft.com/office/drawing/2014/main" id="{24F24E38-B9F9-EA43-99A3-CF7E9740B156}"/>
              </a:ext>
            </a:extLst>
          </p:cNvPr>
          <p:cNvSpPr>
            <a:spLocks noChangeAspect="1"/>
          </p:cNvSpPr>
          <p:nvPr/>
        </p:nvSpPr>
        <p:spPr>
          <a:xfrm>
            <a:off x="3960174" y="4685082"/>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0" name="Oval 59" descr="CMSLegal_Shape_Fill">
            <a:extLst>
              <a:ext uri="{FF2B5EF4-FFF2-40B4-BE49-F238E27FC236}">
                <a16:creationId xmlns:a16="http://schemas.microsoft.com/office/drawing/2014/main" id="{4396B342-DDFE-E64F-A0A8-256ECE4BBC5C}"/>
              </a:ext>
            </a:extLst>
          </p:cNvPr>
          <p:cNvSpPr>
            <a:spLocks noChangeAspect="1"/>
          </p:cNvSpPr>
          <p:nvPr/>
        </p:nvSpPr>
        <p:spPr>
          <a:xfrm>
            <a:off x="4799009" y="4683892"/>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1" name="Oval 60" descr="CMSLegal_Shape_Fill">
            <a:extLst>
              <a:ext uri="{FF2B5EF4-FFF2-40B4-BE49-F238E27FC236}">
                <a16:creationId xmlns:a16="http://schemas.microsoft.com/office/drawing/2014/main" id="{530BB888-84EA-EA4C-8B8D-8AFA0A144878}"/>
              </a:ext>
            </a:extLst>
          </p:cNvPr>
          <p:cNvSpPr>
            <a:spLocks noChangeAspect="1"/>
          </p:cNvSpPr>
          <p:nvPr/>
        </p:nvSpPr>
        <p:spPr>
          <a:xfrm>
            <a:off x="5637843" y="4683892"/>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2" name="Oval 61" descr="CMSLegal_Shape_Fill">
            <a:extLst>
              <a:ext uri="{FF2B5EF4-FFF2-40B4-BE49-F238E27FC236}">
                <a16:creationId xmlns:a16="http://schemas.microsoft.com/office/drawing/2014/main" id="{FF89C52F-FAD0-084E-BF6F-67CEF47BE532}"/>
              </a:ext>
            </a:extLst>
          </p:cNvPr>
          <p:cNvSpPr>
            <a:spLocks noChangeAspect="1"/>
          </p:cNvSpPr>
          <p:nvPr/>
        </p:nvSpPr>
        <p:spPr>
          <a:xfrm>
            <a:off x="6476677" y="4683892"/>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3" name="Oval 62" descr="CMSLegal_Shape_Fill">
            <a:extLst>
              <a:ext uri="{FF2B5EF4-FFF2-40B4-BE49-F238E27FC236}">
                <a16:creationId xmlns:a16="http://schemas.microsoft.com/office/drawing/2014/main" id="{BBD66E42-555C-8A4A-A9E7-C4A8B0EA5B92}"/>
              </a:ext>
            </a:extLst>
          </p:cNvPr>
          <p:cNvSpPr>
            <a:spLocks noChangeAspect="1"/>
          </p:cNvSpPr>
          <p:nvPr/>
        </p:nvSpPr>
        <p:spPr>
          <a:xfrm>
            <a:off x="7315511" y="4682702"/>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4" name="Oval 63" descr="CMSLegal_Shape_Fill">
            <a:extLst>
              <a:ext uri="{FF2B5EF4-FFF2-40B4-BE49-F238E27FC236}">
                <a16:creationId xmlns:a16="http://schemas.microsoft.com/office/drawing/2014/main" id="{CDF45739-D139-A14C-8EA7-C377A7CD8567}"/>
              </a:ext>
            </a:extLst>
          </p:cNvPr>
          <p:cNvSpPr>
            <a:spLocks noChangeAspect="1"/>
          </p:cNvSpPr>
          <p:nvPr/>
        </p:nvSpPr>
        <p:spPr>
          <a:xfrm>
            <a:off x="8154345" y="4682702"/>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5" name="Oval 64" descr="CMSLegal_Shape_Fill">
            <a:extLst>
              <a:ext uri="{FF2B5EF4-FFF2-40B4-BE49-F238E27FC236}">
                <a16:creationId xmlns:a16="http://schemas.microsoft.com/office/drawing/2014/main" id="{A1BE7A37-D4DE-F445-9072-FBE2070659F0}"/>
              </a:ext>
            </a:extLst>
          </p:cNvPr>
          <p:cNvSpPr>
            <a:spLocks noChangeAspect="1"/>
          </p:cNvSpPr>
          <p:nvPr/>
        </p:nvSpPr>
        <p:spPr>
          <a:xfrm>
            <a:off x="614264" y="559150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6" name="Oval 65" descr="CMSLegal_Shape_Fill">
            <a:extLst>
              <a:ext uri="{FF2B5EF4-FFF2-40B4-BE49-F238E27FC236}">
                <a16:creationId xmlns:a16="http://schemas.microsoft.com/office/drawing/2014/main" id="{7562A9DF-4A26-9C45-BF76-F96A30F034CE}"/>
              </a:ext>
            </a:extLst>
          </p:cNvPr>
          <p:cNvSpPr>
            <a:spLocks noChangeAspect="1"/>
          </p:cNvSpPr>
          <p:nvPr/>
        </p:nvSpPr>
        <p:spPr>
          <a:xfrm>
            <a:off x="1453098" y="559150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7" name="Oval 66" descr="CMSLegal_Shape_Fill">
            <a:extLst>
              <a:ext uri="{FF2B5EF4-FFF2-40B4-BE49-F238E27FC236}">
                <a16:creationId xmlns:a16="http://schemas.microsoft.com/office/drawing/2014/main" id="{CD1DE3E0-6CDD-0D4F-A872-27FCD8E4EC67}"/>
              </a:ext>
            </a:extLst>
          </p:cNvPr>
          <p:cNvSpPr>
            <a:spLocks noChangeAspect="1"/>
          </p:cNvSpPr>
          <p:nvPr/>
        </p:nvSpPr>
        <p:spPr>
          <a:xfrm>
            <a:off x="2291932" y="559031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8" name="Oval 67" descr="CMSLegal_Shape_Fill">
            <a:extLst>
              <a:ext uri="{FF2B5EF4-FFF2-40B4-BE49-F238E27FC236}">
                <a16:creationId xmlns:a16="http://schemas.microsoft.com/office/drawing/2014/main" id="{C45398FA-72CA-2845-A05D-491C5BCC4D03}"/>
              </a:ext>
            </a:extLst>
          </p:cNvPr>
          <p:cNvSpPr>
            <a:spLocks noChangeAspect="1"/>
          </p:cNvSpPr>
          <p:nvPr/>
        </p:nvSpPr>
        <p:spPr>
          <a:xfrm>
            <a:off x="3130766" y="559031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9" name="Oval 68" descr="CMSLegal_Shape_Fill">
            <a:extLst>
              <a:ext uri="{FF2B5EF4-FFF2-40B4-BE49-F238E27FC236}">
                <a16:creationId xmlns:a16="http://schemas.microsoft.com/office/drawing/2014/main" id="{8E466881-264D-0744-BDF8-435C118027B5}"/>
              </a:ext>
            </a:extLst>
          </p:cNvPr>
          <p:cNvSpPr>
            <a:spLocks noChangeAspect="1"/>
          </p:cNvSpPr>
          <p:nvPr/>
        </p:nvSpPr>
        <p:spPr>
          <a:xfrm>
            <a:off x="3969600" y="559031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0" name="Oval 69" descr="CMSLegal_Shape_Fill">
            <a:extLst>
              <a:ext uri="{FF2B5EF4-FFF2-40B4-BE49-F238E27FC236}">
                <a16:creationId xmlns:a16="http://schemas.microsoft.com/office/drawing/2014/main" id="{555D6C43-56FF-F642-B59C-E167AD6A9669}"/>
              </a:ext>
            </a:extLst>
          </p:cNvPr>
          <p:cNvSpPr>
            <a:spLocks noChangeAspect="1"/>
          </p:cNvSpPr>
          <p:nvPr/>
        </p:nvSpPr>
        <p:spPr>
          <a:xfrm>
            <a:off x="4808435" y="558912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1" name="Oval 70" descr="CMSLegal_Shape_Fill">
            <a:extLst>
              <a:ext uri="{FF2B5EF4-FFF2-40B4-BE49-F238E27FC236}">
                <a16:creationId xmlns:a16="http://schemas.microsoft.com/office/drawing/2014/main" id="{CE93BBEF-B005-AA45-80C8-F068025C6359}"/>
              </a:ext>
            </a:extLst>
          </p:cNvPr>
          <p:cNvSpPr>
            <a:spLocks noChangeAspect="1"/>
          </p:cNvSpPr>
          <p:nvPr/>
        </p:nvSpPr>
        <p:spPr>
          <a:xfrm>
            <a:off x="5647269" y="558912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2" name="Oval 71" descr="CMSLegal_Shape_Fill">
            <a:extLst>
              <a:ext uri="{FF2B5EF4-FFF2-40B4-BE49-F238E27FC236}">
                <a16:creationId xmlns:a16="http://schemas.microsoft.com/office/drawing/2014/main" id="{50C83EA8-0F32-3F46-9AC1-6D3058B55107}"/>
              </a:ext>
            </a:extLst>
          </p:cNvPr>
          <p:cNvSpPr>
            <a:spLocks noChangeAspect="1"/>
          </p:cNvSpPr>
          <p:nvPr/>
        </p:nvSpPr>
        <p:spPr>
          <a:xfrm>
            <a:off x="6486103" y="558912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3" name="Oval 72" descr="CMSLegal_Shape_Fill">
            <a:extLst>
              <a:ext uri="{FF2B5EF4-FFF2-40B4-BE49-F238E27FC236}">
                <a16:creationId xmlns:a16="http://schemas.microsoft.com/office/drawing/2014/main" id="{1CB2B832-3643-F844-B01A-8750A02FA568}"/>
              </a:ext>
            </a:extLst>
          </p:cNvPr>
          <p:cNvSpPr>
            <a:spLocks noChangeAspect="1"/>
          </p:cNvSpPr>
          <p:nvPr/>
        </p:nvSpPr>
        <p:spPr>
          <a:xfrm>
            <a:off x="7324937" y="558793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4" name="Oval 73" descr="CMSLegal_Shape_Fill">
            <a:extLst>
              <a:ext uri="{FF2B5EF4-FFF2-40B4-BE49-F238E27FC236}">
                <a16:creationId xmlns:a16="http://schemas.microsoft.com/office/drawing/2014/main" id="{8A9C2043-456D-F94B-813B-4E5B48C11309}"/>
              </a:ext>
            </a:extLst>
          </p:cNvPr>
          <p:cNvSpPr>
            <a:spLocks noChangeAspect="1"/>
          </p:cNvSpPr>
          <p:nvPr/>
        </p:nvSpPr>
        <p:spPr>
          <a:xfrm>
            <a:off x="8163771" y="5587933"/>
            <a:ext cx="720000" cy="720000"/>
          </a:xfrm>
          <a:prstGeom prst="ellipse">
            <a:avLst/>
          </a:prstGeom>
          <a:solidFill>
            <a:srgbClr val="FDF0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5" name="Oval 74" descr="CMSLegal_Shape_Fill">
            <a:extLst>
              <a:ext uri="{FF2B5EF4-FFF2-40B4-BE49-F238E27FC236}">
                <a16:creationId xmlns:a16="http://schemas.microsoft.com/office/drawing/2014/main" id="{885A5F43-13F9-9942-B9D2-1C3CD7B3A030}"/>
              </a:ext>
            </a:extLst>
          </p:cNvPr>
          <p:cNvSpPr/>
          <p:nvPr userDrawn="1"/>
        </p:nvSpPr>
        <p:spPr>
          <a:xfrm>
            <a:off x="612367" y="1800389"/>
            <a:ext cx="720000" cy="720000"/>
          </a:xfrm>
          <a:prstGeom prst="ellipse">
            <a:avLst/>
          </a:prstGeom>
          <a:solidFill>
            <a:srgbClr val="E7EE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6" name="Title 1">
            <a:extLst>
              <a:ext uri="{FF2B5EF4-FFF2-40B4-BE49-F238E27FC236}">
                <a16:creationId xmlns:a16="http://schemas.microsoft.com/office/drawing/2014/main" id="{03DC20BF-B2A7-964F-8738-8EEED69E04A0}"/>
              </a:ext>
            </a:extLst>
          </p:cNvPr>
          <p:cNvSpPr>
            <a:spLocks noGrp="1"/>
          </p:cNvSpPr>
          <p:nvPr userDrawn="1">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77" name="Footer Placeholder 4">
            <a:extLst>
              <a:ext uri="{FF2B5EF4-FFF2-40B4-BE49-F238E27FC236}">
                <a16:creationId xmlns:a16="http://schemas.microsoft.com/office/drawing/2014/main" id="{0B6F25AC-A37B-2C4D-9B65-EFD630A3FD88}"/>
              </a:ext>
            </a:extLst>
          </p:cNvPr>
          <p:cNvSpPr>
            <a:spLocks noGrp="1"/>
          </p:cNvSpPr>
          <p:nvPr userDrawn="1">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78" name="Date Placeholder 2">
            <a:extLst>
              <a:ext uri="{FF2B5EF4-FFF2-40B4-BE49-F238E27FC236}">
                <a16:creationId xmlns:a16="http://schemas.microsoft.com/office/drawing/2014/main" id="{B387BEC9-6FDC-2448-99DB-B616AA0F23D3}"/>
              </a:ext>
            </a:extLst>
          </p:cNvPr>
          <p:cNvSpPr>
            <a:spLocks noGrp="1"/>
          </p:cNvSpPr>
          <p:nvPr userDrawn="1">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
        <p:nvSpPr>
          <p:cNvPr id="79" name="Slide Number Placeholder 5">
            <a:extLst>
              <a:ext uri="{FF2B5EF4-FFF2-40B4-BE49-F238E27FC236}">
                <a16:creationId xmlns:a16="http://schemas.microsoft.com/office/drawing/2014/main" id="{CBD257B6-067C-8D45-8E6A-83EEAACBB35B}"/>
              </a:ext>
            </a:extLst>
          </p:cNvPr>
          <p:cNvSpPr>
            <a:spLocks noGrp="1"/>
          </p:cNvSpPr>
          <p:nvPr userDrawn="1">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Tree>
    <p:extLst>
      <p:ext uri="{BB962C8B-B14F-4D97-AF65-F5344CB8AC3E}">
        <p14:creationId xmlns:p14="http://schemas.microsoft.com/office/powerpoint/2010/main" val="42618538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ext_slide_with_small_object">
    <p:spTree>
      <p:nvGrpSpPr>
        <p:cNvPr id="1" name=""/>
        <p:cNvGrpSpPr/>
        <p:nvPr/>
      </p:nvGrpSpPr>
      <p:grpSpPr>
        <a:xfrm>
          <a:off x="0" y="0"/>
          <a:ext cx="0" cy="0"/>
          <a:chOff x="0" y="0"/>
          <a:chExt cx="0" cy="0"/>
        </a:xfrm>
      </p:grpSpPr>
      <p:sp>
        <p:nvSpPr>
          <p:cNvPr id="9" name="Textplatzhalter 8"/>
          <p:cNvSpPr>
            <a:spLocks noGrp="1"/>
          </p:cNvSpPr>
          <p:nvPr>
            <p:ph type="body" sz="quarter" idx="12" hasCustomPrompt="1"/>
          </p:nvPr>
        </p:nvSpPr>
        <p:spPr>
          <a:xfrm>
            <a:off x="6340800" y="3441600"/>
            <a:ext cx="384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10"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6340800" y="1868400"/>
            <a:ext cx="144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
        <p:nvSpPr>
          <p:cNvPr id="11" name="Slide Number Placeholder 5">
            <a:extLst>
              <a:ext uri="{FF2B5EF4-FFF2-40B4-BE49-F238E27FC236}">
                <a16:creationId xmlns:a16="http://schemas.microsoft.com/office/drawing/2014/main" id="{0D479B62-F351-9647-9B10-9DE00C895E5A}"/>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Footer Placeholder 4">
            <a:extLst>
              <a:ext uri="{FF2B5EF4-FFF2-40B4-BE49-F238E27FC236}">
                <a16:creationId xmlns:a16="http://schemas.microsoft.com/office/drawing/2014/main" id="{D4AC9E2C-4324-1345-9644-CFB96BAAD7E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4" name="Date Placeholder 2">
            <a:extLst>
              <a:ext uri="{FF2B5EF4-FFF2-40B4-BE49-F238E27FC236}">
                <a16:creationId xmlns:a16="http://schemas.microsoft.com/office/drawing/2014/main" id="{9D2F0118-BA8E-2F4A-BC98-92B0C5D4A88A}"/>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
        <p:nvSpPr>
          <p:cNvPr id="18" name="Title 1">
            <a:extLst>
              <a:ext uri="{FF2B5EF4-FFF2-40B4-BE49-F238E27FC236}">
                <a16:creationId xmlns:a16="http://schemas.microsoft.com/office/drawing/2014/main" id="{44057DBD-B66F-DE44-88DA-6BFBE94A794E}"/>
              </a:ext>
            </a:extLst>
          </p:cNvPr>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Tree>
    <p:extLst>
      <p:ext uri="{BB962C8B-B14F-4D97-AF65-F5344CB8AC3E}">
        <p14:creationId xmlns:p14="http://schemas.microsoft.com/office/powerpoint/2010/main" val="217555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three content supergraphic 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a:prstGeom prst="rect">
            <a:avLst/>
          </a:prstGeom>
        </p:spPr>
        <p:txBody>
          <a:bodyPr/>
          <a:lstStyle>
            <a:lvl1pPr>
              <a:defRPr>
                <a:latin typeface="+mj-lt"/>
              </a:defRPr>
            </a:lvl1pPr>
          </a:lstStyle>
          <a:p>
            <a:r>
              <a:rPr lang="de-DE"/>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12"/>
          </p:nvPr>
        </p:nvSpPr>
        <p:spPr>
          <a:xfrm>
            <a:off x="594000" y="6264000"/>
            <a:ext cx="288000" cy="594000"/>
          </a:xfrm>
          <a:prstGeom prst="rect">
            <a:avLst/>
          </a:prstGeom>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4">
            <a:extLst>
              <a:ext uri="{FF2B5EF4-FFF2-40B4-BE49-F238E27FC236}">
                <a16:creationId xmlns:a16="http://schemas.microsoft.com/office/drawing/2014/main" id="{31064131-9B92-454C-845B-A8C54C5A2F5C}"/>
              </a:ext>
            </a:extLst>
          </p:cNvPr>
          <p:cNvGrpSpPr>
            <a:grpSpLocks noChangeAspect="1"/>
          </p:cNvGrpSpPr>
          <p:nvPr userDrawn="1"/>
        </p:nvGrpSpPr>
        <p:grpSpPr bwMode="auto">
          <a:xfrm>
            <a:off x="5557694" y="-1"/>
            <a:ext cx="6634306" cy="2110153"/>
            <a:chOff x="4121" y="0"/>
            <a:chExt cx="3559" cy="1132"/>
          </a:xfrm>
          <a:solidFill>
            <a:schemeClr val="bg1">
              <a:alpha val="20000"/>
            </a:schemeClr>
          </a:solidFill>
        </p:grpSpPr>
        <p:sp>
          <p:nvSpPr>
            <p:cNvPr id="14" name="Freeform 5">
              <a:extLst>
                <a:ext uri="{FF2B5EF4-FFF2-40B4-BE49-F238E27FC236}">
                  <a16:creationId xmlns:a16="http://schemas.microsoft.com/office/drawing/2014/main" id="{D36CF3A1-9722-46AB-944B-BD277C4F66B8}"/>
                </a:ext>
              </a:extLst>
            </p:cNvPr>
            <p:cNvSpPr>
              <a:spLocks/>
            </p:cNvSpPr>
            <p:nvPr userDrawn="1"/>
          </p:nvSpPr>
          <p:spPr bwMode="auto">
            <a:xfrm>
              <a:off x="5626" y="0"/>
              <a:ext cx="2054" cy="1132"/>
            </a:xfrm>
            <a:custGeom>
              <a:avLst/>
              <a:gdLst>
                <a:gd name="T0" fmla="*/ 777 w 1389"/>
                <a:gd name="T1" fmla="*/ 764 h 764"/>
                <a:gd name="T2" fmla="*/ 1389 w 1389"/>
                <a:gd name="T3" fmla="*/ 148 h 764"/>
                <a:gd name="T4" fmla="*/ 1389 w 1389"/>
                <a:gd name="T5" fmla="*/ 0 h 764"/>
                <a:gd name="T6" fmla="*/ 137 w 1389"/>
                <a:gd name="T7" fmla="*/ 0 h 764"/>
                <a:gd name="T8" fmla="*/ 0 w 1389"/>
                <a:gd name="T9" fmla="*/ 764 h 764"/>
                <a:gd name="T10" fmla="*/ 777 w 1389"/>
                <a:gd name="T11" fmla="*/ 764 h 764"/>
              </a:gdLst>
              <a:ahLst/>
              <a:cxnLst>
                <a:cxn ang="0">
                  <a:pos x="T0" y="T1"/>
                </a:cxn>
                <a:cxn ang="0">
                  <a:pos x="T2" y="T3"/>
                </a:cxn>
                <a:cxn ang="0">
                  <a:pos x="T4" y="T5"/>
                </a:cxn>
                <a:cxn ang="0">
                  <a:pos x="T6" y="T7"/>
                </a:cxn>
                <a:cxn ang="0">
                  <a:pos x="T8" y="T9"/>
                </a:cxn>
                <a:cxn ang="0">
                  <a:pos x="T10" y="T11"/>
                </a:cxn>
              </a:cxnLst>
              <a:rect l="0" t="0" r="r" b="b"/>
              <a:pathLst>
                <a:path w="1389" h="764">
                  <a:moveTo>
                    <a:pt x="777" y="764"/>
                  </a:moveTo>
                  <a:cubicBezTo>
                    <a:pt x="918" y="496"/>
                    <a:pt x="1128" y="280"/>
                    <a:pt x="1389" y="148"/>
                  </a:cubicBezTo>
                  <a:cubicBezTo>
                    <a:pt x="1389" y="0"/>
                    <a:pt x="1389" y="0"/>
                    <a:pt x="1389" y="0"/>
                  </a:cubicBezTo>
                  <a:cubicBezTo>
                    <a:pt x="137" y="0"/>
                    <a:pt x="137" y="0"/>
                    <a:pt x="137" y="0"/>
                  </a:cubicBezTo>
                  <a:cubicBezTo>
                    <a:pt x="60" y="241"/>
                    <a:pt x="13" y="497"/>
                    <a:pt x="0" y="764"/>
                  </a:cubicBezTo>
                  <a:lnTo>
                    <a:pt x="777"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65FFC0E2-D4AA-4AB3-8248-500FF5BCD3D1}"/>
                </a:ext>
              </a:extLst>
            </p:cNvPr>
            <p:cNvSpPr>
              <a:spLocks/>
            </p:cNvSpPr>
            <p:nvPr userDrawn="1"/>
          </p:nvSpPr>
          <p:spPr bwMode="auto">
            <a:xfrm>
              <a:off x="4121" y="0"/>
              <a:ext cx="1105" cy="1132"/>
            </a:xfrm>
            <a:custGeom>
              <a:avLst/>
              <a:gdLst>
                <a:gd name="T0" fmla="*/ 595 w 747"/>
                <a:gd name="T1" fmla="*/ 764 h 764"/>
                <a:gd name="T2" fmla="*/ 732 w 747"/>
                <a:gd name="T3" fmla="*/ 54 h 764"/>
                <a:gd name="T4" fmla="*/ 747 w 747"/>
                <a:gd name="T5" fmla="*/ 0 h 764"/>
                <a:gd name="T6" fmla="*/ 318 w 747"/>
                <a:gd name="T7" fmla="*/ 0 h 764"/>
                <a:gd name="T8" fmla="*/ 0 w 747"/>
                <a:gd name="T9" fmla="*/ 764 h 764"/>
                <a:gd name="T10" fmla="*/ 595 w 747"/>
                <a:gd name="T11" fmla="*/ 764 h 764"/>
              </a:gdLst>
              <a:ahLst/>
              <a:cxnLst>
                <a:cxn ang="0">
                  <a:pos x="T0" y="T1"/>
                </a:cxn>
                <a:cxn ang="0">
                  <a:pos x="T2" y="T3"/>
                </a:cxn>
                <a:cxn ang="0">
                  <a:pos x="T4" y="T5"/>
                </a:cxn>
                <a:cxn ang="0">
                  <a:pos x="T6" y="T7"/>
                </a:cxn>
                <a:cxn ang="0">
                  <a:pos x="T8" y="T9"/>
                </a:cxn>
                <a:cxn ang="0">
                  <a:pos x="T10" y="T11"/>
                </a:cxn>
              </a:cxnLst>
              <a:rect l="0" t="0" r="r" b="b"/>
              <a:pathLst>
                <a:path w="747" h="764">
                  <a:moveTo>
                    <a:pt x="595" y="764"/>
                  </a:moveTo>
                  <a:cubicBezTo>
                    <a:pt x="614" y="519"/>
                    <a:pt x="661" y="281"/>
                    <a:pt x="732" y="54"/>
                  </a:cubicBezTo>
                  <a:cubicBezTo>
                    <a:pt x="737" y="36"/>
                    <a:pt x="742" y="18"/>
                    <a:pt x="747" y="0"/>
                  </a:cubicBezTo>
                  <a:cubicBezTo>
                    <a:pt x="318" y="0"/>
                    <a:pt x="318" y="0"/>
                    <a:pt x="318" y="0"/>
                  </a:cubicBezTo>
                  <a:cubicBezTo>
                    <a:pt x="180" y="236"/>
                    <a:pt x="72" y="492"/>
                    <a:pt x="0" y="764"/>
                  </a:cubicBezTo>
                  <a:lnTo>
                    <a:pt x="595"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Date Placeholder 2">
            <a:extLst>
              <a:ext uri="{FF2B5EF4-FFF2-40B4-BE49-F238E27FC236}">
                <a16:creationId xmlns:a16="http://schemas.microsoft.com/office/drawing/2014/main" id="{D381D489-21E1-4B32-A0D3-8510C84CC65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852335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ext_slide_with_small_object">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6D87A4E9-E318-9A79-A685-317241305D79}"/>
              </a:ext>
            </a:extLst>
          </p:cNvPr>
          <p:cNvGrpSpPr>
            <a:grpSpLocks noChangeAspect="1"/>
          </p:cNvGrpSpPr>
          <p:nvPr userDrawn="1"/>
        </p:nvGrpSpPr>
        <p:grpSpPr bwMode="auto">
          <a:xfrm>
            <a:off x="8529638" y="3175"/>
            <a:ext cx="3662362" cy="6858000"/>
            <a:chOff x="5373" y="2"/>
            <a:chExt cx="2307" cy="4320"/>
          </a:xfrm>
          <a:solidFill>
            <a:schemeClr val="tx2">
              <a:alpha val="20000"/>
            </a:schemeClr>
          </a:solidFill>
        </p:grpSpPr>
        <p:sp>
          <p:nvSpPr>
            <p:cNvPr id="19" name="Freeform 5">
              <a:extLst>
                <a:ext uri="{FF2B5EF4-FFF2-40B4-BE49-F238E27FC236}">
                  <a16:creationId xmlns:a16="http://schemas.microsoft.com/office/drawing/2014/main" id="{0DCA7CC7-57EA-E7A1-2414-23110485B004}"/>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a:extLst>
                <a:ext uri="{FF2B5EF4-FFF2-40B4-BE49-F238E27FC236}">
                  <a16:creationId xmlns:a16="http://schemas.microsoft.com/office/drawing/2014/main" id="{62E465E5-C33B-DAF4-5AB0-A0005E6CA622}"/>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Slide Number Placeholder 5">
            <a:extLst>
              <a:ext uri="{FF2B5EF4-FFF2-40B4-BE49-F238E27FC236}">
                <a16:creationId xmlns:a16="http://schemas.microsoft.com/office/drawing/2014/main" id="{0D479B62-F351-9647-9B10-9DE00C895E5A}"/>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Footer Placeholder 4">
            <a:extLst>
              <a:ext uri="{FF2B5EF4-FFF2-40B4-BE49-F238E27FC236}">
                <a16:creationId xmlns:a16="http://schemas.microsoft.com/office/drawing/2014/main" id="{D4AC9E2C-4324-1345-9644-CFB96BAAD7E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4" name="Date Placeholder 2">
            <a:extLst>
              <a:ext uri="{FF2B5EF4-FFF2-40B4-BE49-F238E27FC236}">
                <a16:creationId xmlns:a16="http://schemas.microsoft.com/office/drawing/2014/main" id="{9D2F0118-BA8E-2F4A-BC98-92B0C5D4A88A}"/>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
        <p:nvSpPr>
          <p:cNvPr id="17" name="Title 1">
            <a:extLst>
              <a:ext uri="{FF2B5EF4-FFF2-40B4-BE49-F238E27FC236}">
                <a16:creationId xmlns:a16="http://schemas.microsoft.com/office/drawing/2014/main" id="{65BCE165-BBC2-0547-BC4F-B1FD3B1B673B}"/>
              </a:ext>
            </a:extLst>
          </p:cNvPr>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18" name="Text Placeholder 4">
            <a:extLst>
              <a:ext uri="{FF2B5EF4-FFF2-40B4-BE49-F238E27FC236}">
                <a16:creationId xmlns:a16="http://schemas.microsoft.com/office/drawing/2014/main" id="{53CA7634-635D-6248-B515-4D7285A5153D}"/>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12820414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ext_slide_with_two_text_blocks">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395C80B5-55D1-BE49-AC2D-48B3FF37CD8F}"/>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0" name="Footer Placeholder 4">
            <a:extLst>
              <a:ext uri="{FF2B5EF4-FFF2-40B4-BE49-F238E27FC236}">
                <a16:creationId xmlns:a16="http://schemas.microsoft.com/office/drawing/2014/main" id="{AA216D30-CC64-3D48-87B2-E14345B819C4}"/>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11" name="Date Placeholder 2">
            <a:extLst>
              <a:ext uri="{FF2B5EF4-FFF2-40B4-BE49-F238E27FC236}">
                <a16:creationId xmlns:a16="http://schemas.microsoft.com/office/drawing/2014/main" id="{89BEEE06-54AE-B846-B187-488746FEBED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
        <p:nvSpPr>
          <p:cNvPr id="12" name="Title 1">
            <a:extLst>
              <a:ext uri="{FF2B5EF4-FFF2-40B4-BE49-F238E27FC236}">
                <a16:creationId xmlns:a16="http://schemas.microsoft.com/office/drawing/2014/main" id="{8A6E97D3-7B3E-F14D-AE0B-C47A99775AA4}"/>
              </a:ext>
            </a:extLst>
          </p:cNvPr>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13" name="Content Placeholder 3">
            <a:extLst>
              <a:ext uri="{FF2B5EF4-FFF2-40B4-BE49-F238E27FC236}">
                <a16:creationId xmlns:a16="http://schemas.microsoft.com/office/drawing/2014/main" id="{8096391F-F01C-3B4C-8ECB-5724F755653D}"/>
              </a:ext>
            </a:extLst>
          </p:cNvPr>
          <p:cNvSpPr>
            <a:spLocks noGrp="1"/>
          </p:cNvSpPr>
          <p:nvPr>
            <p:ph sz="half" idx="10"/>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8929C8B6-607B-9E49-BE70-637B51E83C08}"/>
              </a:ext>
            </a:extLst>
          </p:cNvPr>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6015449"/>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le and content supergraphic half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rgbClr val="B6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oup 4">
            <a:extLst>
              <a:ext uri="{FF2B5EF4-FFF2-40B4-BE49-F238E27FC236}">
                <a16:creationId xmlns:a16="http://schemas.microsoft.com/office/drawing/2014/main" id="{A89B6E84-C91D-4646-A470-C2687C0C3008}"/>
              </a:ext>
            </a:extLst>
          </p:cNvPr>
          <p:cNvGrpSpPr>
            <a:grpSpLocks noChangeAspect="1"/>
          </p:cNvGrpSpPr>
          <p:nvPr userDrawn="1"/>
        </p:nvGrpSpPr>
        <p:grpSpPr bwMode="auto">
          <a:xfrm>
            <a:off x="2428600" y="0"/>
            <a:ext cx="3662362" cy="6858000"/>
            <a:chOff x="5373" y="2"/>
            <a:chExt cx="2307" cy="4320"/>
          </a:xfrm>
          <a:solidFill>
            <a:srgbClr val="E7EEEF"/>
          </a:solidFill>
        </p:grpSpPr>
        <p:sp>
          <p:nvSpPr>
            <p:cNvPr id="18" name="Freeform 5">
              <a:extLst>
                <a:ext uri="{FF2B5EF4-FFF2-40B4-BE49-F238E27FC236}">
                  <a16:creationId xmlns:a16="http://schemas.microsoft.com/office/drawing/2014/main" id="{611D8CC4-F91B-4025-B45F-758BE8EBCD9A}"/>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6">
              <a:extLst>
                <a:ext uri="{FF2B5EF4-FFF2-40B4-BE49-F238E27FC236}">
                  <a16:creationId xmlns:a16="http://schemas.microsoft.com/office/drawing/2014/main" id="{F208934F-023C-4F70-8F0F-C6136F233245}"/>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601557" y="591757"/>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012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Date Placeholder 6">
            <a:extLst>
              <a:ext uri="{FF2B5EF4-FFF2-40B4-BE49-F238E27FC236}">
                <a16:creationId xmlns:a16="http://schemas.microsoft.com/office/drawing/2014/main" id="{41944542-8992-D042-A088-043EFDFFFA53}"/>
              </a:ext>
            </a:extLst>
          </p:cNvPr>
          <p:cNvSpPr>
            <a:spLocks noGrp="1"/>
          </p:cNvSpPr>
          <p:nvPr>
            <p:ph type="dt" sz="half" idx="2"/>
          </p:nvPr>
        </p:nvSpPr>
        <p:spPr>
          <a:xfrm>
            <a:off x="8363795" y="6262688"/>
            <a:ext cx="3240000" cy="594000"/>
          </a:xfrm>
        </p:spPr>
        <p:txBody>
          <a:bodyPr/>
          <a:lstStyle/>
          <a:p>
            <a:r>
              <a:rPr lang="sr-Latn-RS"/>
              <a:t>Vertikalna ograničenja | Marija Zrno Prošić</a:t>
            </a:r>
            <a:endParaRPr lang="de-DE" dirty="0"/>
          </a:p>
        </p:txBody>
      </p:sp>
      <p:sp>
        <p:nvSpPr>
          <p:cNvPr id="13" name="Slide Number Placeholder 3">
            <a:extLst>
              <a:ext uri="{FF2B5EF4-FFF2-40B4-BE49-F238E27FC236}">
                <a16:creationId xmlns:a16="http://schemas.microsoft.com/office/drawing/2014/main" id="{508438F0-E12E-4545-B4F6-362ED7243AF8}"/>
              </a:ext>
            </a:extLst>
          </p:cNvPr>
          <p:cNvSpPr>
            <a:spLocks noGrp="1"/>
          </p:cNvSpPr>
          <p:nvPr>
            <p:ph type="sldNum" sz="quarter" idx="12"/>
          </p:nvPr>
        </p:nvSpPr>
        <p:spPr>
          <a:xfrm>
            <a:off x="594000" y="6264000"/>
            <a:ext cx="288000" cy="594000"/>
          </a:xfrm>
        </p:spPr>
        <p:txBody>
          <a:bodyPr/>
          <a:lstStyle/>
          <a:p>
            <a:fld id="{586824BF-3B93-454D-8CFC-2835FAC2A0AB}" type="slidenum">
              <a:rPr lang="de-DE" smtClean="0"/>
              <a:pPr/>
              <a:t>‹#›</a:t>
            </a:fld>
            <a:endParaRPr lang="de-DE" dirty="0"/>
          </a:p>
        </p:txBody>
      </p:sp>
      <p:sp>
        <p:nvSpPr>
          <p:cNvPr id="20" name="Fußzeilenplatzhalter 7">
            <a:extLst>
              <a:ext uri="{FF2B5EF4-FFF2-40B4-BE49-F238E27FC236}">
                <a16:creationId xmlns:a16="http://schemas.microsoft.com/office/drawing/2014/main" id="{E541953F-042C-E949-A4A0-C2464828F30E}"/>
              </a:ext>
            </a:extLst>
          </p:cNvPr>
          <p:cNvSpPr>
            <a:spLocks noGrp="1"/>
          </p:cNvSpPr>
          <p:nvPr>
            <p:ph type="ftr" sz="quarter" idx="3"/>
          </p:nvPr>
        </p:nvSpPr>
        <p:spPr>
          <a:xfrm>
            <a:off x="882001" y="6264000"/>
            <a:ext cx="3960000" cy="594000"/>
          </a:xfrm>
        </p:spPr>
        <p:txBody>
          <a:bodyPr/>
          <a:lstStyle/>
          <a:p>
            <a:r>
              <a:rPr lang="en-US"/>
              <a:t>Odvjetničko društvo Bardek, Lisac, Mušec, Skoko i partneri d.o.o. u suradnji s CMS Reich-Rohrwig Hainz (CMS Hrvatska)</a:t>
            </a:r>
            <a:endParaRPr lang="en-GB" dirty="0"/>
          </a:p>
        </p:txBody>
      </p:sp>
    </p:spTree>
    <p:extLst>
      <p:ext uri="{BB962C8B-B14F-4D97-AF65-F5344CB8AC3E}">
        <p14:creationId xmlns:p14="http://schemas.microsoft.com/office/powerpoint/2010/main" val="24403559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6_Title and content supergraphic half right">
    <p:spTree>
      <p:nvGrpSpPr>
        <p:cNvPr id="1" name=""/>
        <p:cNvGrpSpPr/>
        <p:nvPr/>
      </p:nvGrpSpPr>
      <p:grpSpPr>
        <a:xfrm>
          <a:off x="0" y="0"/>
          <a:ext cx="0" cy="0"/>
          <a:chOff x="0" y="0"/>
          <a:chExt cx="0" cy="0"/>
        </a:xfrm>
      </p:grpSpPr>
      <p:sp>
        <p:nvSpPr>
          <p:cNvPr id="13" name="Rectangle 13">
            <a:extLst>
              <a:ext uri="{FF2B5EF4-FFF2-40B4-BE49-F238E27FC236}">
                <a16:creationId xmlns:a16="http://schemas.microsoft.com/office/drawing/2014/main" id="{F30B57DC-95D9-E7C2-3F5C-4844721485AA}"/>
              </a:ext>
            </a:extLst>
          </p:cNvPr>
          <p:cNvSpPr/>
          <p:nvPr userDrawn="1"/>
        </p:nvSpPr>
        <p:spPr>
          <a:xfrm>
            <a:off x="6096000" y="0"/>
            <a:ext cx="6096000" cy="6858000"/>
          </a:xfrm>
          <a:prstGeom prst="rect">
            <a:avLst/>
          </a:prstGeom>
          <a:solidFill>
            <a:srgbClr val="B6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a:extLst>
              <a:ext uri="{FF2B5EF4-FFF2-40B4-BE49-F238E27FC236}">
                <a16:creationId xmlns:a16="http://schemas.microsoft.com/office/drawing/2014/main" id="{E1F35FD1-E150-3AF7-B256-C463A9C821BE}"/>
              </a:ext>
            </a:extLst>
          </p:cNvPr>
          <p:cNvGrpSpPr>
            <a:grpSpLocks noChangeAspect="1"/>
          </p:cNvGrpSpPr>
          <p:nvPr userDrawn="1"/>
        </p:nvGrpSpPr>
        <p:grpSpPr bwMode="auto">
          <a:xfrm>
            <a:off x="8524600" y="0"/>
            <a:ext cx="3662362" cy="6858000"/>
            <a:chOff x="5373" y="2"/>
            <a:chExt cx="2307" cy="4320"/>
          </a:xfrm>
          <a:solidFill>
            <a:srgbClr val="E7EEEF"/>
          </a:solidFill>
        </p:grpSpPr>
        <p:sp>
          <p:nvSpPr>
            <p:cNvPr id="15" name="Freeform 5">
              <a:extLst>
                <a:ext uri="{FF2B5EF4-FFF2-40B4-BE49-F238E27FC236}">
                  <a16:creationId xmlns:a16="http://schemas.microsoft.com/office/drawing/2014/main" id="{8C981B9C-8DD3-B5FE-3025-B4BA1BBA5E65}"/>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F0464D9E-41E0-DE54-3B71-8D254CA03BF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94000" y="594000"/>
            <a:ext cx="4860000" cy="900000"/>
          </a:xfrm>
        </p:spPr>
        <p:txBody>
          <a:bodyPr anchor="t"/>
          <a:lstStyle>
            <a:lvl1pPr>
              <a:defRPr sz="3200" b="0"/>
            </a:lvl1pPr>
          </a:lstStyle>
          <a:p>
            <a:r>
              <a:rPr lang="en-US"/>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7" name="Footer Placeholder 4">
            <a:extLst>
              <a:ext uri="{FF2B5EF4-FFF2-40B4-BE49-F238E27FC236}">
                <a16:creationId xmlns:a16="http://schemas.microsoft.com/office/drawing/2014/main" id="{2C01CEB7-D35E-4DB6-A1AD-FB3AE28EB62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a:p>
        </p:txBody>
      </p:sp>
      <p:sp>
        <p:nvSpPr>
          <p:cNvPr id="19" name="Date Placeholder 2">
            <a:extLst>
              <a:ext uri="{FF2B5EF4-FFF2-40B4-BE49-F238E27FC236}">
                <a16:creationId xmlns:a16="http://schemas.microsoft.com/office/drawing/2014/main" id="{8D762BC1-160B-43F5-A5AE-FE263DC4E286}"/>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US" dirty="0"/>
          </a:p>
        </p:txBody>
      </p:sp>
    </p:spTree>
    <p:extLst>
      <p:ext uri="{BB962C8B-B14F-4D97-AF65-F5344CB8AC3E}">
        <p14:creationId xmlns:p14="http://schemas.microsoft.com/office/powerpoint/2010/main" val="6917211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r>
              <a:rPr lang="en-US"/>
              <a:t>Odvjetničko društvo Bardek, Lisac, Mušec, Skoko i partneri d.o.o. u suradnji s CMS Reich-Rohrwig Hainz (CMS Hrvatska)</a:t>
            </a:r>
            <a:endParaRPr lang="de-DE" dirty="0"/>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580688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82000" y="6264000"/>
            <a:ext cx="3960000" cy="594000"/>
          </a:xfrm>
        </p:spPr>
        <p:txBody>
          <a:bodyPr/>
          <a:lstStyle/>
          <a:p>
            <a:r>
              <a:rPr lang="en-US"/>
              <a:t>Odvjetničko društvo Bardek, Lisac, Mušec, Skoko i partneri d.o.o. u suradnji s CMS Reich-Rohrwig Hainz (CMS Hrvatska)</a:t>
            </a:r>
            <a:endParaRPr lang="de-DE" dirty="0"/>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9270170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3_Title and content 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4000" y="18000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en-US"/>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grpSp>
        <p:nvGrpSpPr>
          <p:cNvPr id="9" name="Group 4">
            <a:extLst>
              <a:ext uri="{FF2B5EF4-FFF2-40B4-BE49-F238E27FC236}">
                <a16:creationId xmlns:a16="http://schemas.microsoft.com/office/drawing/2014/main" id="{4DD382A5-2F3E-4B8E-B5E0-DE1BF284D911}"/>
              </a:ext>
            </a:extLst>
          </p:cNvPr>
          <p:cNvGrpSpPr>
            <a:grpSpLocks noChangeAspect="1"/>
          </p:cNvGrpSpPr>
          <p:nvPr userDrawn="1"/>
        </p:nvGrpSpPr>
        <p:grpSpPr bwMode="auto">
          <a:xfrm>
            <a:off x="8529638" y="3175"/>
            <a:ext cx="3662362" cy="6858000"/>
            <a:chOff x="5373" y="2"/>
            <a:chExt cx="2307" cy="4320"/>
          </a:xfrm>
          <a:solidFill>
            <a:schemeClr val="tx2">
              <a:alpha val="20000"/>
            </a:schemeClr>
          </a:solidFill>
        </p:grpSpPr>
        <p:sp>
          <p:nvSpPr>
            <p:cNvPr id="11" name="Freeform 5">
              <a:extLst>
                <a:ext uri="{FF2B5EF4-FFF2-40B4-BE49-F238E27FC236}">
                  <a16:creationId xmlns:a16="http://schemas.microsoft.com/office/drawing/2014/main" id="{00642F99-62A0-4E57-91E5-C73150BBC88A}"/>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378E226B-2679-42FC-89C8-3B57A90BF8A4}"/>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Date Placeholder 2">
            <a:extLst>
              <a:ext uri="{FF2B5EF4-FFF2-40B4-BE49-F238E27FC236}">
                <a16:creationId xmlns:a16="http://schemas.microsoft.com/office/drawing/2014/main" id="{0522EB56-6812-44B8-AF64-7CA9B2BF9E1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9726775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_Title and three content supergraphic 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en-US"/>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4">
            <a:extLst>
              <a:ext uri="{FF2B5EF4-FFF2-40B4-BE49-F238E27FC236}">
                <a16:creationId xmlns:a16="http://schemas.microsoft.com/office/drawing/2014/main" id="{31064131-9B92-454C-845B-A8C54C5A2F5C}"/>
              </a:ext>
            </a:extLst>
          </p:cNvPr>
          <p:cNvGrpSpPr>
            <a:grpSpLocks noChangeAspect="1"/>
          </p:cNvGrpSpPr>
          <p:nvPr userDrawn="1"/>
        </p:nvGrpSpPr>
        <p:grpSpPr bwMode="auto">
          <a:xfrm>
            <a:off x="5557694" y="-1"/>
            <a:ext cx="6634306" cy="2110153"/>
            <a:chOff x="4121" y="0"/>
            <a:chExt cx="3559" cy="1132"/>
          </a:xfrm>
          <a:solidFill>
            <a:schemeClr val="bg1">
              <a:alpha val="20000"/>
            </a:schemeClr>
          </a:solidFill>
        </p:grpSpPr>
        <p:sp>
          <p:nvSpPr>
            <p:cNvPr id="14" name="Freeform 5">
              <a:extLst>
                <a:ext uri="{FF2B5EF4-FFF2-40B4-BE49-F238E27FC236}">
                  <a16:creationId xmlns:a16="http://schemas.microsoft.com/office/drawing/2014/main" id="{D36CF3A1-9722-46AB-944B-BD277C4F66B8}"/>
                </a:ext>
              </a:extLst>
            </p:cNvPr>
            <p:cNvSpPr>
              <a:spLocks/>
            </p:cNvSpPr>
            <p:nvPr userDrawn="1"/>
          </p:nvSpPr>
          <p:spPr bwMode="auto">
            <a:xfrm>
              <a:off x="5626" y="0"/>
              <a:ext cx="2054" cy="1132"/>
            </a:xfrm>
            <a:custGeom>
              <a:avLst/>
              <a:gdLst>
                <a:gd name="T0" fmla="*/ 777 w 1389"/>
                <a:gd name="T1" fmla="*/ 764 h 764"/>
                <a:gd name="T2" fmla="*/ 1389 w 1389"/>
                <a:gd name="T3" fmla="*/ 148 h 764"/>
                <a:gd name="T4" fmla="*/ 1389 w 1389"/>
                <a:gd name="T5" fmla="*/ 0 h 764"/>
                <a:gd name="T6" fmla="*/ 137 w 1389"/>
                <a:gd name="T7" fmla="*/ 0 h 764"/>
                <a:gd name="T8" fmla="*/ 0 w 1389"/>
                <a:gd name="T9" fmla="*/ 764 h 764"/>
                <a:gd name="T10" fmla="*/ 777 w 1389"/>
                <a:gd name="T11" fmla="*/ 764 h 764"/>
              </a:gdLst>
              <a:ahLst/>
              <a:cxnLst>
                <a:cxn ang="0">
                  <a:pos x="T0" y="T1"/>
                </a:cxn>
                <a:cxn ang="0">
                  <a:pos x="T2" y="T3"/>
                </a:cxn>
                <a:cxn ang="0">
                  <a:pos x="T4" y="T5"/>
                </a:cxn>
                <a:cxn ang="0">
                  <a:pos x="T6" y="T7"/>
                </a:cxn>
                <a:cxn ang="0">
                  <a:pos x="T8" y="T9"/>
                </a:cxn>
                <a:cxn ang="0">
                  <a:pos x="T10" y="T11"/>
                </a:cxn>
              </a:cxnLst>
              <a:rect l="0" t="0" r="r" b="b"/>
              <a:pathLst>
                <a:path w="1389" h="764">
                  <a:moveTo>
                    <a:pt x="777" y="764"/>
                  </a:moveTo>
                  <a:cubicBezTo>
                    <a:pt x="918" y="496"/>
                    <a:pt x="1128" y="280"/>
                    <a:pt x="1389" y="148"/>
                  </a:cubicBezTo>
                  <a:cubicBezTo>
                    <a:pt x="1389" y="0"/>
                    <a:pt x="1389" y="0"/>
                    <a:pt x="1389" y="0"/>
                  </a:cubicBezTo>
                  <a:cubicBezTo>
                    <a:pt x="137" y="0"/>
                    <a:pt x="137" y="0"/>
                    <a:pt x="137" y="0"/>
                  </a:cubicBezTo>
                  <a:cubicBezTo>
                    <a:pt x="60" y="241"/>
                    <a:pt x="13" y="497"/>
                    <a:pt x="0" y="764"/>
                  </a:cubicBezTo>
                  <a:lnTo>
                    <a:pt x="777"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65FFC0E2-D4AA-4AB3-8248-500FF5BCD3D1}"/>
                </a:ext>
              </a:extLst>
            </p:cNvPr>
            <p:cNvSpPr>
              <a:spLocks/>
            </p:cNvSpPr>
            <p:nvPr userDrawn="1"/>
          </p:nvSpPr>
          <p:spPr bwMode="auto">
            <a:xfrm>
              <a:off x="4121" y="0"/>
              <a:ext cx="1105" cy="1132"/>
            </a:xfrm>
            <a:custGeom>
              <a:avLst/>
              <a:gdLst>
                <a:gd name="T0" fmla="*/ 595 w 747"/>
                <a:gd name="T1" fmla="*/ 764 h 764"/>
                <a:gd name="T2" fmla="*/ 732 w 747"/>
                <a:gd name="T3" fmla="*/ 54 h 764"/>
                <a:gd name="T4" fmla="*/ 747 w 747"/>
                <a:gd name="T5" fmla="*/ 0 h 764"/>
                <a:gd name="T6" fmla="*/ 318 w 747"/>
                <a:gd name="T7" fmla="*/ 0 h 764"/>
                <a:gd name="T8" fmla="*/ 0 w 747"/>
                <a:gd name="T9" fmla="*/ 764 h 764"/>
                <a:gd name="T10" fmla="*/ 595 w 747"/>
                <a:gd name="T11" fmla="*/ 764 h 764"/>
              </a:gdLst>
              <a:ahLst/>
              <a:cxnLst>
                <a:cxn ang="0">
                  <a:pos x="T0" y="T1"/>
                </a:cxn>
                <a:cxn ang="0">
                  <a:pos x="T2" y="T3"/>
                </a:cxn>
                <a:cxn ang="0">
                  <a:pos x="T4" y="T5"/>
                </a:cxn>
                <a:cxn ang="0">
                  <a:pos x="T6" y="T7"/>
                </a:cxn>
                <a:cxn ang="0">
                  <a:pos x="T8" y="T9"/>
                </a:cxn>
                <a:cxn ang="0">
                  <a:pos x="T10" y="T11"/>
                </a:cxn>
              </a:cxnLst>
              <a:rect l="0" t="0" r="r" b="b"/>
              <a:pathLst>
                <a:path w="747" h="764">
                  <a:moveTo>
                    <a:pt x="595" y="764"/>
                  </a:moveTo>
                  <a:cubicBezTo>
                    <a:pt x="614" y="519"/>
                    <a:pt x="661" y="281"/>
                    <a:pt x="732" y="54"/>
                  </a:cubicBezTo>
                  <a:cubicBezTo>
                    <a:pt x="737" y="36"/>
                    <a:pt x="742" y="18"/>
                    <a:pt x="747" y="0"/>
                  </a:cubicBezTo>
                  <a:cubicBezTo>
                    <a:pt x="318" y="0"/>
                    <a:pt x="318" y="0"/>
                    <a:pt x="318" y="0"/>
                  </a:cubicBezTo>
                  <a:cubicBezTo>
                    <a:pt x="180" y="236"/>
                    <a:pt x="72" y="492"/>
                    <a:pt x="0" y="764"/>
                  </a:cubicBezTo>
                  <a:lnTo>
                    <a:pt x="595"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Date Placeholder 2">
            <a:extLst>
              <a:ext uri="{FF2B5EF4-FFF2-40B4-BE49-F238E27FC236}">
                <a16:creationId xmlns:a16="http://schemas.microsoft.com/office/drawing/2014/main" id="{D381D489-21E1-4B32-A0D3-8510C84CC65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3591674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_Title and content supergraphic half righ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7" name="Footer Placeholder 4">
            <a:extLst>
              <a:ext uri="{FF2B5EF4-FFF2-40B4-BE49-F238E27FC236}">
                <a16:creationId xmlns:a16="http://schemas.microsoft.com/office/drawing/2014/main" id="{2C01CEB7-D35E-4DB6-A1AD-FB3AE28EB62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9" name="Date Placeholder 2">
            <a:extLst>
              <a:ext uri="{FF2B5EF4-FFF2-40B4-BE49-F238E27FC236}">
                <a16:creationId xmlns:a16="http://schemas.microsoft.com/office/drawing/2014/main" id="{8D762BC1-160B-43F5-A5AE-FE263DC4E286}"/>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pic>
        <p:nvPicPr>
          <p:cNvPr id="4" name="Picture 3">
            <a:extLst>
              <a:ext uri="{FF2B5EF4-FFF2-40B4-BE49-F238E27FC236}">
                <a16:creationId xmlns:a16="http://schemas.microsoft.com/office/drawing/2014/main" id="{E020737B-E7F6-C658-D980-910A3CCC10B0}"/>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99" y="0"/>
            <a:ext cx="6099769" cy="6858000"/>
          </a:xfrm>
          <a:prstGeom prst="rect">
            <a:avLst/>
          </a:prstGeom>
        </p:spPr>
      </p:pic>
      <p:grpSp>
        <p:nvGrpSpPr>
          <p:cNvPr id="3" name="Group 2">
            <a:extLst>
              <a:ext uri="{FF2B5EF4-FFF2-40B4-BE49-F238E27FC236}">
                <a16:creationId xmlns:a16="http://schemas.microsoft.com/office/drawing/2014/main" id="{9C846091-7F9D-B941-4F1F-814E221A6375}"/>
              </a:ext>
            </a:extLst>
          </p:cNvPr>
          <p:cNvGrpSpPr>
            <a:grpSpLocks noChangeAspect="1"/>
          </p:cNvGrpSpPr>
          <p:nvPr userDrawn="1"/>
        </p:nvGrpSpPr>
        <p:grpSpPr bwMode="auto">
          <a:xfrm>
            <a:off x="7344704" y="0"/>
            <a:ext cx="4847296" cy="6856688"/>
            <a:chOff x="786" y="18"/>
            <a:chExt cx="3054" cy="4320"/>
          </a:xfrm>
          <a:solidFill>
            <a:schemeClr val="bg1">
              <a:alpha val="20000"/>
            </a:schemeClr>
          </a:solidFill>
        </p:grpSpPr>
        <p:sp>
          <p:nvSpPr>
            <p:cNvPr id="6" name="Freeform 5">
              <a:extLst>
                <a:ext uri="{FF2B5EF4-FFF2-40B4-BE49-F238E27FC236}">
                  <a16:creationId xmlns:a16="http://schemas.microsoft.com/office/drawing/2014/main" id="{FF85E7FF-1514-83E5-3EFD-618A875C0F42}"/>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4C00450B-87A7-804F-3B58-6BA12BEE5EF7}"/>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860436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6_Title and content supergraphic half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grpSp>
        <p:nvGrpSpPr>
          <p:cNvPr id="8" name="Group 4">
            <a:extLst>
              <a:ext uri="{FF2B5EF4-FFF2-40B4-BE49-F238E27FC236}">
                <a16:creationId xmlns:a16="http://schemas.microsoft.com/office/drawing/2014/main" id="{134587BE-D664-4A99-B34B-8298A934692B}"/>
              </a:ext>
            </a:extLst>
          </p:cNvPr>
          <p:cNvGrpSpPr>
            <a:grpSpLocks noChangeAspect="1"/>
          </p:cNvGrpSpPr>
          <p:nvPr userDrawn="1"/>
        </p:nvGrpSpPr>
        <p:grpSpPr bwMode="auto">
          <a:xfrm>
            <a:off x="1247777" y="1"/>
            <a:ext cx="4848223" cy="6857999"/>
            <a:chOff x="786" y="18"/>
            <a:chExt cx="3054" cy="4320"/>
          </a:xfrm>
          <a:solidFill>
            <a:schemeClr val="bg1">
              <a:alpha val="20000"/>
            </a:schemeClr>
          </a:solidFill>
        </p:grpSpPr>
        <p:sp>
          <p:nvSpPr>
            <p:cNvPr id="12" name="Freeform 5">
              <a:extLst>
                <a:ext uri="{FF2B5EF4-FFF2-40B4-BE49-F238E27FC236}">
                  <a16:creationId xmlns:a16="http://schemas.microsoft.com/office/drawing/2014/main" id="{8F5FF2AB-9783-421B-9290-0261816EB53C}"/>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875A258A-EAA5-4BDA-99AC-1D9546BC0310}"/>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Footer Placeholder 4">
            <a:extLst>
              <a:ext uri="{FF2B5EF4-FFF2-40B4-BE49-F238E27FC236}">
                <a16:creationId xmlns:a16="http://schemas.microsoft.com/office/drawing/2014/main" id="{4C8CC693-1308-4F96-9D15-F2CFC42B7956}"/>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16" name="Slide Number Placeholder 5">
            <a:extLst>
              <a:ext uri="{FF2B5EF4-FFF2-40B4-BE49-F238E27FC236}">
                <a16:creationId xmlns:a16="http://schemas.microsoft.com/office/drawing/2014/main" id="{C376E7F9-E6D4-4D17-AE9F-500CE508BE85}"/>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7" name="Date Placeholder 2">
            <a:extLst>
              <a:ext uri="{FF2B5EF4-FFF2-40B4-BE49-F238E27FC236}">
                <a16:creationId xmlns:a16="http://schemas.microsoft.com/office/drawing/2014/main" id="{80CFCF96-3E7A-4F2F-BB21-A307134DF9C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4086544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supergraphic half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grpSp>
        <p:nvGrpSpPr>
          <p:cNvPr id="8" name="Group 4">
            <a:extLst>
              <a:ext uri="{FF2B5EF4-FFF2-40B4-BE49-F238E27FC236}">
                <a16:creationId xmlns:a16="http://schemas.microsoft.com/office/drawing/2014/main" id="{134587BE-D664-4A99-B34B-8298A934692B}"/>
              </a:ext>
            </a:extLst>
          </p:cNvPr>
          <p:cNvGrpSpPr>
            <a:grpSpLocks noChangeAspect="1"/>
          </p:cNvGrpSpPr>
          <p:nvPr userDrawn="1"/>
        </p:nvGrpSpPr>
        <p:grpSpPr bwMode="auto">
          <a:xfrm>
            <a:off x="1247777" y="1"/>
            <a:ext cx="4848223" cy="6857999"/>
            <a:chOff x="786" y="18"/>
            <a:chExt cx="3054" cy="4320"/>
          </a:xfrm>
          <a:solidFill>
            <a:schemeClr val="bg1">
              <a:alpha val="20000"/>
            </a:schemeClr>
          </a:solidFill>
        </p:grpSpPr>
        <p:sp>
          <p:nvSpPr>
            <p:cNvPr id="12" name="Freeform 5">
              <a:extLst>
                <a:ext uri="{FF2B5EF4-FFF2-40B4-BE49-F238E27FC236}">
                  <a16:creationId xmlns:a16="http://schemas.microsoft.com/office/drawing/2014/main" id="{8F5FF2AB-9783-421B-9290-0261816EB53C}"/>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875A258A-EAA5-4BDA-99AC-1D9546BC0310}"/>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Footer Placeholder 4">
            <a:extLst>
              <a:ext uri="{FF2B5EF4-FFF2-40B4-BE49-F238E27FC236}">
                <a16:creationId xmlns:a16="http://schemas.microsoft.com/office/drawing/2014/main" id="{4C8CC693-1308-4F96-9D15-F2CFC42B7956}"/>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Odvjetničko društvo Bardek, Lisac, Mušec, Skoko i partneri d.o.o. u suradnji s CMS Reich-Rohrwig Hainz (CMS Hrvatska)</a:t>
            </a:r>
            <a:endParaRPr lang="de-DE" dirty="0"/>
          </a:p>
        </p:txBody>
      </p:sp>
      <p:sp>
        <p:nvSpPr>
          <p:cNvPr id="16" name="Slide Number Placeholder 5">
            <a:extLst>
              <a:ext uri="{FF2B5EF4-FFF2-40B4-BE49-F238E27FC236}">
                <a16:creationId xmlns:a16="http://schemas.microsoft.com/office/drawing/2014/main" id="{C376E7F9-E6D4-4D17-AE9F-500CE508BE85}"/>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7" name="Date Placeholder 2">
            <a:extLst>
              <a:ext uri="{FF2B5EF4-FFF2-40B4-BE49-F238E27FC236}">
                <a16:creationId xmlns:a16="http://schemas.microsoft.com/office/drawing/2014/main" id="{80CFCF96-3E7A-4F2F-BB21-A307134DF9C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96930324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tx2"/>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Footer Placeholder 4">
            <a:extLst>
              <a:ext uri="{FF2B5EF4-FFF2-40B4-BE49-F238E27FC236}">
                <a16:creationId xmlns:a16="http://schemas.microsoft.com/office/drawing/2014/main" id="{C361F9EE-701C-4DB3-B4E6-CC4BA7A709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6DFDAFC9-979F-4877-B720-B8C356553BB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9637881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761224"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8" name="Freeform 5">
            <a:extLst>
              <a:ext uri="{FF2B5EF4-FFF2-40B4-BE49-F238E27FC236}">
                <a16:creationId xmlns:a16="http://schemas.microsoft.com/office/drawing/2014/main" id="{48536AF5-5B95-4520-980B-0FE4A61733A6}"/>
              </a:ext>
            </a:extLst>
          </p:cNvPr>
          <p:cNvSpPr>
            <a:spLocks noEditPoints="1"/>
          </p:cNvSpPr>
          <p:nvPr userDrawn="1"/>
        </p:nvSpPr>
        <p:spPr bwMode="auto">
          <a:xfrm>
            <a:off x="594000" y="1290847"/>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751922" y="1391620"/>
            <a:ext cx="5580000" cy="947717"/>
          </a:xfrm>
        </p:spPr>
        <p:txBody>
          <a:bodyPr/>
          <a:lstStyle>
            <a:lvl1pPr>
              <a:defRPr>
                <a:solidFill>
                  <a:schemeClr val="bg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21" name="Footer Placeholder 4">
            <a:extLst>
              <a:ext uri="{FF2B5EF4-FFF2-40B4-BE49-F238E27FC236}">
                <a16:creationId xmlns:a16="http://schemas.microsoft.com/office/drawing/2014/main" id="{D6BB794D-4821-45FC-98E7-D8124057B724}"/>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22" name="Slide Number Placeholder 5">
            <a:extLst>
              <a:ext uri="{FF2B5EF4-FFF2-40B4-BE49-F238E27FC236}">
                <a16:creationId xmlns:a16="http://schemas.microsoft.com/office/drawing/2014/main" id="{6C7E79F8-A2D5-481E-A38D-47D1CCE39E62}"/>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23" name="Date Placeholder 2">
            <a:extLst>
              <a:ext uri="{FF2B5EF4-FFF2-40B4-BE49-F238E27FC236}">
                <a16:creationId xmlns:a16="http://schemas.microsoft.com/office/drawing/2014/main" id="{6B79AE60-E933-4166-A1A7-400160D0116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latin typeface="+mj-lt"/>
              </a:defRPr>
            </a:lvl1pPr>
          </a:lstStyle>
          <a:p>
            <a:r>
              <a:rPr lang="sr-Latn-RS"/>
              <a:t>Vertikalna ograničenja | Marija Zrno Prošić</a:t>
            </a:r>
            <a:endParaRPr lang="en-GB" dirty="0"/>
          </a:p>
        </p:txBody>
      </p:sp>
      <p:sp>
        <p:nvSpPr>
          <p:cNvPr id="14" name="Freeform 5">
            <a:extLst>
              <a:ext uri="{FF2B5EF4-FFF2-40B4-BE49-F238E27FC236}">
                <a16:creationId xmlns:a16="http://schemas.microsoft.com/office/drawing/2014/main" id="{AC3967A6-B166-48F7-90B1-FED9A7184CC7}"/>
              </a:ext>
            </a:extLst>
          </p:cNvPr>
          <p:cNvSpPr>
            <a:spLocks noEditPoints="1"/>
          </p:cNvSpPr>
          <p:nvPr userDrawn="1"/>
        </p:nvSpPr>
        <p:spPr bwMode="auto">
          <a:xfrm>
            <a:off x="4828423" y="4027655"/>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3836848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9_Title and content supergraphic 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94000" y="594000"/>
            <a:ext cx="6840000" cy="900000"/>
          </a:xfrm>
          <a:prstGeom prst="rect">
            <a:avLst/>
          </a:prstGeom>
        </p:spPr>
        <p:txBody>
          <a:bodyPr anchor="b"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94000" y="1799999"/>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oup 4">
            <a:extLst>
              <a:ext uri="{FF2B5EF4-FFF2-40B4-BE49-F238E27FC236}">
                <a16:creationId xmlns:a16="http://schemas.microsoft.com/office/drawing/2014/main" id="{0A7C4239-7FB1-48E4-9F17-DDBF2CE0CE07}"/>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9" name="Freeform 5">
              <a:extLst>
                <a:ext uri="{FF2B5EF4-FFF2-40B4-BE49-F238E27FC236}">
                  <a16:creationId xmlns:a16="http://schemas.microsoft.com/office/drawing/2014/main" id="{F107A3FF-3D13-4945-B0B8-46DBE8F1614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CAC3B76D-B496-405B-A13D-8EB0C3F89DB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Footer Placeholder 4">
            <a:extLst>
              <a:ext uri="{FF2B5EF4-FFF2-40B4-BE49-F238E27FC236}">
                <a16:creationId xmlns:a16="http://schemas.microsoft.com/office/drawing/2014/main" id="{92E5E28F-AC81-4079-B464-19633C066BDA}"/>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13" name="Slide Number Placeholder 5">
            <a:extLst>
              <a:ext uri="{FF2B5EF4-FFF2-40B4-BE49-F238E27FC236}">
                <a16:creationId xmlns:a16="http://schemas.microsoft.com/office/drawing/2014/main" id="{A05A7208-4173-4166-B03D-7B7F4800D3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4" name="Date Placeholder 2">
            <a:extLst>
              <a:ext uri="{FF2B5EF4-FFF2-40B4-BE49-F238E27FC236}">
                <a16:creationId xmlns:a16="http://schemas.microsoft.com/office/drawing/2014/main" id="{88A5EDD1-C40D-4710-9BC1-6952623597B5}"/>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2496648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10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9619126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Intermediary pattern white log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lvl1pPr>
              <a:defRPr>
                <a:solidFill>
                  <a:schemeClr val="bg1"/>
                </a:solidFill>
              </a:defRPr>
            </a:lvl1pPr>
          </a:lstStyle>
          <a:p>
            <a:r>
              <a:rPr lang="en-US" dirty="0"/>
              <a:t>Click to edit Master title style</a:t>
            </a:r>
            <a:endParaRPr lang="de-DE" dirty="0"/>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lvl1pPr>
              <a:defRPr>
                <a:solidFill>
                  <a:schemeClr val="bg1"/>
                </a:solidFill>
              </a:defRPr>
            </a:lvl1pPr>
          </a:lstStyle>
          <a:p>
            <a:r>
              <a:rPr lang="en-US"/>
              <a:t>Odvjetničko društvo Bardek, Lisac, Mušec, Skoko i partneri d.o.o. u suradnji s CMS Reich-Rohrwig Hainz (CMS Hrvatska)</a:t>
            </a:r>
            <a:endParaRPr lang="de-DE" dirty="0"/>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lvl1pPr>
              <a:defRPr>
                <a:solidFill>
                  <a:schemeClr val="bg1"/>
                </a:solidFill>
              </a:defRPr>
            </a:lvl1pPr>
          </a:lstStyle>
          <a:p>
            <a:pPr lvl="0"/>
            <a:r>
              <a:rPr lang="en-US" dirty="0"/>
              <a:t>Click to edit Master text styles</a:t>
            </a:r>
          </a:p>
        </p:txBody>
      </p:sp>
      <p:sp>
        <p:nvSpPr>
          <p:cNvPr id="5" name="Date Placeholder 2">
            <a:extLst>
              <a:ext uri="{FF2B5EF4-FFF2-40B4-BE49-F238E27FC236}">
                <a16:creationId xmlns:a16="http://schemas.microsoft.com/office/drawing/2014/main" id="{6A65F01E-572B-42A7-B896-8A0AAEA21239}"/>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6682522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Intermediary full-ble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6840000" cy="1440000"/>
          </a:xfrm>
        </p:spPr>
        <p:txBody>
          <a:bodyPr/>
          <a:lstStyle/>
          <a:p>
            <a:r>
              <a:rPr lang="en-US" dirty="0"/>
              <a:t>Click to edit Master title style</a:t>
            </a:r>
            <a:endParaRPr lang="de-DE" dirty="0"/>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p>
            <a:r>
              <a:rPr lang="en-US"/>
              <a:t>Odvjetničko društvo Bardek, Lisac, Mušec, Skoko i partneri d.o.o. u suradnji s CMS Reich-Rohrwig Hainz (CMS Hrvatska)</a:t>
            </a:r>
            <a:endParaRPr lang="de-DE" dirty="0"/>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6840000" cy="900000"/>
          </a:xfrm>
        </p:spPr>
        <p:txBody>
          <a:bodyPr/>
          <a:lstStyle/>
          <a:p>
            <a:pPr lvl="0"/>
            <a:r>
              <a:rPr lang="en-US" dirty="0"/>
              <a:t>Click to edit Master text styles</a:t>
            </a:r>
          </a:p>
        </p:txBody>
      </p:sp>
      <p:sp>
        <p:nvSpPr>
          <p:cNvPr id="5" name="Date Placeholder 2">
            <a:extLst>
              <a:ext uri="{FF2B5EF4-FFF2-40B4-BE49-F238E27FC236}">
                <a16:creationId xmlns:a16="http://schemas.microsoft.com/office/drawing/2014/main" id="{C91E8F1E-7DA7-4C94-8DF8-BB14688B0A1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9761609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Contact">
    <p:spTree>
      <p:nvGrpSpPr>
        <p:cNvPr id="1" name=""/>
        <p:cNvGrpSpPr/>
        <p:nvPr/>
      </p:nvGrpSpPr>
      <p:grpSpPr>
        <a:xfrm>
          <a:off x="0" y="0"/>
          <a:ext cx="0" cy="0"/>
          <a:chOff x="0" y="0"/>
          <a:chExt cx="0" cy="0"/>
        </a:xfrm>
      </p:grpSpPr>
      <p:sp>
        <p:nvSpPr>
          <p:cNvPr id="42" name="Email 1">
            <a:extLst>
              <a:ext uri="{FF2B5EF4-FFF2-40B4-BE49-F238E27FC236}">
                <a16:creationId xmlns:a16="http://schemas.microsoft.com/office/drawing/2014/main" id="{B2193456-2F11-4398-B3C5-CF50B816B746}"/>
              </a:ext>
            </a:extLst>
          </p:cNvPr>
          <p:cNvSpPr>
            <a:spLocks noGrp="1"/>
          </p:cNvSpPr>
          <p:nvPr>
            <p:ph type="body" sz="quarter" idx="17" hasCustomPrompt="1"/>
          </p:nvPr>
        </p:nvSpPr>
        <p:spPr>
          <a:xfrm>
            <a:off x="593998" y="4647483"/>
            <a:ext cx="3402000" cy="162000"/>
          </a:xfrm>
          <a:prstGeom prst="rect">
            <a:avLst/>
          </a:prstGeom>
        </p:spPr>
        <p:txBody>
          <a:bodyPr wrap="square">
            <a:noAutofit/>
          </a:bodyPr>
          <a:lstStyle>
            <a:lvl1pPr marL="0" indent="0" rtl="0">
              <a:spcAft>
                <a:spcPts val="0"/>
              </a:spcAft>
              <a:buNone/>
              <a:defRPr sz="1000">
                <a:solidFill>
                  <a:schemeClr val="tx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E-Mail</a:t>
            </a:r>
          </a:p>
        </p:txBody>
      </p:sp>
      <p:sp>
        <p:nvSpPr>
          <p:cNvPr id="40" name="Telefon 1">
            <a:extLst>
              <a:ext uri="{FF2B5EF4-FFF2-40B4-BE49-F238E27FC236}">
                <a16:creationId xmlns:a16="http://schemas.microsoft.com/office/drawing/2014/main" id="{7FF07E9F-A249-48D5-BBC6-CB2CE4ED6BFC}"/>
              </a:ext>
            </a:extLst>
          </p:cNvPr>
          <p:cNvSpPr>
            <a:spLocks noGrp="1"/>
          </p:cNvSpPr>
          <p:nvPr>
            <p:ph type="body" sz="quarter" idx="16" hasCustomPrompt="1"/>
          </p:nvPr>
        </p:nvSpPr>
        <p:spPr>
          <a:xfrm>
            <a:off x="593998" y="4449483"/>
            <a:ext cx="3402000" cy="162000"/>
          </a:xfrm>
          <a:prstGeom prst="rect">
            <a:avLst/>
          </a:prstGeom>
        </p:spPr>
        <p:txBody>
          <a:bodyPr wrap="square">
            <a:noAutofit/>
          </a:bodyPr>
          <a:lstStyle>
            <a:lvl1pPr marL="0" indent="0" rtl="0">
              <a:spcAft>
                <a:spcPts val="0"/>
              </a:spcAft>
              <a:buNone/>
              <a:defRPr sz="1000">
                <a:solidFill>
                  <a:schemeClr val="tx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Telefon</a:t>
            </a:r>
          </a:p>
        </p:txBody>
      </p:sp>
      <p:sp>
        <p:nvSpPr>
          <p:cNvPr id="39" name="Geschäftsbereich 1">
            <a:extLst>
              <a:ext uri="{FF2B5EF4-FFF2-40B4-BE49-F238E27FC236}">
                <a16:creationId xmlns:a16="http://schemas.microsoft.com/office/drawing/2014/main" id="{17BBCFBE-B597-483A-B968-63DD10757B5F}"/>
              </a:ext>
            </a:extLst>
          </p:cNvPr>
          <p:cNvSpPr>
            <a:spLocks noGrp="1"/>
          </p:cNvSpPr>
          <p:nvPr>
            <p:ph type="body" sz="quarter" idx="15" hasCustomPrompt="1"/>
          </p:nvPr>
        </p:nvSpPr>
        <p:spPr>
          <a:xfrm>
            <a:off x="593998" y="4124586"/>
            <a:ext cx="3402000" cy="162000"/>
          </a:xfrm>
          <a:prstGeom prst="rect">
            <a:avLst/>
          </a:prstGeom>
        </p:spPr>
        <p:txBody>
          <a:bodyPr wrap="square">
            <a:noAutofit/>
          </a:bodyPr>
          <a:lstStyle>
            <a:lvl1pPr marL="0" indent="0" rtl="0">
              <a:spcAft>
                <a:spcPts val="0"/>
              </a:spcAft>
              <a:buNone/>
              <a:defRPr sz="1000">
                <a:solidFill>
                  <a:schemeClr val="accent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[Platzhalter für Funktion im Projekt]</a:t>
            </a:r>
          </a:p>
        </p:txBody>
      </p:sp>
      <p:sp>
        <p:nvSpPr>
          <p:cNvPr id="38" name="Rolle 1">
            <a:extLst>
              <a:ext uri="{FF2B5EF4-FFF2-40B4-BE49-F238E27FC236}">
                <a16:creationId xmlns:a16="http://schemas.microsoft.com/office/drawing/2014/main" id="{49D7AC6E-E16B-491E-9246-7542C55B6B02}"/>
              </a:ext>
            </a:extLst>
          </p:cNvPr>
          <p:cNvSpPr>
            <a:spLocks noGrp="1"/>
          </p:cNvSpPr>
          <p:nvPr>
            <p:ph type="body" sz="quarter" idx="14" hasCustomPrompt="1"/>
          </p:nvPr>
        </p:nvSpPr>
        <p:spPr>
          <a:xfrm>
            <a:off x="593997" y="3510000"/>
            <a:ext cx="3402000" cy="505138"/>
          </a:xfrm>
          <a:prstGeom prst="rect">
            <a:avLst/>
          </a:prstGeom>
        </p:spPr>
        <p:txBody>
          <a:bodyPr wrap="square">
            <a:noAutofit/>
          </a:bodyPr>
          <a:lstStyle>
            <a:lvl1pPr marL="0" indent="0" rtl="0">
              <a:lnSpc>
                <a:spcPts val="1300"/>
              </a:lnSpc>
              <a:spcAft>
                <a:spcPts val="0"/>
              </a:spcAft>
              <a:buNone/>
              <a:defRPr sz="1000">
                <a:solidFill>
                  <a:schemeClr val="tx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Partner</a:t>
            </a:r>
            <a:br>
              <a:rPr lang="de-DE" dirty="0"/>
            </a:br>
            <a:r>
              <a:rPr lang="de-DE" dirty="0"/>
              <a:t>Rechtsanwalt </a:t>
            </a:r>
            <a:br>
              <a:rPr lang="de-DE" dirty="0"/>
            </a:br>
            <a:r>
              <a:rPr lang="de-DE" dirty="0"/>
              <a:t>Fachanwalt für Verwaltungsrecht</a:t>
            </a:r>
          </a:p>
        </p:txBody>
      </p:sp>
      <p:sp>
        <p:nvSpPr>
          <p:cNvPr id="36" name="Name 1">
            <a:extLst>
              <a:ext uri="{FF2B5EF4-FFF2-40B4-BE49-F238E27FC236}">
                <a16:creationId xmlns:a16="http://schemas.microsoft.com/office/drawing/2014/main" id="{AD7107D2-C6A6-44D8-8587-18B8A1012BC7}"/>
              </a:ext>
            </a:extLst>
          </p:cNvPr>
          <p:cNvSpPr>
            <a:spLocks noGrp="1"/>
          </p:cNvSpPr>
          <p:nvPr>
            <p:ph type="body" sz="quarter" idx="13" hasCustomPrompt="1"/>
          </p:nvPr>
        </p:nvSpPr>
        <p:spPr>
          <a:xfrm>
            <a:off x="2088000" y="1799999"/>
            <a:ext cx="1908000" cy="467333"/>
          </a:xfrm>
          <a:prstGeom prst="rect">
            <a:avLst/>
          </a:prstGeom>
        </p:spPr>
        <p:txBody>
          <a:bodyPr wrap="square">
            <a:noAutofit/>
          </a:bodyPr>
          <a:lstStyle>
            <a:lvl1pPr marL="0" indent="0" rtl="0">
              <a:spcAft>
                <a:spcPts val="0"/>
              </a:spcAft>
              <a:buNone/>
              <a:defRPr sz="1600" b="1">
                <a:solidFill>
                  <a:schemeClr val="accent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Name</a:t>
            </a:r>
          </a:p>
        </p:txBody>
      </p:sp>
      <p:sp>
        <p:nvSpPr>
          <p:cNvPr id="30" name="Bildplatzhalter 1">
            <a:extLst>
              <a:ext uri="{FF2B5EF4-FFF2-40B4-BE49-F238E27FC236}">
                <a16:creationId xmlns:a16="http://schemas.microsoft.com/office/drawing/2014/main" id="{F7622E20-38B4-4C9F-97CB-FC91E7C42741}"/>
              </a:ext>
            </a:extLst>
          </p:cNvPr>
          <p:cNvSpPr>
            <a:spLocks noGrp="1"/>
          </p:cNvSpPr>
          <p:nvPr>
            <p:ph type="pic" sz="quarter" idx="10" hasCustomPrompt="1"/>
          </p:nvPr>
        </p:nvSpPr>
        <p:spPr>
          <a:xfrm>
            <a:off x="594000" y="1800000"/>
            <a:ext cx="1368000" cy="1368000"/>
          </a:xfrm>
          <a:prstGeom prst="rect">
            <a:avLst/>
          </a:prstGeom>
        </p:spPr>
        <p:txBody>
          <a:bodyPr anchor="ctr"/>
          <a:lstStyle>
            <a:lvl1pPr marL="0" indent="0" algn="ctr" rtl="0">
              <a:buNone/>
              <a:defRPr sz="1800"/>
            </a:lvl1pPr>
          </a:lstStyle>
          <a:p>
            <a:r>
              <a:rPr lang="de-DE" dirty="0"/>
              <a:t>Bild</a:t>
            </a:r>
          </a:p>
        </p:txBody>
      </p:sp>
      <p:sp>
        <p:nvSpPr>
          <p:cNvPr id="2" name="Title 1">
            <a:extLst>
              <a:ext uri="{FF2B5EF4-FFF2-40B4-BE49-F238E27FC236}">
                <a16:creationId xmlns:a16="http://schemas.microsoft.com/office/drawing/2014/main" id="{689790F0-596E-423C-8A6E-B65EDBE6518E}"/>
              </a:ext>
            </a:extLst>
          </p:cNvPr>
          <p:cNvSpPr>
            <a:spLocks noGrp="1"/>
          </p:cNvSpPr>
          <p:nvPr>
            <p:ph type="title" hasCustomPrompt="1"/>
          </p:nvPr>
        </p:nvSpPr>
        <p:spPr/>
        <p:txBody>
          <a:bodyPr vert="horz"/>
          <a:lstStyle>
            <a:lvl1pPr rtl="0">
              <a:defRPr/>
            </a:lvl1pPr>
          </a:lstStyle>
          <a:p>
            <a:r>
              <a:rPr lang="de-DE" dirty="0"/>
              <a:t>Ihr Experte für Projekt [XYZ]</a:t>
            </a:r>
            <a:endParaRPr lang="de-DE" noProof="0" dirty="0"/>
          </a:p>
        </p:txBody>
      </p:sp>
      <p:sp>
        <p:nvSpPr>
          <p:cNvPr id="3" name="Datumsplatzhalter 2">
            <a:extLst>
              <a:ext uri="{FF2B5EF4-FFF2-40B4-BE49-F238E27FC236}">
                <a16:creationId xmlns:a16="http://schemas.microsoft.com/office/drawing/2014/main" id="{72CE9511-D665-42F7-9978-E6DFB102CC87}"/>
              </a:ext>
            </a:extLst>
          </p:cNvPr>
          <p:cNvSpPr>
            <a:spLocks noGrp="1"/>
          </p:cNvSpPr>
          <p:nvPr>
            <p:ph type="dt" sz="half" idx="2"/>
          </p:nvPr>
        </p:nvSpPr>
        <p:spPr/>
        <p:txBody>
          <a:bodyPr/>
          <a:lstStyle/>
          <a:p>
            <a:r>
              <a:rPr lang="sr-Latn-RS"/>
              <a:t>Vertikalna ograničenja | Marija Zrno Prošić</a:t>
            </a:r>
            <a:endParaRPr lang="de-DE" dirty="0"/>
          </a:p>
        </p:txBody>
      </p:sp>
      <p:sp>
        <p:nvSpPr>
          <p:cNvPr id="7" name="Fußzeilenplatzhalter 1">
            <a:extLst>
              <a:ext uri="{FF2B5EF4-FFF2-40B4-BE49-F238E27FC236}">
                <a16:creationId xmlns:a16="http://schemas.microsoft.com/office/drawing/2014/main" id="{982F4660-FBA8-4783-8283-7937B5B569C0}"/>
              </a:ext>
            </a:extLst>
          </p:cNvPr>
          <p:cNvSpPr>
            <a:spLocks noGrp="1"/>
          </p:cNvSpPr>
          <p:nvPr>
            <p:ph type="ftr" sz="quarter" idx="3"/>
          </p:nvPr>
        </p:nvSpPr>
        <p:spPr/>
        <p:txBody>
          <a:bodyPr/>
          <a:lstStyle/>
          <a:p>
            <a:r>
              <a:rPr lang="en-US"/>
              <a:t>Odvjetničko društvo Bardek, Lisac, Mušec, Skoko i partneri d.o.o. u suradnji s CMS Reich-Rohrwig Hainz (CMS Hrvatska)</a:t>
            </a:r>
            <a:endParaRPr lang="de-DE" dirty="0"/>
          </a:p>
        </p:txBody>
      </p:sp>
      <p:sp>
        <p:nvSpPr>
          <p:cNvPr id="8" name="Foliennummernplatzhalter 1">
            <a:extLst>
              <a:ext uri="{FF2B5EF4-FFF2-40B4-BE49-F238E27FC236}">
                <a16:creationId xmlns:a16="http://schemas.microsoft.com/office/drawing/2014/main" id="{F92485B0-EFA8-4A6D-800D-944389C0D848}"/>
              </a:ext>
            </a:extLst>
          </p:cNvPr>
          <p:cNvSpPr>
            <a:spLocks noGrp="1"/>
          </p:cNvSpPr>
          <p:nvPr>
            <p:ph type="sldNum" sz="quarter" idx="4"/>
          </p:nvPr>
        </p:nvSpPr>
        <p:spPr/>
        <p:txBody>
          <a:bodyPr/>
          <a:lstStyle/>
          <a:p>
            <a:pPr defTabSz="457200"/>
            <a:fld id="{C59E9118-33B1-4D54-B9F3-5B7DAEA597CD}" type="slidenum">
              <a:rPr lang="de-DE" smtClean="0"/>
              <a:pPr defTabSz="457200"/>
              <a:t>‹#›</a:t>
            </a:fld>
            <a:endParaRPr lang="de-DE" dirty="0"/>
          </a:p>
        </p:txBody>
      </p:sp>
      <p:sp>
        <p:nvSpPr>
          <p:cNvPr id="13" name="Inhaltsplatzhalter 2">
            <a:extLst>
              <a:ext uri="{FF2B5EF4-FFF2-40B4-BE49-F238E27FC236}">
                <a16:creationId xmlns:a16="http://schemas.microsoft.com/office/drawing/2014/main" id="{E492DE8E-1275-4003-AF7C-EA515DB509DC}"/>
              </a:ext>
            </a:extLst>
          </p:cNvPr>
          <p:cNvSpPr>
            <a:spLocks noGrp="1"/>
          </p:cNvSpPr>
          <p:nvPr>
            <p:ph sz="quarter" idx="5"/>
          </p:nvPr>
        </p:nvSpPr>
        <p:spPr>
          <a:xfrm>
            <a:off x="4394975" y="1800000"/>
            <a:ext cx="3402000" cy="4446000"/>
          </a:xfrm>
          <a:prstGeom prst="rect">
            <a:avLst/>
          </a:prstGeom>
        </p:spPr>
        <p:txBody>
          <a:bodyPr t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Inhaltsplatzhalter 3">
            <a:extLst>
              <a:ext uri="{FF2B5EF4-FFF2-40B4-BE49-F238E27FC236}">
                <a16:creationId xmlns:a16="http://schemas.microsoft.com/office/drawing/2014/main" id="{C91BD6FC-2F71-4FBB-B7BB-3B5E6A379FFA}"/>
              </a:ext>
            </a:extLst>
          </p:cNvPr>
          <p:cNvSpPr>
            <a:spLocks noGrp="1"/>
          </p:cNvSpPr>
          <p:nvPr>
            <p:ph sz="quarter" idx="6"/>
          </p:nvPr>
        </p:nvSpPr>
        <p:spPr>
          <a:xfrm>
            <a:off x="8202574" y="1800000"/>
            <a:ext cx="3402000" cy="4446000"/>
          </a:xfrm>
          <a:prstGeom prst="rect">
            <a:avLst/>
          </a:prstGeom>
        </p:spPr>
        <p:txBody>
          <a:bodyPr t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cxnSp>
        <p:nvCxnSpPr>
          <p:cNvPr id="15" name="Gerader Verbinder 1">
            <a:extLst>
              <a:ext uri="{FF2B5EF4-FFF2-40B4-BE49-F238E27FC236}">
                <a16:creationId xmlns:a16="http://schemas.microsoft.com/office/drawing/2014/main" id="{29C0A8B7-21B6-4F02-ACFC-82987954981E}"/>
              </a:ext>
            </a:extLst>
          </p:cNvPr>
          <p:cNvCxnSpPr>
            <a:cxnSpLocks/>
          </p:cNvCxnSpPr>
          <p:nvPr/>
        </p:nvCxnSpPr>
        <p:spPr>
          <a:xfrm>
            <a:off x="4192175" y="1800225"/>
            <a:ext cx="0" cy="4437063"/>
          </a:xfrm>
          <a:prstGeom prst="line">
            <a:avLst/>
          </a:prstGeom>
          <a:ln>
            <a:solidFill>
              <a:schemeClr val="bg1">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074194"/>
      </p:ext>
    </p:extLst>
  </p:cSld>
  <p:clrMapOvr>
    <a:masterClrMapping/>
  </p:clrMapOvr>
  <p:extLst>
    <p:ext uri="{DCECCB84-F9BA-43D5-87BE-67443E8EF086}">
      <p15:sldGuideLst xmlns:p15="http://schemas.microsoft.com/office/powerpoint/2012/main">
        <p15:guide id="1" pos="4912">
          <p15:clr>
            <a:srgbClr val="FBAE40"/>
          </p15:clr>
        </p15:guide>
        <p15:guide id="2" pos="5168">
          <p15:clr>
            <a:srgbClr val="FBAE40"/>
          </p15:clr>
        </p15:guide>
        <p15:guide id="3" pos="2769">
          <p15:clr>
            <a:srgbClr val="FBAE40"/>
          </p15:clr>
        </p15:guide>
        <p15:guide id="4" pos="2517">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Contact 2">
    <p:spTree>
      <p:nvGrpSpPr>
        <p:cNvPr id="1" name=""/>
        <p:cNvGrpSpPr/>
        <p:nvPr/>
      </p:nvGrpSpPr>
      <p:grpSpPr>
        <a:xfrm>
          <a:off x="0" y="0"/>
          <a:ext cx="0" cy="0"/>
          <a:chOff x="0" y="0"/>
          <a:chExt cx="0" cy="0"/>
        </a:xfrm>
      </p:grpSpPr>
      <p:sp>
        <p:nvSpPr>
          <p:cNvPr id="48" name="Email 2">
            <a:extLst>
              <a:ext uri="{FF2B5EF4-FFF2-40B4-BE49-F238E27FC236}">
                <a16:creationId xmlns:a16="http://schemas.microsoft.com/office/drawing/2014/main" id="{AF0DDC10-40EF-45EF-A9AD-A7A76C3F23E5}"/>
              </a:ext>
            </a:extLst>
          </p:cNvPr>
          <p:cNvSpPr>
            <a:spLocks noGrp="1"/>
          </p:cNvSpPr>
          <p:nvPr>
            <p:ph type="body" sz="quarter" idx="22" hasCustomPrompt="1"/>
          </p:nvPr>
        </p:nvSpPr>
        <p:spPr>
          <a:xfrm>
            <a:off x="6390000" y="5316416"/>
            <a:ext cx="2052000" cy="162000"/>
          </a:xfrm>
          <a:prstGeom prst="rect">
            <a:avLst/>
          </a:prstGeom>
        </p:spPr>
        <p:txBody>
          <a:bodyPr wrap="square">
            <a:noAutofit/>
          </a:bodyPr>
          <a:lstStyle>
            <a:lvl1pPr marL="0" indent="0" rtl="0">
              <a:spcAft>
                <a:spcPts val="0"/>
              </a:spcAft>
              <a:buNone/>
              <a:defRPr sz="1000">
                <a:solidFill>
                  <a:schemeClr val="tx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E-Mail</a:t>
            </a:r>
          </a:p>
        </p:txBody>
      </p:sp>
      <p:sp>
        <p:nvSpPr>
          <p:cNvPr id="47" name="Telefon 2">
            <a:extLst>
              <a:ext uri="{FF2B5EF4-FFF2-40B4-BE49-F238E27FC236}">
                <a16:creationId xmlns:a16="http://schemas.microsoft.com/office/drawing/2014/main" id="{76C6C97F-DFBB-4D5C-95ED-508925B9D6B6}"/>
              </a:ext>
            </a:extLst>
          </p:cNvPr>
          <p:cNvSpPr>
            <a:spLocks noGrp="1"/>
          </p:cNvSpPr>
          <p:nvPr>
            <p:ph type="body" sz="quarter" idx="21" hasCustomPrompt="1"/>
          </p:nvPr>
        </p:nvSpPr>
        <p:spPr>
          <a:xfrm>
            <a:off x="6390000" y="5110020"/>
            <a:ext cx="2052000" cy="162000"/>
          </a:xfrm>
          <a:prstGeom prst="rect">
            <a:avLst/>
          </a:prstGeom>
        </p:spPr>
        <p:txBody>
          <a:bodyPr wrap="square">
            <a:noAutofit/>
          </a:bodyPr>
          <a:lstStyle>
            <a:lvl1pPr marL="0" indent="0" rtl="0">
              <a:spcAft>
                <a:spcPts val="0"/>
              </a:spcAft>
              <a:buNone/>
              <a:defRPr sz="1000">
                <a:solidFill>
                  <a:schemeClr val="tx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Telefon</a:t>
            </a:r>
          </a:p>
        </p:txBody>
      </p:sp>
      <p:sp>
        <p:nvSpPr>
          <p:cNvPr id="46" name="Geschäftsbereich 2">
            <a:extLst>
              <a:ext uri="{FF2B5EF4-FFF2-40B4-BE49-F238E27FC236}">
                <a16:creationId xmlns:a16="http://schemas.microsoft.com/office/drawing/2014/main" id="{FA672D9C-9829-4522-A166-D34782447AF4}"/>
              </a:ext>
            </a:extLst>
          </p:cNvPr>
          <p:cNvSpPr>
            <a:spLocks noGrp="1"/>
          </p:cNvSpPr>
          <p:nvPr>
            <p:ph type="body" sz="quarter" idx="20" hasCustomPrompt="1"/>
          </p:nvPr>
        </p:nvSpPr>
        <p:spPr>
          <a:xfrm>
            <a:off x="6390000" y="4629600"/>
            <a:ext cx="2052000" cy="360000"/>
          </a:xfrm>
          <a:prstGeom prst="rect">
            <a:avLst/>
          </a:prstGeom>
        </p:spPr>
        <p:txBody>
          <a:bodyPr wrap="square">
            <a:noAutofit/>
          </a:bodyPr>
          <a:lstStyle>
            <a:lvl1pPr marL="0" indent="0" rtl="0">
              <a:spcAft>
                <a:spcPts val="0"/>
              </a:spcAft>
              <a:buNone/>
              <a:defRPr sz="1000">
                <a:solidFill>
                  <a:schemeClr val="accent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[Platzhalter für Funktion im Projekt]</a:t>
            </a:r>
          </a:p>
          <a:p>
            <a:pPr lvl="0"/>
            <a:r>
              <a:rPr lang="de-DE" dirty="0"/>
              <a:t>[</a:t>
            </a:r>
            <a:r>
              <a:rPr lang="de-DE" sz="1000" dirty="0">
                <a:solidFill>
                  <a:schemeClr val="accent1"/>
                </a:solidFill>
              </a:rPr>
              <a:t>Funktion im Projekt]</a:t>
            </a:r>
          </a:p>
        </p:txBody>
      </p:sp>
      <p:sp>
        <p:nvSpPr>
          <p:cNvPr id="45" name="Rolle 2">
            <a:extLst>
              <a:ext uri="{FF2B5EF4-FFF2-40B4-BE49-F238E27FC236}">
                <a16:creationId xmlns:a16="http://schemas.microsoft.com/office/drawing/2014/main" id="{0F1B66CE-FA5C-428D-AF08-95701D5AF76F}"/>
              </a:ext>
            </a:extLst>
          </p:cNvPr>
          <p:cNvSpPr>
            <a:spLocks noGrp="1"/>
          </p:cNvSpPr>
          <p:nvPr>
            <p:ph type="body" sz="quarter" idx="19" hasCustomPrompt="1"/>
          </p:nvPr>
        </p:nvSpPr>
        <p:spPr>
          <a:xfrm>
            <a:off x="6390000" y="3996000"/>
            <a:ext cx="2052000" cy="513057"/>
          </a:xfrm>
          <a:prstGeom prst="rect">
            <a:avLst/>
          </a:prstGeom>
        </p:spPr>
        <p:txBody>
          <a:bodyPr wrap="square">
            <a:noAutofit/>
          </a:bodyPr>
          <a:lstStyle>
            <a:lvl1pPr marL="0" indent="0" rtl="0">
              <a:spcAft>
                <a:spcPts val="0"/>
              </a:spcAft>
              <a:buNone/>
              <a:defRPr sz="1000">
                <a:solidFill>
                  <a:schemeClr val="tx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Partner</a:t>
            </a:r>
            <a:br>
              <a:rPr lang="de-DE" dirty="0"/>
            </a:br>
            <a:r>
              <a:rPr lang="de-DE" dirty="0"/>
              <a:t>Rechtsanwalt </a:t>
            </a:r>
            <a:br>
              <a:rPr lang="de-DE" dirty="0"/>
            </a:br>
            <a:r>
              <a:rPr lang="de-DE" dirty="0"/>
              <a:t>Fachanwalt für Verwaltungsrecht</a:t>
            </a:r>
          </a:p>
          <a:p>
            <a:pPr lvl="0"/>
            <a:endParaRPr lang="de-DE" dirty="0"/>
          </a:p>
          <a:p>
            <a:pPr lvl="0"/>
            <a:endParaRPr lang="de-DE" dirty="0"/>
          </a:p>
        </p:txBody>
      </p:sp>
      <p:sp>
        <p:nvSpPr>
          <p:cNvPr id="44" name="Name 2">
            <a:extLst>
              <a:ext uri="{FF2B5EF4-FFF2-40B4-BE49-F238E27FC236}">
                <a16:creationId xmlns:a16="http://schemas.microsoft.com/office/drawing/2014/main" id="{2795A910-DFCA-4067-A47F-C0AE730B07CA}"/>
              </a:ext>
            </a:extLst>
          </p:cNvPr>
          <p:cNvSpPr>
            <a:spLocks noGrp="1"/>
          </p:cNvSpPr>
          <p:nvPr>
            <p:ph type="body" sz="quarter" idx="18" hasCustomPrompt="1"/>
          </p:nvPr>
        </p:nvSpPr>
        <p:spPr>
          <a:xfrm>
            <a:off x="6390000" y="3510000"/>
            <a:ext cx="2052000" cy="288000"/>
          </a:xfrm>
          <a:prstGeom prst="rect">
            <a:avLst/>
          </a:prstGeom>
        </p:spPr>
        <p:txBody>
          <a:bodyPr wrap="square">
            <a:noAutofit/>
          </a:bodyPr>
          <a:lstStyle>
            <a:lvl1pPr marL="0" indent="0" rtl="0">
              <a:lnSpc>
                <a:spcPct val="100000"/>
              </a:lnSpc>
              <a:spcAft>
                <a:spcPts val="0"/>
              </a:spcAft>
              <a:buNone/>
              <a:defRPr sz="1000" b="1">
                <a:solidFill>
                  <a:schemeClr val="accent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Name</a:t>
            </a:r>
          </a:p>
        </p:txBody>
      </p:sp>
      <p:sp>
        <p:nvSpPr>
          <p:cNvPr id="43" name="Bildplatzhalter 2">
            <a:extLst>
              <a:ext uri="{FF2B5EF4-FFF2-40B4-BE49-F238E27FC236}">
                <a16:creationId xmlns:a16="http://schemas.microsoft.com/office/drawing/2014/main" id="{E8CFFA7D-6B24-4DF0-A13F-F81D791BF184}"/>
              </a:ext>
            </a:extLst>
          </p:cNvPr>
          <p:cNvSpPr>
            <a:spLocks noGrp="1"/>
          </p:cNvSpPr>
          <p:nvPr>
            <p:ph type="pic" sz="quarter" idx="11" hasCustomPrompt="1"/>
          </p:nvPr>
        </p:nvSpPr>
        <p:spPr>
          <a:xfrm>
            <a:off x="6390000" y="1800000"/>
            <a:ext cx="1368000" cy="1368000"/>
          </a:xfrm>
          <a:prstGeom prst="rect">
            <a:avLst/>
          </a:prstGeom>
        </p:spPr>
        <p:txBody>
          <a:bodyPr anchor="ctr"/>
          <a:lstStyle>
            <a:lvl1pPr marL="0" indent="0" algn="ctr" rtl="0">
              <a:buNone/>
              <a:defRPr sz="1800"/>
            </a:lvl1pPr>
          </a:lstStyle>
          <a:p>
            <a:r>
              <a:rPr lang="de-DE" dirty="0"/>
              <a:t>Bild</a:t>
            </a:r>
          </a:p>
        </p:txBody>
      </p:sp>
      <p:sp>
        <p:nvSpPr>
          <p:cNvPr id="42" name="Email 1">
            <a:extLst>
              <a:ext uri="{FF2B5EF4-FFF2-40B4-BE49-F238E27FC236}">
                <a16:creationId xmlns:a16="http://schemas.microsoft.com/office/drawing/2014/main" id="{B2193456-2F11-4398-B3C5-CF50B816B746}"/>
              </a:ext>
            </a:extLst>
          </p:cNvPr>
          <p:cNvSpPr>
            <a:spLocks noGrp="1"/>
          </p:cNvSpPr>
          <p:nvPr>
            <p:ph type="body" sz="quarter" idx="17" hasCustomPrompt="1"/>
          </p:nvPr>
        </p:nvSpPr>
        <p:spPr>
          <a:xfrm>
            <a:off x="594000" y="5316416"/>
            <a:ext cx="2051550" cy="162000"/>
          </a:xfrm>
          <a:prstGeom prst="rect">
            <a:avLst/>
          </a:prstGeom>
        </p:spPr>
        <p:txBody>
          <a:bodyPr wrap="square">
            <a:noAutofit/>
          </a:bodyPr>
          <a:lstStyle>
            <a:lvl1pPr marL="0" indent="0" rtl="0">
              <a:buNone/>
              <a:defRPr sz="1000">
                <a:solidFill>
                  <a:schemeClr val="tx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E-Mail</a:t>
            </a:r>
          </a:p>
        </p:txBody>
      </p:sp>
      <p:sp>
        <p:nvSpPr>
          <p:cNvPr id="40" name="Telefon 1">
            <a:extLst>
              <a:ext uri="{FF2B5EF4-FFF2-40B4-BE49-F238E27FC236}">
                <a16:creationId xmlns:a16="http://schemas.microsoft.com/office/drawing/2014/main" id="{7FF07E9F-A249-48D5-BBC6-CB2CE4ED6BFC}"/>
              </a:ext>
            </a:extLst>
          </p:cNvPr>
          <p:cNvSpPr>
            <a:spLocks noGrp="1"/>
          </p:cNvSpPr>
          <p:nvPr>
            <p:ph type="body" sz="quarter" idx="16" hasCustomPrompt="1"/>
          </p:nvPr>
        </p:nvSpPr>
        <p:spPr>
          <a:xfrm>
            <a:off x="594000" y="5110020"/>
            <a:ext cx="2051550" cy="162000"/>
          </a:xfrm>
          <a:prstGeom prst="rect">
            <a:avLst/>
          </a:prstGeom>
        </p:spPr>
        <p:txBody>
          <a:bodyPr wrap="square">
            <a:noAutofit/>
          </a:bodyPr>
          <a:lstStyle>
            <a:lvl1pPr marL="0" indent="0" rtl="0">
              <a:spcAft>
                <a:spcPts val="0"/>
              </a:spcAft>
              <a:buNone/>
              <a:defRPr sz="1000">
                <a:solidFill>
                  <a:schemeClr val="tx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Telefon</a:t>
            </a:r>
          </a:p>
        </p:txBody>
      </p:sp>
      <p:sp>
        <p:nvSpPr>
          <p:cNvPr id="39" name="Geschäftsbereich 1">
            <a:extLst>
              <a:ext uri="{FF2B5EF4-FFF2-40B4-BE49-F238E27FC236}">
                <a16:creationId xmlns:a16="http://schemas.microsoft.com/office/drawing/2014/main" id="{17BBCFBE-B597-483A-B968-63DD10757B5F}"/>
              </a:ext>
            </a:extLst>
          </p:cNvPr>
          <p:cNvSpPr>
            <a:spLocks noGrp="1"/>
          </p:cNvSpPr>
          <p:nvPr>
            <p:ph type="body" sz="quarter" idx="15" hasCustomPrompt="1"/>
          </p:nvPr>
        </p:nvSpPr>
        <p:spPr>
          <a:xfrm>
            <a:off x="594000" y="4629600"/>
            <a:ext cx="2051550" cy="360000"/>
          </a:xfrm>
          <a:prstGeom prst="rect">
            <a:avLst/>
          </a:prstGeom>
        </p:spPr>
        <p:txBody>
          <a:bodyPr wrap="square">
            <a:noAutofit/>
          </a:bodyPr>
          <a:lstStyle>
            <a:lvl1pPr marL="0" indent="0" rtl="0">
              <a:spcAft>
                <a:spcPts val="0"/>
              </a:spcAft>
              <a:buNone/>
              <a:defRPr sz="1000">
                <a:solidFill>
                  <a:schemeClr val="accent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[Platzhalter für Funktion im Projekt]</a:t>
            </a:r>
          </a:p>
          <a:p>
            <a:pPr lvl="0"/>
            <a:r>
              <a:rPr lang="de-DE" dirty="0"/>
              <a:t>[</a:t>
            </a:r>
            <a:r>
              <a:rPr lang="de-DE" sz="1000" dirty="0">
                <a:solidFill>
                  <a:schemeClr val="accent1"/>
                </a:solidFill>
              </a:rPr>
              <a:t>Funktion im Projekt]</a:t>
            </a:r>
          </a:p>
          <a:p>
            <a:pPr lvl="0"/>
            <a:endParaRPr lang="de-DE" dirty="0"/>
          </a:p>
        </p:txBody>
      </p:sp>
      <p:sp>
        <p:nvSpPr>
          <p:cNvPr id="38" name="Rolle 1">
            <a:extLst>
              <a:ext uri="{FF2B5EF4-FFF2-40B4-BE49-F238E27FC236}">
                <a16:creationId xmlns:a16="http://schemas.microsoft.com/office/drawing/2014/main" id="{49D7AC6E-E16B-491E-9246-7542C55B6B02}"/>
              </a:ext>
            </a:extLst>
          </p:cNvPr>
          <p:cNvSpPr>
            <a:spLocks noGrp="1"/>
          </p:cNvSpPr>
          <p:nvPr>
            <p:ph type="body" sz="quarter" idx="14" hasCustomPrompt="1"/>
          </p:nvPr>
        </p:nvSpPr>
        <p:spPr>
          <a:xfrm>
            <a:off x="594000" y="3996000"/>
            <a:ext cx="2051550" cy="522000"/>
          </a:xfrm>
          <a:prstGeom prst="rect">
            <a:avLst/>
          </a:prstGeom>
        </p:spPr>
        <p:txBody>
          <a:bodyPr wrap="square">
            <a:noAutofit/>
          </a:bodyPr>
          <a:lstStyle>
            <a:lvl1pPr marL="0" indent="0" rtl="0">
              <a:spcAft>
                <a:spcPts val="0"/>
              </a:spcAft>
              <a:buNone/>
              <a:defRPr sz="1000">
                <a:solidFill>
                  <a:schemeClr val="tx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Partner</a:t>
            </a:r>
            <a:br>
              <a:rPr lang="de-DE" dirty="0"/>
            </a:br>
            <a:r>
              <a:rPr lang="de-DE" dirty="0"/>
              <a:t>Rechtsanwalt </a:t>
            </a:r>
            <a:br>
              <a:rPr lang="de-DE" dirty="0"/>
            </a:br>
            <a:r>
              <a:rPr lang="de-DE" dirty="0"/>
              <a:t>Fachanwalt für Verwaltungsrecht</a:t>
            </a:r>
          </a:p>
          <a:p>
            <a:pPr lvl="0"/>
            <a:endParaRPr lang="de-DE" dirty="0"/>
          </a:p>
        </p:txBody>
      </p:sp>
      <p:sp>
        <p:nvSpPr>
          <p:cNvPr id="36" name="Name 1">
            <a:extLst>
              <a:ext uri="{FF2B5EF4-FFF2-40B4-BE49-F238E27FC236}">
                <a16:creationId xmlns:a16="http://schemas.microsoft.com/office/drawing/2014/main" id="{AD7107D2-C6A6-44D8-8587-18B8A1012BC7}"/>
              </a:ext>
            </a:extLst>
          </p:cNvPr>
          <p:cNvSpPr>
            <a:spLocks noGrp="1"/>
          </p:cNvSpPr>
          <p:nvPr>
            <p:ph type="body" sz="quarter" idx="13" hasCustomPrompt="1"/>
          </p:nvPr>
        </p:nvSpPr>
        <p:spPr>
          <a:xfrm>
            <a:off x="594000" y="3510000"/>
            <a:ext cx="2051550" cy="288000"/>
          </a:xfrm>
          <a:prstGeom prst="rect">
            <a:avLst/>
          </a:prstGeom>
        </p:spPr>
        <p:txBody>
          <a:bodyPr wrap="square">
            <a:noAutofit/>
          </a:bodyPr>
          <a:lstStyle>
            <a:lvl1pPr marL="0" indent="0" rtl="0">
              <a:lnSpc>
                <a:spcPct val="100000"/>
              </a:lnSpc>
              <a:spcAft>
                <a:spcPts val="0"/>
              </a:spcAft>
              <a:buNone/>
              <a:defRPr sz="1000" b="1">
                <a:solidFill>
                  <a:schemeClr val="accent1"/>
                </a:solidFill>
              </a:defRPr>
            </a:lvl1pPr>
            <a:lvl2pPr marL="362250" indent="0">
              <a:buNone/>
              <a:defRPr/>
            </a:lvl2pPr>
            <a:lvl3pPr marL="671400" indent="0">
              <a:buNone/>
              <a:defRPr/>
            </a:lvl3pPr>
            <a:lvl4pPr marL="923400" indent="0">
              <a:buNone/>
              <a:defRPr/>
            </a:lvl4pPr>
            <a:lvl5pPr marL="1175400" indent="0">
              <a:buNone/>
              <a:defRPr/>
            </a:lvl5pPr>
          </a:lstStyle>
          <a:p>
            <a:pPr lvl="0"/>
            <a:r>
              <a:rPr lang="de-DE" dirty="0"/>
              <a:t>Name</a:t>
            </a:r>
          </a:p>
        </p:txBody>
      </p:sp>
      <p:sp>
        <p:nvSpPr>
          <p:cNvPr id="30" name="Bildplatzhalter 1">
            <a:extLst>
              <a:ext uri="{FF2B5EF4-FFF2-40B4-BE49-F238E27FC236}">
                <a16:creationId xmlns:a16="http://schemas.microsoft.com/office/drawing/2014/main" id="{F7622E20-38B4-4C9F-97CB-FC91E7C42741}"/>
              </a:ext>
            </a:extLst>
          </p:cNvPr>
          <p:cNvSpPr>
            <a:spLocks noGrp="1"/>
          </p:cNvSpPr>
          <p:nvPr>
            <p:ph type="pic" sz="quarter" idx="10" hasCustomPrompt="1"/>
          </p:nvPr>
        </p:nvSpPr>
        <p:spPr>
          <a:xfrm>
            <a:off x="594000" y="1800000"/>
            <a:ext cx="1368000" cy="1368000"/>
          </a:xfrm>
          <a:prstGeom prst="rect">
            <a:avLst/>
          </a:prstGeom>
        </p:spPr>
        <p:txBody>
          <a:bodyPr anchor="ctr"/>
          <a:lstStyle>
            <a:lvl1pPr marL="0" indent="0" algn="ctr" rtl="0">
              <a:buNone/>
              <a:defRPr sz="1800"/>
            </a:lvl1pPr>
          </a:lstStyle>
          <a:p>
            <a:r>
              <a:rPr lang="de-DE" dirty="0"/>
              <a:t>Bild</a:t>
            </a:r>
          </a:p>
        </p:txBody>
      </p:sp>
      <p:sp>
        <p:nvSpPr>
          <p:cNvPr id="2" name="Title 1">
            <a:extLst>
              <a:ext uri="{FF2B5EF4-FFF2-40B4-BE49-F238E27FC236}">
                <a16:creationId xmlns:a16="http://schemas.microsoft.com/office/drawing/2014/main" id="{689790F0-596E-423C-8A6E-B65EDBE6518E}"/>
              </a:ext>
            </a:extLst>
          </p:cNvPr>
          <p:cNvSpPr>
            <a:spLocks noGrp="1"/>
          </p:cNvSpPr>
          <p:nvPr>
            <p:ph type="title" hasCustomPrompt="1"/>
          </p:nvPr>
        </p:nvSpPr>
        <p:spPr/>
        <p:txBody>
          <a:bodyPr vert="horz"/>
          <a:lstStyle>
            <a:lvl1pPr rtl="0">
              <a:defRPr/>
            </a:lvl1pPr>
          </a:lstStyle>
          <a:p>
            <a:r>
              <a:rPr lang="de-DE" dirty="0"/>
              <a:t>Ihre Experten für Projekt [XYZ]</a:t>
            </a:r>
            <a:endParaRPr lang="de-DE" noProof="0" dirty="0"/>
          </a:p>
        </p:txBody>
      </p:sp>
      <p:sp>
        <p:nvSpPr>
          <p:cNvPr id="3" name="Datumsplatzhalter 2">
            <a:extLst>
              <a:ext uri="{FF2B5EF4-FFF2-40B4-BE49-F238E27FC236}">
                <a16:creationId xmlns:a16="http://schemas.microsoft.com/office/drawing/2014/main" id="{25844868-58ED-405D-A43A-156D5A693BA3}"/>
              </a:ext>
            </a:extLst>
          </p:cNvPr>
          <p:cNvSpPr>
            <a:spLocks noGrp="1"/>
          </p:cNvSpPr>
          <p:nvPr>
            <p:ph type="dt" sz="half" idx="2"/>
          </p:nvPr>
        </p:nvSpPr>
        <p:spPr/>
        <p:txBody>
          <a:bodyPr/>
          <a:lstStyle/>
          <a:p>
            <a:r>
              <a:rPr lang="sr-Latn-RS"/>
              <a:t>Vertikalna ograničenja | Marija Zrno Prošić</a:t>
            </a:r>
            <a:endParaRPr lang="de-DE" dirty="0"/>
          </a:p>
        </p:txBody>
      </p:sp>
      <p:sp>
        <p:nvSpPr>
          <p:cNvPr id="7" name="Fußzeilenplatzhalter 1">
            <a:extLst>
              <a:ext uri="{FF2B5EF4-FFF2-40B4-BE49-F238E27FC236}">
                <a16:creationId xmlns:a16="http://schemas.microsoft.com/office/drawing/2014/main" id="{65ED7F71-EB50-43C9-B4E1-79AB94EC53B1}"/>
              </a:ext>
            </a:extLst>
          </p:cNvPr>
          <p:cNvSpPr>
            <a:spLocks noGrp="1"/>
          </p:cNvSpPr>
          <p:nvPr>
            <p:ph type="ftr" sz="quarter" idx="3"/>
          </p:nvPr>
        </p:nvSpPr>
        <p:spPr/>
        <p:txBody>
          <a:bodyPr/>
          <a:lstStyle/>
          <a:p>
            <a:r>
              <a:rPr lang="en-US"/>
              <a:t>Odvjetničko društvo Bardek, Lisac, Mušec, Skoko i partneri d.o.o. u suradnji s CMS Reich-Rohrwig Hainz (CMS Hrvatska)</a:t>
            </a:r>
            <a:endParaRPr lang="de-DE" dirty="0"/>
          </a:p>
        </p:txBody>
      </p:sp>
      <p:sp>
        <p:nvSpPr>
          <p:cNvPr id="8" name="Foliennummernplatzhalter 1">
            <a:extLst>
              <a:ext uri="{FF2B5EF4-FFF2-40B4-BE49-F238E27FC236}">
                <a16:creationId xmlns:a16="http://schemas.microsoft.com/office/drawing/2014/main" id="{F40D5AAB-493D-415B-8B7D-EF24CA90527F}"/>
              </a:ext>
            </a:extLst>
          </p:cNvPr>
          <p:cNvSpPr>
            <a:spLocks noGrp="1"/>
          </p:cNvSpPr>
          <p:nvPr>
            <p:ph type="sldNum" sz="quarter" idx="4"/>
          </p:nvPr>
        </p:nvSpPr>
        <p:spPr/>
        <p:txBody>
          <a:bodyPr/>
          <a:lstStyle/>
          <a:p>
            <a:pPr defTabSz="457200"/>
            <a:fld id="{C59E9118-33B1-4D54-B9F3-5B7DAEA597CD}" type="slidenum">
              <a:rPr lang="de-DE" smtClean="0"/>
              <a:pPr defTabSz="457200"/>
              <a:t>‹#›</a:t>
            </a:fld>
            <a:endParaRPr lang="de-DE" dirty="0"/>
          </a:p>
        </p:txBody>
      </p:sp>
      <p:sp>
        <p:nvSpPr>
          <p:cNvPr id="19" name="Inhaltsplatzhalter 2">
            <a:extLst>
              <a:ext uri="{FF2B5EF4-FFF2-40B4-BE49-F238E27FC236}">
                <a16:creationId xmlns:a16="http://schemas.microsoft.com/office/drawing/2014/main" id="{6F1B1B47-866E-4A71-B16C-FBD12D3D72B4}"/>
              </a:ext>
            </a:extLst>
          </p:cNvPr>
          <p:cNvSpPr>
            <a:spLocks noGrp="1"/>
          </p:cNvSpPr>
          <p:nvPr>
            <p:ph sz="quarter" idx="5"/>
          </p:nvPr>
        </p:nvSpPr>
        <p:spPr>
          <a:xfrm>
            <a:off x="2933706" y="1800000"/>
            <a:ext cx="2880000" cy="4446000"/>
          </a:xfrm>
          <a:prstGeom prst="rect">
            <a:avLst/>
          </a:prstGeom>
        </p:spPr>
        <p:txBody>
          <a:bodyPr t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0" name="Inhaltsplatzhalter 3">
            <a:extLst>
              <a:ext uri="{FF2B5EF4-FFF2-40B4-BE49-F238E27FC236}">
                <a16:creationId xmlns:a16="http://schemas.microsoft.com/office/drawing/2014/main" id="{29F81215-50ED-4A0F-BF7E-134920F666E0}"/>
              </a:ext>
            </a:extLst>
          </p:cNvPr>
          <p:cNvSpPr>
            <a:spLocks noGrp="1"/>
          </p:cNvSpPr>
          <p:nvPr>
            <p:ph sz="quarter" idx="6"/>
          </p:nvPr>
        </p:nvSpPr>
        <p:spPr>
          <a:xfrm>
            <a:off x="8724574" y="1800000"/>
            <a:ext cx="2880000" cy="4446000"/>
          </a:xfrm>
          <a:prstGeom prst="rect">
            <a:avLst/>
          </a:prstGeom>
        </p:spPr>
        <p:txBody>
          <a:bodyPr t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cxnSp>
        <p:nvCxnSpPr>
          <p:cNvPr id="24" name="Gerader Verbinder 1">
            <a:extLst>
              <a:ext uri="{FF2B5EF4-FFF2-40B4-BE49-F238E27FC236}">
                <a16:creationId xmlns:a16="http://schemas.microsoft.com/office/drawing/2014/main" id="{7C0C4977-211C-4368-BABE-B202BFD1FDDA}"/>
              </a:ext>
            </a:extLst>
          </p:cNvPr>
          <p:cNvCxnSpPr>
            <a:cxnSpLocks/>
          </p:cNvCxnSpPr>
          <p:nvPr/>
        </p:nvCxnSpPr>
        <p:spPr>
          <a:xfrm>
            <a:off x="6101862" y="1800225"/>
            <a:ext cx="0" cy="4437063"/>
          </a:xfrm>
          <a:prstGeom prst="line">
            <a:avLst/>
          </a:prstGeom>
          <a:ln>
            <a:solidFill>
              <a:schemeClr val="bg1">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258778"/>
      </p:ext>
    </p:extLst>
  </p:cSld>
  <p:clrMapOvr>
    <a:masterClrMapping/>
  </p:clrMapOvr>
  <p:extLst>
    <p:ext uri="{DCECCB84-F9BA-43D5-87BE-67443E8EF086}">
      <p15:sldGuideLst xmlns:p15="http://schemas.microsoft.com/office/powerpoint/2012/main">
        <p15:guide id="1" pos="5497">
          <p15:clr>
            <a:srgbClr val="FBAE40"/>
          </p15:clr>
        </p15:guide>
        <p15:guide id="2" pos="1848">
          <p15:clr>
            <a:srgbClr val="FBAE40"/>
          </p15:clr>
        </p15:guide>
        <p15:guide id="3" pos="5318">
          <p15:clr>
            <a:srgbClr val="FBAE40"/>
          </p15:clr>
        </p15:guide>
        <p15:guide id="4" pos="4025">
          <p15:clr>
            <a:srgbClr val="FBAE40"/>
          </p15:clr>
        </p15:guide>
        <p15:guide id="5" pos="3662">
          <p15:clr>
            <a:srgbClr val="FBAE40"/>
          </p15:clr>
        </p15:guide>
        <p15:guide id="6" pos="1667">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Title and 3 content without line">
    <p:spTree>
      <p:nvGrpSpPr>
        <p:cNvPr id="1" name=""/>
        <p:cNvGrpSpPr/>
        <p:nvPr/>
      </p:nvGrpSpPr>
      <p:grpSpPr>
        <a:xfrm>
          <a:off x="0" y="0"/>
          <a:ext cx="0" cy="0"/>
          <a:chOff x="0" y="0"/>
          <a:chExt cx="0" cy="0"/>
        </a:xfrm>
      </p:grpSpPr>
      <p:sp>
        <p:nvSpPr>
          <p:cNvPr id="7" name="Fußzeilenplatzhalter 1">
            <a:extLst>
              <a:ext uri="{FF2B5EF4-FFF2-40B4-BE49-F238E27FC236}">
                <a16:creationId xmlns:a16="http://schemas.microsoft.com/office/drawing/2014/main" id="{BDBE56B8-A60E-419F-8EF0-1486EEA33B9B}"/>
              </a:ext>
            </a:extLst>
          </p:cNvPr>
          <p:cNvSpPr>
            <a:spLocks noGrp="1"/>
          </p:cNvSpPr>
          <p:nvPr>
            <p:ph type="ftr" sz="quarter" idx="3"/>
          </p:nvPr>
        </p:nvSpPr>
        <p:spPr>
          <a:prstGeom prst="rect">
            <a:avLst/>
          </a:prstGeom>
        </p:spPr>
        <p:txBody>
          <a:bodyPr/>
          <a:lstStyle/>
          <a:p>
            <a:r>
              <a:rPr lang="en-US"/>
              <a:t>Odvjetničko društvo Bardek, Lisac, Mušec, Skoko i partneri d.o.o. u suradnji s CMS Reich-Rohrwig Hainz (CMS Hrvatska)</a:t>
            </a:r>
            <a:endParaRPr lang="de-DE" dirty="0"/>
          </a:p>
        </p:txBody>
      </p:sp>
      <p:sp>
        <p:nvSpPr>
          <p:cNvPr id="6" name="Datumsplatzhalter 1">
            <a:extLst>
              <a:ext uri="{FF2B5EF4-FFF2-40B4-BE49-F238E27FC236}">
                <a16:creationId xmlns:a16="http://schemas.microsoft.com/office/drawing/2014/main" id="{6AECBCE6-1652-471F-BA37-B8A7812BC322}"/>
              </a:ext>
            </a:extLst>
          </p:cNvPr>
          <p:cNvSpPr>
            <a:spLocks noGrp="1"/>
          </p:cNvSpPr>
          <p:nvPr>
            <p:ph type="dt" sz="half" idx="2"/>
          </p:nvPr>
        </p:nvSpPr>
        <p:spPr/>
        <p:txBody>
          <a:bodyPr/>
          <a:lstStyle/>
          <a:p>
            <a:r>
              <a:rPr lang="sr-Latn-RS"/>
              <a:t>Vertikalna ograničenja | Marija Zrno Prošić</a:t>
            </a:r>
            <a:endParaRPr lang="de-DE" dirty="0"/>
          </a:p>
        </p:txBody>
      </p:sp>
      <p:sp>
        <p:nvSpPr>
          <p:cNvPr id="8" name="Foliennummernplatzhalter 1">
            <a:extLst>
              <a:ext uri="{FF2B5EF4-FFF2-40B4-BE49-F238E27FC236}">
                <a16:creationId xmlns:a16="http://schemas.microsoft.com/office/drawing/2014/main" id="{FE7255A4-71BC-48A3-BF50-D5CA13B38E60}"/>
              </a:ext>
            </a:extLst>
          </p:cNvPr>
          <p:cNvSpPr>
            <a:spLocks noGrp="1"/>
          </p:cNvSpPr>
          <p:nvPr>
            <p:ph type="sldNum" sz="quarter" idx="4"/>
          </p:nvPr>
        </p:nvSpPr>
        <p:spPr/>
        <p:txBody>
          <a:bodyPr/>
          <a:lstStyle/>
          <a:p>
            <a:pPr defTabSz="457200"/>
            <a:fld id="{C59E9118-33B1-4D54-B9F3-5B7DAEA597CD}" type="slidenum">
              <a:rPr lang="de-DE" smtClean="0"/>
              <a:pPr defTabSz="457200"/>
              <a:t>‹#›</a:t>
            </a:fld>
            <a:endParaRPr lang="de-DE" dirty="0"/>
          </a:p>
        </p:txBody>
      </p:sp>
      <p:sp>
        <p:nvSpPr>
          <p:cNvPr id="13" name="Inhaltsplatzhalter 1">
            <a:extLst>
              <a:ext uri="{FF2B5EF4-FFF2-40B4-BE49-F238E27FC236}">
                <a16:creationId xmlns:a16="http://schemas.microsoft.com/office/drawing/2014/main" id="{BBF57789-7ED3-4EB4-BBB4-28FDB6E4B511}"/>
              </a:ext>
            </a:extLst>
          </p:cNvPr>
          <p:cNvSpPr>
            <a:spLocks noGrp="1"/>
          </p:cNvSpPr>
          <p:nvPr>
            <p:ph sz="quarter" idx="1"/>
          </p:nvPr>
        </p:nvSpPr>
        <p:spPr>
          <a:xfrm>
            <a:off x="594000" y="2286000"/>
            <a:ext cx="3402000" cy="3960000"/>
          </a:xfrm>
          <a:prstGeom prst="rect">
            <a:avLst/>
          </a:prstGeom>
        </p:spPr>
        <p:txBody>
          <a:bodyPr tIns="10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Inhaltsplatzhalter 2">
            <a:extLst>
              <a:ext uri="{FF2B5EF4-FFF2-40B4-BE49-F238E27FC236}">
                <a16:creationId xmlns:a16="http://schemas.microsoft.com/office/drawing/2014/main" id="{892E94EE-D6CA-4F66-B7DF-107CE3878710}"/>
              </a:ext>
            </a:extLst>
          </p:cNvPr>
          <p:cNvSpPr>
            <a:spLocks noGrp="1"/>
          </p:cNvSpPr>
          <p:nvPr>
            <p:ph sz="quarter" idx="5"/>
          </p:nvPr>
        </p:nvSpPr>
        <p:spPr>
          <a:xfrm>
            <a:off x="4394975" y="2286000"/>
            <a:ext cx="3402000" cy="3960000"/>
          </a:xfrm>
          <a:prstGeom prst="rect">
            <a:avLst/>
          </a:prstGeom>
        </p:spPr>
        <p:txBody>
          <a:bodyPr tIns="10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Inhaltsplatzhalter 3">
            <a:extLst>
              <a:ext uri="{FF2B5EF4-FFF2-40B4-BE49-F238E27FC236}">
                <a16:creationId xmlns:a16="http://schemas.microsoft.com/office/drawing/2014/main" id="{C4FBF25F-20C3-48DB-87A4-FA1874A5F92D}"/>
              </a:ext>
            </a:extLst>
          </p:cNvPr>
          <p:cNvSpPr>
            <a:spLocks noGrp="1"/>
          </p:cNvSpPr>
          <p:nvPr>
            <p:ph sz="quarter" idx="6"/>
          </p:nvPr>
        </p:nvSpPr>
        <p:spPr>
          <a:xfrm>
            <a:off x="8202574" y="2286000"/>
            <a:ext cx="3402000" cy="3960000"/>
          </a:xfrm>
          <a:prstGeom prst="rect">
            <a:avLst/>
          </a:prstGeom>
        </p:spPr>
        <p:txBody>
          <a:bodyPr tIns="10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Überschrift 1">
            <a:extLst>
              <a:ext uri="{FF2B5EF4-FFF2-40B4-BE49-F238E27FC236}">
                <a16:creationId xmlns:a16="http://schemas.microsoft.com/office/drawing/2014/main" id="{D47FDE4B-A21C-41FF-A4F7-DEEB57AF85D2}"/>
              </a:ext>
            </a:extLst>
          </p:cNvPr>
          <p:cNvSpPr>
            <a:spLocks noGrp="1"/>
          </p:cNvSpPr>
          <p:nvPr>
            <p:ph type="body" sz="quarter" idx="7"/>
          </p:nvPr>
        </p:nvSpPr>
        <p:spPr>
          <a:xfrm>
            <a:off x="594000" y="1800000"/>
            <a:ext cx="3402000" cy="486000"/>
          </a:xfrm>
          <a:prstGeom prst="rect">
            <a:avLst/>
          </a:prstGeom>
        </p:spPr>
        <p:txBody>
          <a:bodyPr bIns="108000" anchor="b" anchorCtr="0"/>
          <a:lstStyle>
            <a:lvl1pPr marL="0" indent="0">
              <a:buNone/>
              <a:defRPr sz="1600" b="1">
                <a:solidFill>
                  <a:schemeClr val="accent1"/>
                </a:solidFill>
              </a:defRPr>
            </a:lvl1pPr>
          </a:lstStyle>
          <a:p>
            <a:pPr lvl="0"/>
            <a:r>
              <a:rPr lang="de-DE" dirty="0"/>
              <a:t>Mastertextformat bearbeiten</a:t>
            </a:r>
          </a:p>
        </p:txBody>
      </p:sp>
      <p:sp>
        <p:nvSpPr>
          <p:cNvPr id="12" name="Überschrift 2">
            <a:extLst>
              <a:ext uri="{FF2B5EF4-FFF2-40B4-BE49-F238E27FC236}">
                <a16:creationId xmlns:a16="http://schemas.microsoft.com/office/drawing/2014/main" id="{507C65B6-4999-4E71-88F2-42064E2E1FD6}"/>
              </a:ext>
            </a:extLst>
          </p:cNvPr>
          <p:cNvSpPr>
            <a:spLocks noGrp="1"/>
          </p:cNvSpPr>
          <p:nvPr>
            <p:ph type="body" sz="quarter" idx="8"/>
          </p:nvPr>
        </p:nvSpPr>
        <p:spPr>
          <a:xfrm>
            <a:off x="4395000" y="1800000"/>
            <a:ext cx="3402000" cy="486000"/>
          </a:xfrm>
          <a:prstGeom prst="rect">
            <a:avLst/>
          </a:prstGeom>
        </p:spPr>
        <p:txBody>
          <a:bodyPr bIns="108000" anchor="b" anchorCtr="0"/>
          <a:lstStyle>
            <a:lvl1pPr marL="0" indent="0">
              <a:buNone/>
              <a:defRPr sz="1600" b="1">
                <a:solidFill>
                  <a:schemeClr val="accent1"/>
                </a:solidFill>
              </a:defRPr>
            </a:lvl1pPr>
          </a:lstStyle>
          <a:p>
            <a:pPr lvl="0"/>
            <a:r>
              <a:rPr lang="de-DE"/>
              <a:t>Mastertextformat bearbeiten</a:t>
            </a:r>
          </a:p>
        </p:txBody>
      </p:sp>
      <p:sp>
        <p:nvSpPr>
          <p:cNvPr id="16" name="Überschrift 3">
            <a:extLst>
              <a:ext uri="{FF2B5EF4-FFF2-40B4-BE49-F238E27FC236}">
                <a16:creationId xmlns:a16="http://schemas.microsoft.com/office/drawing/2014/main" id="{CD3DEDF5-C687-4C4B-AC99-CB0DDD30CCC6}"/>
              </a:ext>
            </a:extLst>
          </p:cNvPr>
          <p:cNvSpPr>
            <a:spLocks noGrp="1"/>
          </p:cNvSpPr>
          <p:nvPr>
            <p:ph type="body" sz="quarter" idx="9"/>
          </p:nvPr>
        </p:nvSpPr>
        <p:spPr>
          <a:xfrm>
            <a:off x="8204400" y="1800000"/>
            <a:ext cx="3402000" cy="486000"/>
          </a:xfrm>
          <a:prstGeom prst="rect">
            <a:avLst/>
          </a:prstGeom>
        </p:spPr>
        <p:txBody>
          <a:bodyPr bIns="108000" anchor="b" anchorCtr="0"/>
          <a:lstStyle>
            <a:lvl1pPr marL="0" indent="0">
              <a:buNone/>
              <a:defRPr sz="1600" b="1">
                <a:solidFill>
                  <a:schemeClr val="accent1"/>
                </a:solidFill>
              </a:defRPr>
            </a:lvl1pPr>
          </a:lstStyle>
          <a:p>
            <a:pPr lvl="0"/>
            <a:r>
              <a:rPr lang="de-DE"/>
              <a:t>Mastertextformat bearbeiten</a:t>
            </a:r>
          </a:p>
        </p:txBody>
      </p:sp>
      <p:sp>
        <p:nvSpPr>
          <p:cNvPr id="3" name="Title 1">
            <a:extLst>
              <a:ext uri="{FF2B5EF4-FFF2-40B4-BE49-F238E27FC236}">
                <a16:creationId xmlns:a16="http://schemas.microsoft.com/office/drawing/2014/main" id="{BB2BA884-C465-4DC1-BA1B-066A05FFA4B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06365055"/>
      </p:ext>
    </p:extLst>
  </p:cSld>
  <p:clrMapOvr>
    <a:masterClrMapping/>
  </p:clrMapOvr>
  <p:extLst>
    <p:ext uri="{DCECCB84-F9BA-43D5-87BE-67443E8EF086}">
      <p15:sldGuideLst xmlns:p15="http://schemas.microsoft.com/office/powerpoint/2012/main">
        <p15:guide id="3" pos="4906">
          <p15:clr>
            <a:srgbClr val="FBAE40"/>
          </p15:clr>
        </p15:guide>
        <p15:guide id="4" pos="2774">
          <p15:clr>
            <a:srgbClr val="FBAE40"/>
          </p15:clr>
        </p15:guide>
        <p15:guide id="5" pos="5155">
          <p15:clr>
            <a:srgbClr val="FBAE40"/>
          </p15:clr>
        </p15:guide>
        <p15:guide id="6" orient="horz" pos="1440">
          <p15:clr>
            <a:srgbClr val="FBAE40"/>
          </p15:clr>
        </p15:guide>
        <p15:guide id="7" pos="2525">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8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76000" y="547200"/>
            <a:ext cx="11040000" cy="720000"/>
          </a:xfrm>
        </p:spPr>
        <p:txBody>
          <a:bodyPr anchor="ctr" anchorCtr="0">
            <a:noAutofit/>
          </a:bodyPr>
          <a:lstStyle>
            <a:lvl1pPr marL="0" indent="0" algn="l">
              <a:lnSpc>
                <a:spcPts val="2400"/>
              </a:lnSpc>
              <a:spcBef>
                <a:spcPts val="0"/>
              </a:spcBef>
              <a:buFontTx/>
              <a:buNone/>
              <a:defRPr sz="2400" baseline="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Projects (three columns) with two boxes and four tables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9" name="Textplatzhalter 2"/>
          <p:cNvSpPr>
            <a:spLocks noGrp="1"/>
          </p:cNvSpPr>
          <p:nvPr>
            <p:ph idx="1" hasCustomPrompt="1"/>
          </p:nvPr>
        </p:nvSpPr>
        <p:spPr bwMode="auto">
          <a:xfrm>
            <a:off x="2256000" y="2844000"/>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11" name="Textplatzhalter 2"/>
          <p:cNvSpPr>
            <a:spLocks noGrp="1"/>
          </p:cNvSpPr>
          <p:nvPr>
            <p:ph idx="14" hasCustomPrompt="1"/>
          </p:nvPr>
        </p:nvSpPr>
        <p:spPr bwMode="auto">
          <a:xfrm>
            <a:off x="2256000" y="4320000"/>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Insert text</a:t>
            </a:r>
          </a:p>
        </p:txBody>
      </p:sp>
      <p:sp>
        <p:nvSpPr>
          <p:cNvPr id="15" name="Textplatzhalter 8"/>
          <p:cNvSpPr>
            <a:spLocks noGrp="1"/>
          </p:cNvSpPr>
          <p:nvPr>
            <p:ph type="body" sz="quarter" idx="12" hasCustomPrompt="1"/>
          </p:nvPr>
        </p:nvSpPr>
        <p:spPr>
          <a:xfrm>
            <a:off x="576000" y="1872000"/>
            <a:ext cx="11040000" cy="889550"/>
          </a:xfrm>
        </p:spPr>
        <p:txBody>
          <a:bodyPr/>
          <a:lstStyle>
            <a:lvl1pPr marL="0" indent="0">
              <a:buNone/>
              <a:defRPr sz="2000">
                <a:solidFill>
                  <a:schemeClr val="accent3"/>
                </a:solidFill>
              </a:defRPr>
            </a:lvl1pPr>
            <a:lvl2pPr marL="648000">
              <a:defRPr/>
            </a:lvl2pPr>
            <a:lvl3pPr marL="900000">
              <a:defRPr/>
            </a:lvl3pPr>
            <a:lvl4pPr marL="1152000">
              <a:defRPr/>
            </a:lvl4pPr>
            <a:lvl5pPr marL="1404000">
              <a:defRPr/>
            </a:lvl5pPr>
          </a:lstStyle>
          <a:p>
            <a:pPr lvl="0"/>
            <a:r>
              <a:rPr lang="en-GB" noProof="0" dirty="0"/>
              <a:t>Subline</a:t>
            </a:r>
          </a:p>
        </p:txBody>
      </p:sp>
      <p:sp>
        <p:nvSpPr>
          <p:cNvPr id="12" name="Inhaltsplatzhalter 6"/>
          <p:cNvSpPr>
            <a:spLocks noGrp="1"/>
          </p:cNvSpPr>
          <p:nvPr>
            <p:ph sz="quarter" idx="19" hasCustomPrompt="1"/>
          </p:nvPr>
        </p:nvSpPr>
        <p:spPr>
          <a:xfrm>
            <a:off x="576000" y="2844000"/>
            <a:ext cx="1680000" cy="1260000"/>
          </a:xfrm>
          <a:solidFill>
            <a:schemeClr val="accent1"/>
          </a:solidFill>
        </p:spPr>
        <p:txBody>
          <a:bodyPr lIns="72000" tIns="72000" rIns="72000" bIns="72000"/>
          <a:lstStyle>
            <a:lvl1pPr marL="0" indent="0" algn="l">
              <a:buFontTx/>
              <a:buNone/>
              <a:defRPr sz="900" b="1" baseline="0">
                <a:solidFill>
                  <a:schemeClr val="bg1"/>
                </a:solidFill>
              </a:defRPr>
            </a:lvl1pPr>
          </a:lstStyle>
          <a:p>
            <a:pPr lvl="0"/>
            <a:r>
              <a:rPr lang="de-DE" dirty="0"/>
              <a:t>First name last name</a:t>
            </a:r>
          </a:p>
        </p:txBody>
      </p:sp>
      <p:sp>
        <p:nvSpPr>
          <p:cNvPr id="14" name="Inhaltsplatzhalter 6"/>
          <p:cNvSpPr>
            <a:spLocks noGrp="1"/>
          </p:cNvSpPr>
          <p:nvPr>
            <p:ph sz="quarter" idx="20" hasCustomPrompt="1"/>
          </p:nvPr>
        </p:nvSpPr>
        <p:spPr>
          <a:xfrm>
            <a:off x="576000" y="4320000"/>
            <a:ext cx="1680000" cy="1260000"/>
          </a:xfrm>
          <a:solidFill>
            <a:schemeClr val="accent1"/>
          </a:solidFill>
        </p:spPr>
        <p:txBody>
          <a:bodyPr lIns="72000" tIns="72000" rIns="72000" bIns="72000"/>
          <a:lstStyle>
            <a:lvl1pPr marL="0" indent="0" algn="l">
              <a:buFontTx/>
              <a:buNone/>
              <a:defRPr sz="900" b="1" baseline="0">
                <a:solidFill>
                  <a:schemeClr val="bg1"/>
                </a:solidFill>
              </a:defRPr>
            </a:lvl1pPr>
          </a:lstStyle>
          <a:p>
            <a:pPr lvl="0"/>
            <a:r>
              <a:rPr lang="de-DE" dirty="0"/>
              <a:t>First name last name</a:t>
            </a:r>
          </a:p>
        </p:txBody>
      </p:sp>
    </p:spTree>
    <p:extLst>
      <p:ext uri="{BB962C8B-B14F-4D97-AF65-F5344CB8AC3E}">
        <p14:creationId xmlns:p14="http://schemas.microsoft.com/office/powerpoint/2010/main" val="164647185"/>
      </p:ext>
    </p:extLst>
  </p:cSld>
  <p:clrMapOvr>
    <a:masterClrMapping/>
  </p:clrMapOvr>
  <p:extLst>
    <p:ext uri="{DCECCB84-F9BA-43D5-87BE-67443E8EF086}">
      <p15:sldGuideLst xmlns:p15="http://schemas.microsoft.com/office/powerpoint/2012/main">
        <p15:guide id="1" orient="horz" pos="1787">
          <p15:clr>
            <a:srgbClr val="FBAE40"/>
          </p15:clr>
        </p15:guide>
        <p15:guide id="2" pos="5495">
          <p15:clr>
            <a:srgbClr val="FBAE40"/>
          </p15:clr>
        </p15:guide>
        <p15:guide id="3" pos="265">
          <p15:clr>
            <a:srgbClr val="FBAE40"/>
          </p15:clr>
        </p15:guide>
        <p15:guide id="4" orient="horz" pos="1737">
          <p15:clr>
            <a:srgbClr val="FBAE40"/>
          </p15:clr>
        </p15:guide>
        <p15:guide id="5" orient="horz" pos="1175">
          <p15:clr>
            <a:srgbClr val="FBAE40"/>
          </p15:clr>
        </p15:guide>
        <p15:guide id="6" orient="horz" pos="3990">
          <p15:clr>
            <a:srgbClr val="FBAE40"/>
          </p15:clr>
        </p15:guide>
        <p15:guide id="7" pos="1867">
          <p15:clr>
            <a:srgbClr val="FBAE40"/>
          </p15:clr>
        </p15:guide>
        <p15:guide id="8" pos="2086">
          <p15:clr>
            <a:srgbClr val="FBAE40"/>
          </p15:clr>
        </p15:guide>
        <p15:guide id="9" pos="3674">
          <p15:clr>
            <a:srgbClr val="FBAE40"/>
          </p15:clr>
        </p15:guide>
        <p15:guide id="10" pos="3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576000" y="1868400"/>
            <a:ext cx="1104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08408087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ver patter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dirty="0"/>
              <a:t>Click to edit Master title style</a:t>
            </a:r>
            <a:endParaRPr lang="de-DE" dirty="0"/>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dirty="0"/>
              <a:t>Click to edit Master text styles</a:t>
            </a:r>
          </a:p>
        </p:txBody>
      </p:sp>
    </p:spTree>
    <p:extLst>
      <p:ext uri="{BB962C8B-B14F-4D97-AF65-F5344CB8AC3E}">
        <p14:creationId xmlns:p14="http://schemas.microsoft.com/office/powerpoint/2010/main" val="404447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6340800" y="1868400"/>
            <a:ext cx="528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Tree>
    <p:extLst>
      <p:ext uri="{BB962C8B-B14F-4D97-AF65-F5344CB8AC3E}">
        <p14:creationId xmlns:p14="http://schemas.microsoft.com/office/powerpoint/2010/main" val="2973682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6340800" y="3441600"/>
            <a:ext cx="384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10"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6340800" y="1868400"/>
            <a:ext cx="144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4024269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6340800" y="1868400"/>
            <a:ext cx="528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9"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15762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full-ble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dirty="0"/>
              <a:t>Click to edit Master title style</a:t>
            </a:r>
            <a:endParaRPr lang="de-DE" dirty="0"/>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lvl1pPr>
              <a:defRPr b="0"/>
            </a:lvl1pPr>
          </a:lstStyle>
          <a:p>
            <a:r>
              <a:rPr lang="de-DE"/>
              <a:t>Odvjetničko društvo Bardek, Lisac, Mušec, Skoko i partneri d.o.o. u suradnji s CMS Reich-Rohrwig Hainz (CMS Hrvatska)</a:t>
            </a:r>
            <a:endParaRPr lang="de-DE" dirty="0"/>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dirty="0"/>
              <a:t>Click to edit Master text styles</a:t>
            </a:r>
          </a:p>
        </p:txBody>
      </p:sp>
      <p:sp>
        <p:nvSpPr>
          <p:cNvPr id="5" name="Date Placeholder 2">
            <a:extLst>
              <a:ext uri="{FF2B5EF4-FFF2-40B4-BE49-F238E27FC236}">
                <a16:creationId xmlns:a16="http://schemas.microsoft.com/office/drawing/2014/main" id="{44533BAD-F04C-4673-A889-FF9D0A503D2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496286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576000" y="1868400"/>
            <a:ext cx="5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10" name="Textplatzhalter 14"/>
          <p:cNvSpPr>
            <a:spLocks noGrp="1"/>
          </p:cNvSpPr>
          <p:nvPr>
            <p:ph type="body" sz="quarter" idx="18"/>
          </p:nvPr>
        </p:nvSpPr>
        <p:spPr>
          <a:xfrm>
            <a:off x="6340800" y="1868400"/>
            <a:ext cx="5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6340800" y="2505600"/>
            <a:ext cx="5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576000" y="2505600"/>
            <a:ext cx="5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802069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3" name="Inhaltsplatzhalter 2"/>
          <p:cNvSpPr>
            <a:spLocks noGrp="1"/>
          </p:cNvSpPr>
          <p:nvPr>
            <p:ph sz="quarter" idx="17" hasCustomPrompt="1"/>
          </p:nvPr>
        </p:nvSpPr>
        <p:spPr>
          <a:xfrm>
            <a:off x="576000" y="2505600"/>
            <a:ext cx="1104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576000" y="1868400"/>
            <a:ext cx="1104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2259101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12192000" cy="6858000"/>
          </a:xfrm>
          <a:prstGeom prst="rect">
            <a:avLst/>
          </a:prstGeom>
          <a:solidFill>
            <a:srgbClr val="0D535F"/>
          </a:solidFill>
          <a:ln w="9525">
            <a:noFill/>
            <a:miter lim="800000"/>
            <a:headEnd/>
            <a:tailEnd/>
          </a:ln>
        </p:spPr>
        <p:txBody>
          <a:bodyPr lIns="0" tIns="0" rIns="0" bIns="0"/>
          <a:lstStyle/>
          <a:p>
            <a:endParaRPr lang="en-GB" sz="1800" noProof="0" dirty="0">
              <a:latin typeface="Calibri" pitchFamily="-110" charset="0"/>
            </a:endParaRPr>
          </a:p>
        </p:txBody>
      </p:sp>
      <p:sp>
        <p:nvSpPr>
          <p:cNvPr id="4" name="Titelplatzhalter 1"/>
          <p:cNvSpPr>
            <a:spLocks noGrp="1"/>
          </p:cNvSpPr>
          <p:nvPr>
            <p:ph type="title"/>
          </p:nvPr>
        </p:nvSpPr>
        <p:spPr bwMode="auto">
          <a:xfrm>
            <a:off x="576000" y="42696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a:t>This is an intermediate title page with picture. </a:t>
            </a:r>
            <a:br>
              <a:rPr lang="en-US" noProof="0" dirty="0"/>
            </a:br>
            <a:r>
              <a:rPr lang="en-US" noProof="0" dirty="0"/>
              <a:t>Arial 20/24pt, bold.</a:t>
            </a:r>
            <a:endParaRPr lang="en-GB" noProof="0" dirty="0"/>
          </a:p>
        </p:txBody>
      </p:sp>
      <p:sp>
        <p:nvSpPr>
          <p:cNvPr id="3" name="Textplatzhalter 2"/>
          <p:cNvSpPr>
            <a:spLocks noGrp="1"/>
          </p:cNvSpPr>
          <p:nvPr>
            <p:ph type="body" sz="quarter" idx="10" hasCustomPrompt="1"/>
          </p:nvPr>
        </p:nvSpPr>
        <p:spPr>
          <a:xfrm>
            <a:off x="576000" y="5378400"/>
            <a:ext cx="96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a:t>This is the sub-heading, Arial 14/18pt.</a:t>
            </a:r>
          </a:p>
        </p:txBody>
      </p:sp>
      <p:sp>
        <p:nvSpPr>
          <p:cNvPr id="10"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1" name="TextBox 12" descr="CMSLegal_Footer_Text_Date"/>
          <p:cNvSpPr txBox="1"/>
          <p:nvPr userDrawn="1"/>
        </p:nvSpPr>
        <p:spPr>
          <a:xfrm>
            <a:off x="1017600" y="6537600"/>
            <a:ext cx="5078400" cy="252000"/>
          </a:xfrm>
          <a:prstGeom prst="rect">
            <a:avLst/>
          </a:prstGeom>
          <a:noFill/>
          <a:ln>
            <a:noFill/>
          </a:ln>
        </p:spPr>
        <p:txBody>
          <a:bodyPr wrap="square" lIns="0" tIns="0" rIns="0" bIns="0" rtlCol="0">
            <a:noAutofit/>
          </a:bodyPr>
          <a:lstStyle/>
          <a:p>
            <a:endParaRPr lang="en-GB" sz="1000" noProof="0" dirty="0">
              <a:solidFill>
                <a:srgbClr val="FFFFFF"/>
              </a:solidFill>
              <a:latin typeface="Arial" panose="020B0604020202020204" pitchFamily="34" charset="0"/>
              <a:cs typeface="Arial" pitchFamily="34" charset="0"/>
            </a:endParaRPr>
          </a:p>
        </p:txBody>
      </p:sp>
      <p:pic>
        <p:nvPicPr>
          <p:cNvPr id="14" name="Picture 13">
            <a:extLst>
              <a:ext uri="{FF2B5EF4-FFF2-40B4-BE49-F238E27FC236}">
                <a16:creationId xmlns:a16="http://schemas.microsoft.com/office/drawing/2014/main" id="{F4F1A316-38AF-480E-9397-9E4B5854E3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06165" y="457011"/>
            <a:ext cx="1705036" cy="649224"/>
          </a:xfrm>
          <a:prstGeom prst="rect">
            <a:avLst/>
          </a:prstGeom>
        </p:spPr>
      </p:pic>
    </p:spTree>
    <p:extLst>
      <p:ext uri="{BB962C8B-B14F-4D97-AF65-F5344CB8AC3E}">
        <p14:creationId xmlns:p14="http://schemas.microsoft.com/office/powerpoint/2010/main" val="2080960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576000" y="1868400"/>
            <a:ext cx="1104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4279951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6340800" y="1868400"/>
            <a:ext cx="528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Tree>
    <p:extLst>
      <p:ext uri="{BB962C8B-B14F-4D97-AF65-F5344CB8AC3E}">
        <p14:creationId xmlns:p14="http://schemas.microsoft.com/office/powerpoint/2010/main" val="3990638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6340800" y="3441600"/>
            <a:ext cx="384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10"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6340800" y="1868400"/>
            <a:ext cx="144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3150243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6340800" y="1868400"/>
            <a:ext cx="528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9"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4042621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576000" y="1868400"/>
            <a:ext cx="5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10" name="Textplatzhalter 14"/>
          <p:cNvSpPr>
            <a:spLocks noGrp="1"/>
          </p:cNvSpPr>
          <p:nvPr>
            <p:ph type="body" sz="quarter" idx="18"/>
          </p:nvPr>
        </p:nvSpPr>
        <p:spPr>
          <a:xfrm>
            <a:off x="6340800" y="1868400"/>
            <a:ext cx="5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6340800" y="2505600"/>
            <a:ext cx="5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576000" y="2505600"/>
            <a:ext cx="5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809378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3" name="Inhaltsplatzhalter 2"/>
          <p:cNvSpPr>
            <a:spLocks noGrp="1"/>
          </p:cNvSpPr>
          <p:nvPr>
            <p:ph sz="quarter" idx="17" hasCustomPrompt="1"/>
          </p:nvPr>
        </p:nvSpPr>
        <p:spPr>
          <a:xfrm>
            <a:off x="576000" y="2505600"/>
            <a:ext cx="1104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576000" y="1868400"/>
            <a:ext cx="1104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3898277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12192000" cy="6858000"/>
          </a:xfrm>
          <a:prstGeom prst="rect">
            <a:avLst/>
          </a:prstGeom>
          <a:solidFill>
            <a:srgbClr val="0D535F"/>
          </a:solidFill>
          <a:ln w="9525">
            <a:noFill/>
            <a:miter lim="800000"/>
            <a:headEnd/>
            <a:tailEnd/>
          </a:ln>
        </p:spPr>
        <p:txBody>
          <a:bodyPr lIns="0" tIns="0" rIns="0" bIns="0"/>
          <a:lstStyle/>
          <a:p>
            <a:endParaRPr lang="en-GB" sz="1800" noProof="0" dirty="0">
              <a:latin typeface="Calibri" pitchFamily="-110" charset="0"/>
            </a:endParaRPr>
          </a:p>
        </p:txBody>
      </p:sp>
      <p:sp>
        <p:nvSpPr>
          <p:cNvPr id="4" name="Titelplatzhalter 1"/>
          <p:cNvSpPr>
            <a:spLocks noGrp="1"/>
          </p:cNvSpPr>
          <p:nvPr>
            <p:ph type="title"/>
          </p:nvPr>
        </p:nvSpPr>
        <p:spPr bwMode="auto">
          <a:xfrm>
            <a:off x="576000" y="42696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a:t>This is an intermediate title page with picture. </a:t>
            </a:r>
            <a:br>
              <a:rPr lang="en-US" noProof="0" dirty="0"/>
            </a:br>
            <a:r>
              <a:rPr lang="en-US" noProof="0" dirty="0"/>
              <a:t>Arial 20/24pt, bold.</a:t>
            </a:r>
            <a:endParaRPr lang="en-GB" noProof="0" dirty="0"/>
          </a:p>
        </p:txBody>
      </p:sp>
      <p:sp>
        <p:nvSpPr>
          <p:cNvPr id="3" name="Textplatzhalter 2"/>
          <p:cNvSpPr>
            <a:spLocks noGrp="1"/>
          </p:cNvSpPr>
          <p:nvPr>
            <p:ph type="body" sz="quarter" idx="10" hasCustomPrompt="1"/>
          </p:nvPr>
        </p:nvSpPr>
        <p:spPr>
          <a:xfrm>
            <a:off x="576000" y="5378400"/>
            <a:ext cx="96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a:t>This is the sub-heading, Arial 14/18pt.</a:t>
            </a:r>
          </a:p>
        </p:txBody>
      </p:sp>
      <p:sp>
        <p:nvSpPr>
          <p:cNvPr id="10"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1" name="TextBox 12" descr="CMSLegal_Footer_Text_Date"/>
          <p:cNvSpPr txBox="1"/>
          <p:nvPr userDrawn="1"/>
        </p:nvSpPr>
        <p:spPr>
          <a:xfrm>
            <a:off x="1017600" y="6537600"/>
            <a:ext cx="5078400" cy="252000"/>
          </a:xfrm>
          <a:prstGeom prst="rect">
            <a:avLst/>
          </a:prstGeom>
          <a:noFill/>
          <a:ln>
            <a:noFill/>
          </a:ln>
        </p:spPr>
        <p:txBody>
          <a:bodyPr wrap="square" lIns="0" tIns="0" rIns="0" bIns="0" rtlCol="0">
            <a:noAutofit/>
          </a:bodyPr>
          <a:lstStyle/>
          <a:p>
            <a:endParaRPr lang="en-GB" sz="1000" noProof="0" dirty="0">
              <a:solidFill>
                <a:srgbClr val="FFFFFF"/>
              </a:solidFill>
              <a:latin typeface="Arial" panose="020B0604020202020204" pitchFamily="34" charset="0"/>
              <a:cs typeface="Arial" pitchFamily="34" charset="0"/>
            </a:endParaRPr>
          </a:p>
        </p:txBody>
      </p:sp>
      <p:sp>
        <p:nvSpPr>
          <p:cNvPr id="12" name="TextBox 12" descr="CMSLegal_Footer_Firm"/>
          <p:cNvSpPr txBox="1"/>
          <p:nvPr userDrawn="1"/>
        </p:nvSpPr>
        <p:spPr>
          <a:xfrm>
            <a:off x="6100800" y="6537600"/>
            <a:ext cx="5510400" cy="252000"/>
          </a:xfrm>
          <a:prstGeom prst="rect">
            <a:avLst/>
          </a:prstGeom>
          <a:noFill/>
          <a:ln>
            <a:noFill/>
          </a:ln>
        </p:spPr>
        <p:txBody>
          <a:bodyPr wrap="square" lIns="0" tIns="0" rIns="0" bIns="0" rtlCol="0">
            <a:noAutofit/>
          </a:bodyPr>
          <a:lstStyle/>
          <a:p>
            <a:pPr algn="r"/>
            <a:r>
              <a:rPr lang="en-GB" sz="1000" noProof="0" dirty="0">
                <a:solidFill>
                  <a:srgbClr val="FFFFFF"/>
                </a:solidFill>
                <a:latin typeface="Arial" panose="020B0604020202020204" pitchFamily="34" charset="0"/>
                <a:cs typeface="Arial" pitchFamily="34" charset="0"/>
              </a:rPr>
              <a:t>CMS </a:t>
            </a:r>
            <a:r>
              <a:rPr lang="hr-HR" sz="1000" noProof="0" dirty="0">
                <a:solidFill>
                  <a:srgbClr val="FFFFFF"/>
                </a:solidFill>
                <a:latin typeface="Arial" panose="020B0604020202020204" pitchFamily="34" charset="0"/>
                <a:cs typeface="Arial" pitchFamily="34" charset="0"/>
              </a:rPr>
              <a:t>Croatia</a:t>
            </a:r>
            <a:endParaRPr lang="en-GB" sz="1000" noProof="0" dirty="0">
              <a:solidFill>
                <a:srgbClr val="FFFFFF"/>
              </a:solidFill>
              <a:latin typeface="Arial" panose="020B0604020202020204" pitchFamily="34" charset="0"/>
              <a:cs typeface="Arial" pitchFamily="34" charset="0"/>
            </a:endParaRPr>
          </a:p>
        </p:txBody>
      </p:sp>
      <p:pic>
        <p:nvPicPr>
          <p:cNvPr id="14" name="Picture 13">
            <a:extLst>
              <a:ext uri="{FF2B5EF4-FFF2-40B4-BE49-F238E27FC236}">
                <a16:creationId xmlns:a16="http://schemas.microsoft.com/office/drawing/2014/main" id="{F4F1A316-38AF-480E-9397-9E4B5854E3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06165" y="457011"/>
            <a:ext cx="1705036" cy="649224"/>
          </a:xfrm>
          <a:prstGeom prst="rect">
            <a:avLst/>
          </a:prstGeom>
        </p:spPr>
      </p:pic>
    </p:spTree>
    <p:extLst>
      <p:ext uri="{BB962C8B-B14F-4D97-AF65-F5344CB8AC3E}">
        <p14:creationId xmlns:p14="http://schemas.microsoft.com/office/powerpoint/2010/main" val="23488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full-ble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dirty="0"/>
              <a:t>Click to edit Master title style</a:t>
            </a:r>
            <a:endParaRPr lang="de-DE" dirty="0"/>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lvl1pPr>
              <a:defRPr b="0"/>
            </a:lvl1pPr>
          </a:lstStyle>
          <a:p>
            <a:r>
              <a:rPr lang="de-DE"/>
              <a:t>Odvjetničko društvo Bardek, Lisac, Mušec, Skoko i partneri d.o.o. u suradnji s CMS Reich-Rohrwig Hainz (CMS Hrvatska)</a:t>
            </a:r>
            <a:endParaRPr lang="de-DE" dirty="0"/>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dirty="0"/>
              <a:t>Click to edit Master text styles</a:t>
            </a:r>
          </a:p>
        </p:txBody>
      </p:sp>
      <p:sp>
        <p:nvSpPr>
          <p:cNvPr id="5" name="Date Placeholder 2">
            <a:extLst>
              <a:ext uri="{FF2B5EF4-FFF2-40B4-BE49-F238E27FC236}">
                <a16:creationId xmlns:a16="http://schemas.microsoft.com/office/drawing/2014/main" id="{44533BAD-F04C-4673-A889-FF9D0A503D2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496286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388A4B-175B-DE6F-AD4D-1759C352B82D}"/>
              </a:ext>
            </a:extLst>
          </p:cNvPr>
          <p:cNvSpPr>
            <a:spLocks noGrp="1"/>
          </p:cNvSpPr>
          <p:nvPr>
            <p:ph type="sldNum" sz="quarter" idx="10"/>
          </p:nvPr>
        </p:nvSpPr>
        <p:spPr/>
        <p:txBody>
          <a:bodyPr/>
          <a:lstStyle/>
          <a:p>
            <a:fld id="{C59E9118-33B1-4D54-B9F3-5B7DAEA597CD}" type="slidenum">
              <a:rPr lang="en-GB" smtClean="0"/>
              <a:pPr/>
              <a:t>‹#›</a:t>
            </a:fld>
            <a:endParaRPr lang="en-GB" dirty="0"/>
          </a:p>
        </p:txBody>
      </p:sp>
    </p:spTree>
    <p:extLst>
      <p:ext uri="{BB962C8B-B14F-4D97-AF65-F5344CB8AC3E}">
        <p14:creationId xmlns:p14="http://schemas.microsoft.com/office/powerpoint/2010/main" val="2193294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Odvjetničko društvo Bardek, Lisac, Mušec, Skoko i partneri d.o.o. u suradnji s CMS Reich-Rohrwig Hainz (CMS Hrvatska)</a:t>
            </a:r>
            <a:endParaRPr lang="de-DE" dirty="0"/>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
        <p:nvSpPr>
          <p:cNvPr id="4" name="Content Placeholder 3">
            <a:extLst>
              <a:ext uri="{FF2B5EF4-FFF2-40B4-BE49-F238E27FC236}">
                <a16:creationId xmlns:a16="http://schemas.microsoft.com/office/drawing/2014/main" id="{6388A7B0-DB38-4533-3676-F5C19BE370B5}"/>
              </a:ext>
            </a:extLst>
          </p:cNvPr>
          <p:cNvSpPr>
            <a:spLocks noGrp="1"/>
          </p:cNvSpPr>
          <p:nvPr>
            <p:ph sz="half" idx="1"/>
          </p:nvPr>
        </p:nvSpPr>
        <p:spPr>
          <a:xfrm>
            <a:off x="594000" y="1800000"/>
            <a:ext cx="5220000" cy="4464000"/>
          </a:xfrm>
        </p:spPr>
        <p:txBody>
          <a:bodyPr/>
          <a:lstStyle/>
          <a:p>
            <a:endParaRPr lang="en-GB" dirty="0"/>
          </a:p>
        </p:txBody>
      </p:sp>
      <p:sp>
        <p:nvSpPr>
          <p:cNvPr id="5" name="Content Placeholder 8">
            <a:extLst>
              <a:ext uri="{FF2B5EF4-FFF2-40B4-BE49-F238E27FC236}">
                <a16:creationId xmlns:a16="http://schemas.microsoft.com/office/drawing/2014/main" id="{BB7B6169-5A0F-6D18-609B-54CC702AFB9E}"/>
              </a:ext>
            </a:extLst>
          </p:cNvPr>
          <p:cNvSpPr>
            <a:spLocks noGrp="1"/>
          </p:cNvSpPr>
          <p:nvPr>
            <p:ph sz="half" idx="2"/>
          </p:nvPr>
        </p:nvSpPr>
        <p:spPr>
          <a:xfrm>
            <a:off x="6372000" y="1800000"/>
            <a:ext cx="5220000" cy="4464000"/>
          </a:xfrm>
        </p:spPr>
        <p:txBody>
          <a:bodyPr/>
          <a:lstStyle/>
          <a:p>
            <a:endParaRPr lang="en-GB"/>
          </a:p>
        </p:txBody>
      </p:sp>
    </p:spTree>
    <p:extLst>
      <p:ext uri="{BB962C8B-B14F-4D97-AF65-F5344CB8AC3E}">
        <p14:creationId xmlns:p14="http://schemas.microsoft.com/office/powerpoint/2010/main" val="970493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7" name="Textplatzhalter 2"/>
          <p:cNvSpPr>
            <a:spLocks noGrp="1"/>
          </p:cNvSpPr>
          <p:nvPr>
            <p:ph idx="1" hasCustomPrompt="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p:txBody>
      </p:sp>
    </p:spTree>
    <p:extLst>
      <p:ext uri="{BB962C8B-B14F-4D97-AF65-F5344CB8AC3E}">
        <p14:creationId xmlns:p14="http://schemas.microsoft.com/office/powerpoint/2010/main" val="1441109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Tree>
    <p:extLst>
      <p:ext uri="{BB962C8B-B14F-4D97-AF65-F5344CB8AC3E}">
        <p14:creationId xmlns:p14="http://schemas.microsoft.com/office/powerpoint/2010/main" val="4196810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7" name="Textplatzhalter 2"/>
          <p:cNvSpPr>
            <a:spLocks noGrp="1"/>
          </p:cNvSpPr>
          <p:nvPr>
            <p:ph idx="1" hasCustomPrompt="1"/>
          </p:nvPr>
        </p:nvSpPr>
        <p:spPr bwMode="auto">
          <a:xfrm>
            <a:off x="576000" y="1868400"/>
            <a:ext cx="5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p:txBody>
      </p:sp>
      <p:sp>
        <p:nvSpPr>
          <p:cNvPr id="6" name="Textplatzhalter 2"/>
          <p:cNvSpPr>
            <a:spLocks noGrp="1"/>
          </p:cNvSpPr>
          <p:nvPr>
            <p:ph idx="14" hasCustomPrompt="1"/>
          </p:nvPr>
        </p:nvSpPr>
        <p:spPr bwMode="auto">
          <a:xfrm>
            <a:off x="6340800" y="1868400"/>
            <a:ext cx="5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p:txBody>
      </p:sp>
    </p:spTree>
    <p:extLst>
      <p:ext uri="{BB962C8B-B14F-4D97-AF65-F5344CB8AC3E}">
        <p14:creationId xmlns:p14="http://schemas.microsoft.com/office/powerpoint/2010/main" val="86481424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_slide_with_thre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7" name="Textplatzhalter 2"/>
          <p:cNvSpPr>
            <a:spLocks noGrp="1"/>
          </p:cNvSpPr>
          <p:nvPr>
            <p:ph idx="1" hasCustomPrompt="1"/>
          </p:nvPr>
        </p:nvSpPr>
        <p:spPr bwMode="auto">
          <a:xfrm>
            <a:off x="576000" y="1868400"/>
            <a:ext cx="336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p:txBody>
      </p:sp>
      <p:sp>
        <p:nvSpPr>
          <p:cNvPr id="6" name="Textplatzhalter 2"/>
          <p:cNvSpPr>
            <a:spLocks noGrp="1"/>
          </p:cNvSpPr>
          <p:nvPr>
            <p:ph idx="14" hasCustomPrompt="1"/>
          </p:nvPr>
        </p:nvSpPr>
        <p:spPr bwMode="auto">
          <a:xfrm>
            <a:off x="4411200" y="1868400"/>
            <a:ext cx="336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p:txBody>
      </p:sp>
      <p:sp>
        <p:nvSpPr>
          <p:cNvPr id="9" name="Textplatzhalter 2"/>
          <p:cNvSpPr>
            <a:spLocks noGrp="1"/>
          </p:cNvSpPr>
          <p:nvPr>
            <p:ph idx="15" hasCustomPrompt="1"/>
          </p:nvPr>
        </p:nvSpPr>
        <p:spPr bwMode="auto">
          <a:xfrm>
            <a:off x="8256000" y="1868400"/>
            <a:ext cx="336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p:txBody>
      </p:sp>
    </p:spTree>
    <p:extLst>
      <p:ext uri="{BB962C8B-B14F-4D97-AF65-F5344CB8AC3E}">
        <p14:creationId xmlns:p14="http://schemas.microsoft.com/office/powerpoint/2010/main" val="352277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_slide_subhead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7" name="Textplatzhalter 2"/>
          <p:cNvSpPr>
            <a:spLocks noGrp="1"/>
          </p:cNvSpPr>
          <p:nvPr>
            <p:ph idx="1"/>
          </p:nvPr>
        </p:nvSpPr>
        <p:spPr bwMode="auto">
          <a:xfrm>
            <a:off x="576000" y="2847600"/>
            <a:ext cx="1104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6" name="Textplatzhalter 8"/>
          <p:cNvSpPr>
            <a:spLocks noGrp="1"/>
          </p:cNvSpPr>
          <p:nvPr>
            <p:ph type="body" sz="quarter" idx="12"/>
          </p:nvPr>
        </p:nvSpPr>
        <p:spPr>
          <a:xfrm>
            <a:off x="576000" y="1868399"/>
            <a:ext cx="11040000" cy="756000"/>
          </a:xfrm>
        </p:spPr>
        <p:txBody>
          <a:bodyPr/>
          <a:lstStyle>
            <a:lvl1pPr marL="0" indent="0">
              <a:buNone/>
              <a:defRPr sz="1600">
                <a:solidFill>
                  <a:schemeClr val="accent3"/>
                </a:solidFill>
              </a:defRPr>
            </a:lvl1pPr>
            <a:lvl2pPr marL="648000">
              <a:defRPr/>
            </a:lvl2pPr>
            <a:lvl3pPr marL="900000">
              <a:defRPr/>
            </a:lvl3pPr>
            <a:lvl4pPr marL="1152000">
              <a:defRPr/>
            </a:lvl4pPr>
            <a:lvl5pPr marL="1404000">
              <a:defRPr/>
            </a:lvl5pPr>
          </a:lstStyle>
          <a:p>
            <a:pPr lvl="0"/>
            <a:r>
              <a:rPr lang="en-GB" noProof="0" dirty="0"/>
              <a:t>Click to edit Master text styles</a:t>
            </a:r>
          </a:p>
        </p:txBody>
      </p:sp>
    </p:spTree>
    <p:extLst>
      <p:ext uri="{BB962C8B-B14F-4D97-AF65-F5344CB8AC3E}">
        <p14:creationId xmlns:p14="http://schemas.microsoft.com/office/powerpoint/2010/main" val="286860387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_slide_two_subheads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7" name="Textplatzhalter 2"/>
          <p:cNvSpPr>
            <a:spLocks noGrp="1"/>
          </p:cNvSpPr>
          <p:nvPr>
            <p:ph idx="1"/>
          </p:nvPr>
        </p:nvSpPr>
        <p:spPr bwMode="auto">
          <a:xfrm>
            <a:off x="576000" y="2800279"/>
            <a:ext cx="5280000" cy="35290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6" name="Textplatzhalter 8"/>
          <p:cNvSpPr>
            <a:spLocks noGrp="1"/>
          </p:cNvSpPr>
          <p:nvPr>
            <p:ph type="body" sz="quarter" idx="12"/>
          </p:nvPr>
        </p:nvSpPr>
        <p:spPr>
          <a:xfrm>
            <a:off x="576000" y="1868399"/>
            <a:ext cx="5280000" cy="756000"/>
          </a:xfrm>
        </p:spPr>
        <p:txBody>
          <a:bodyPr/>
          <a:lstStyle>
            <a:lvl1pPr marL="0" indent="0">
              <a:buNone/>
              <a:tabLst>
                <a:tab pos="720000" algn="l"/>
              </a:tabLst>
              <a:defRPr sz="1600">
                <a:solidFill>
                  <a:schemeClr val="accent3"/>
                </a:solidFill>
              </a:defRPr>
            </a:lvl1pPr>
            <a:lvl2pPr marL="648000">
              <a:defRPr/>
            </a:lvl2pPr>
            <a:lvl3pPr marL="900000">
              <a:defRPr/>
            </a:lvl3pPr>
            <a:lvl4pPr marL="1152000">
              <a:defRPr/>
            </a:lvl4pPr>
            <a:lvl5pPr marL="1404000">
              <a:defRPr/>
            </a:lvl5pPr>
          </a:lstStyle>
          <a:p>
            <a:pPr lvl="0"/>
            <a:r>
              <a:rPr lang="en-GB" noProof="0" dirty="0"/>
              <a:t>Click to edit Master text styles</a:t>
            </a:r>
          </a:p>
        </p:txBody>
      </p:sp>
      <p:sp>
        <p:nvSpPr>
          <p:cNvPr id="9" name="Textplatzhalter 2"/>
          <p:cNvSpPr>
            <a:spLocks noGrp="1"/>
          </p:cNvSpPr>
          <p:nvPr>
            <p:ph idx="14"/>
          </p:nvPr>
        </p:nvSpPr>
        <p:spPr bwMode="auto">
          <a:xfrm>
            <a:off x="6336000" y="2800279"/>
            <a:ext cx="5280000" cy="35290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0" name="Textplatzhalter 8"/>
          <p:cNvSpPr>
            <a:spLocks noGrp="1"/>
          </p:cNvSpPr>
          <p:nvPr>
            <p:ph type="body" sz="quarter" idx="15"/>
          </p:nvPr>
        </p:nvSpPr>
        <p:spPr>
          <a:xfrm>
            <a:off x="6336000" y="1868399"/>
            <a:ext cx="5280000" cy="756000"/>
          </a:xfrm>
        </p:spPr>
        <p:txBody>
          <a:bodyPr/>
          <a:lstStyle>
            <a:lvl1pPr marL="0" indent="0">
              <a:buNone/>
              <a:defRPr sz="1600">
                <a:solidFill>
                  <a:schemeClr val="accent3"/>
                </a:solidFill>
              </a:defRPr>
            </a:lvl1pPr>
            <a:lvl2pPr marL="648000">
              <a:defRPr/>
            </a:lvl2pPr>
            <a:lvl3pPr marL="900000">
              <a:defRPr/>
            </a:lvl3pPr>
            <a:lvl4pPr marL="1152000">
              <a:defRPr/>
            </a:lvl4pPr>
            <a:lvl5pPr marL="1404000">
              <a:defRPr/>
            </a:lvl5pPr>
          </a:lstStyle>
          <a:p>
            <a:pPr lvl="0"/>
            <a:r>
              <a:rPr lang="en-GB" noProof="0" dirty="0"/>
              <a:t>Click to edit Master text styles</a:t>
            </a:r>
          </a:p>
        </p:txBody>
      </p:sp>
    </p:spTree>
    <p:extLst>
      <p:ext uri="{BB962C8B-B14F-4D97-AF65-F5344CB8AC3E}">
        <p14:creationId xmlns:p14="http://schemas.microsoft.com/office/powerpoint/2010/main" val="228511153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_slide_three_subheads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7" name="Textplatzhalter 2"/>
          <p:cNvSpPr>
            <a:spLocks noGrp="1"/>
          </p:cNvSpPr>
          <p:nvPr>
            <p:ph idx="1"/>
          </p:nvPr>
        </p:nvSpPr>
        <p:spPr bwMode="auto">
          <a:xfrm>
            <a:off x="576000" y="2847600"/>
            <a:ext cx="336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6" name="Textplatzhalter 8"/>
          <p:cNvSpPr>
            <a:spLocks noGrp="1"/>
          </p:cNvSpPr>
          <p:nvPr>
            <p:ph type="body" sz="quarter" idx="12"/>
          </p:nvPr>
        </p:nvSpPr>
        <p:spPr>
          <a:xfrm>
            <a:off x="576000" y="1868399"/>
            <a:ext cx="3360000" cy="756000"/>
          </a:xfrm>
        </p:spPr>
        <p:txBody>
          <a:bodyPr/>
          <a:lstStyle>
            <a:lvl1pPr marL="0" indent="0">
              <a:buNone/>
              <a:defRPr sz="1600">
                <a:solidFill>
                  <a:schemeClr val="accent3"/>
                </a:solidFill>
              </a:defRPr>
            </a:lvl1pPr>
            <a:lvl2pPr marL="648000">
              <a:defRPr/>
            </a:lvl2pPr>
            <a:lvl3pPr marL="900000">
              <a:defRPr/>
            </a:lvl3pPr>
            <a:lvl4pPr marL="1152000">
              <a:defRPr/>
            </a:lvl4pPr>
            <a:lvl5pPr marL="1404000">
              <a:defRPr/>
            </a:lvl5pPr>
          </a:lstStyle>
          <a:p>
            <a:pPr lvl="0"/>
            <a:r>
              <a:rPr lang="en-GB" noProof="0" dirty="0"/>
              <a:t>Click to edit Master text styles</a:t>
            </a:r>
          </a:p>
        </p:txBody>
      </p:sp>
      <p:sp>
        <p:nvSpPr>
          <p:cNvPr id="9" name="Textplatzhalter 2"/>
          <p:cNvSpPr>
            <a:spLocks noGrp="1"/>
          </p:cNvSpPr>
          <p:nvPr>
            <p:ph idx="14"/>
          </p:nvPr>
        </p:nvSpPr>
        <p:spPr bwMode="auto">
          <a:xfrm>
            <a:off x="4416000" y="2847600"/>
            <a:ext cx="336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0" name="Textplatzhalter 8"/>
          <p:cNvSpPr>
            <a:spLocks noGrp="1"/>
          </p:cNvSpPr>
          <p:nvPr>
            <p:ph type="body" sz="quarter" idx="15"/>
          </p:nvPr>
        </p:nvSpPr>
        <p:spPr>
          <a:xfrm>
            <a:off x="4416000" y="1868399"/>
            <a:ext cx="3360000" cy="756000"/>
          </a:xfrm>
        </p:spPr>
        <p:txBody>
          <a:bodyPr/>
          <a:lstStyle>
            <a:lvl1pPr marL="0" indent="0">
              <a:buNone/>
              <a:defRPr sz="1600">
                <a:solidFill>
                  <a:schemeClr val="accent3"/>
                </a:solidFill>
              </a:defRPr>
            </a:lvl1pPr>
            <a:lvl2pPr marL="648000">
              <a:defRPr/>
            </a:lvl2pPr>
            <a:lvl3pPr marL="900000">
              <a:defRPr/>
            </a:lvl3pPr>
            <a:lvl4pPr marL="1152000">
              <a:defRPr/>
            </a:lvl4pPr>
            <a:lvl5pPr marL="1404000">
              <a:defRPr/>
            </a:lvl5pPr>
          </a:lstStyle>
          <a:p>
            <a:pPr lvl="0"/>
            <a:r>
              <a:rPr lang="en-GB" noProof="0" dirty="0"/>
              <a:t>Click to edit Master text styles</a:t>
            </a:r>
          </a:p>
        </p:txBody>
      </p:sp>
      <p:sp>
        <p:nvSpPr>
          <p:cNvPr id="11" name="Textplatzhalter 2"/>
          <p:cNvSpPr>
            <a:spLocks noGrp="1"/>
          </p:cNvSpPr>
          <p:nvPr>
            <p:ph idx="16"/>
          </p:nvPr>
        </p:nvSpPr>
        <p:spPr bwMode="auto">
          <a:xfrm>
            <a:off x="8256000" y="2847600"/>
            <a:ext cx="336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2" name="Textplatzhalter 8"/>
          <p:cNvSpPr>
            <a:spLocks noGrp="1"/>
          </p:cNvSpPr>
          <p:nvPr>
            <p:ph type="body" sz="quarter" idx="17"/>
          </p:nvPr>
        </p:nvSpPr>
        <p:spPr>
          <a:xfrm>
            <a:off x="8256000" y="1868399"/>
            <a:ext cx="3360000" cy="756000"/>
          </a:xfrm>
        </p:spPr>
        <p:txBody>
          <a:bodyPr/>
          <a:lstStyle>
            <a:lvl1pPr marL="0" indent="0">
              <a:buNone/>
              <a:defRPr sz="1600">
                <a:solidFill>
                  <a:schemeClr val="accent3"/>
                </a:solidFill>
              </a:defRPr>
            </a:lvl1pPr>
            <a:lvl2pPr marL="648000">
              <a:defRPr/>
            </a:lvl2pPr>
            <a:lvl3pPr marL="900000">
              <a:defRPr/>
            </a:lvl3pPr>
            <a:lvl4pPr marL="1152000">
              <a:defRPr/>
            </a:lvl4pPr>
            <a:lvl5pPr marL="1404000">
              <a:defRPr/>
            </a:lvl5pPr>
          </a:lstStyle>
          <a:p>
            <a:pPr lvl="0"/>
            <a:r>
              <a:rPr lang="en-GB" noProof="0" dirty="0"/>
              <a:t>Click to edit Master text styles</a:t>
            </a:r>
          </a:p>
        </p:txBody>
      </p:sp>
    </p:spTree>
    <p:extLst>
      <p:ext uri="{BB962C8B-B14F-4D97-AF65-F5344CB8AC3E}">
        <p14:creationId xmlns:p14="http://schemas.microsoft.com/office/powerpoint/2010/main" val="332328759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mbstones_6_with_image">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76000" y="547200"/>
            <a:ext cx="11040000" cy="720000"/>
          </a:xfrm>
        </p:spPr>
        <p:txBody>
          <a:bodyPr anchor="ctr" anchorCtr="0">
            <a:noAutofit/>
          </a:bodyPr>
          <a:lstStyle>
            <a:lvl1pPr marL="0" indent="0" algn="l">
              <a:lnSpc>
                <a:spcPts val="2400"/>
              </a:lnSpc>
              <a:spcBef>
                <a:spcPts val="0"/>
              </a:spcBef>
              <a:buFontTx/>
              <a:buNone/>
              <a:defRPr sz="2400" baseline="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Tombstones (6 with image)</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9" name="Textplatzhalter 2"/>
          <p:cNvSpPr>
            <a:spLocks noGrp="1"/>
          </p:cNvSpPr>
          <p:nvPr>
            <p:ph idx="1" hasCustomPrompt="1"/>
          </p:nvPr>
        </p:nvSpPr>
        <p:spPr bwMode="auto">
          <a:xfrm>
            <a:off x="575999" y="1872000"/>
            <a:ext cx="3360000" cy="97155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 Insert a picture</a:t>
            </a:r>
          </a:p>
        </p:txBody>
      </p:sp>
      <p:sp>
        <p:nvSpPr>
          <p:cNvPr id="12" name="Inhaltsplatzhalter 6"/>
          <p:cNvSpPr>
            <a:spLocks noGrp="1"/>
          </p:cNvSpPr>
          <p:nvPr>
            <p:ph sz="quarter" idx="19" hasCustomPrompt="1"/>
          </p:nvPr>
        </p:nvSpPr>
        <p:spPr>
          <a:xfrm>
            <a:off x="576000" y="2844000"/>
            <a:ext cx="3360000" cy="1188000"/>
          </a:xfrm>
          <a:solidFill>
            <a:schemeClr val="accent3"/>
          </a:solidFill>
        </p:spPr>
        <p:txBody>
          <a:bodyPr lIns="72000" tIns="72000" rIns="72000" bIns="72000"/>
          <a:lstStyle>
            <a:lvl1pPr marL="0" indent="0" algn="l">
              <a:buFontTx/>
              <a:buNone/>
              <a:defRPr sz="900" b="0" baseline="0">
                <a:solidFill>
                  <a:schemeClr val="bg1"/>
                </a:solidFill>
              </a:defRPr>
            </a:lvl1pPr>
          </a:lstStyle>
          <a:p>
            <a:pPr lvl="0"/>
            <a:r>
              <a:rPr lang="de-DE" dirty="0"/>
              <a:t>Insert text</a:t>
            </a:r>
          </a:p>
        </p:txBody>
      </p:sp>
      <p:sp>
        <p:nvSpPr>
          <p:cNvPr id="10" name="Textplatzhalter 2"/>
          <p:cNvSpPr>
            <a:spLocks noGrp="1"/>
          </p:cNvSpPr>
          <p:nvPr>
            <p:ph idx="20" hasCustomPrompt="1"/>
          </p:nvPr>
        </p:nvSpPr>
        <p:spPr bwMode="auto">
          <a:xfrm>
            <a:off x="576000" y="4174549"/>
            <a:ext cx="3360000" cy="97155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 Insert a picture</a:t>
            </a:r>
          </a:p>
        </p:txBody>
      </p:sp>
      <p:sp>
        <p:nvSpPr>
          <p:cNvPr id="13" name="Inhaltsplatzhalter 6"/>
          <p:cNvSpPr>
            <a:spLocks noGrp="1"/>
          </p:cNvSpPr>
          <p:nvPr>
            <p:ph sz="quarter" idx="21" hasCustomPrompt="1"/>
          </p:nvPr>
        </p:nvSpPr>
        <p:spPr>
          <a:xfrm>
            <a:off x="576000" y="5146549"/>
            <a:ext cx="3360000" cy="1188000"/>
          </a:xfrm>
          <a:solidFill>
            <a:schemeClr val="accent3"/>
          </a:solidFill>
        </p:spPr>
        <p:txBody>
          <a:bodyPr lIns="72000" tIns="72000" rIns="72000" bIns="72000"/>
          <a:lstStyle>
            <a:lvl1pPr marL="0" indent="0" algn="l">
              <a:buFontTx/>
              <a:buNone/>
              <a:defRPr sz="900" b="0" baseline="0">
                <a:solidFill>
                  <a:schemeClr val="bg1"/>
                </a:solidFill>
              </a:defRPr>
            </a:lvl1pPr>
          </a:lstStyle>
          <a:p>
            <a:pPr lvl="0"/>
            <a:r>
              <a:rPr lang="de-DE" dirty="0"/>
              <a:t>Insert text</a:t>
            </a:r>
          </a:p>
        </p:txBody>
      </p:sp>
      <p:sp>
        <p:nvSpPr>
          <p:cNvPr id="18" name="Textplatzhalter 2"/>
          <p:cNvSpPr>
            <a:spLocks noGrp="1"/>
          </p:cNvSpPr>
          <p:nvPr>
            <p:ph idx="22" hasCustomPrompt="1"/>
          </p:nvPr>
        </p:nvSpPr>
        <p:spPr bwMode="auto">
          <a:xfrm>
            <a:off x="4415365" y="1872000"/>
            <a:ext cx="3360000" cy="97155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 Insert a picture</a:t>
            </a:r>
          </a:p>
        </p:txBody>
      </p:sp>
      <p:sp>
        <p:nvSpPr>
          <p:cNvPr id="19" name="Inhaltsplatzhalter 6"/>
          <p:cNvSpPr>
            <a:spLocks noGrp="1"/>
          </p:cNvSpPr>
          <p:nvPr>
            <p:ph sz="quarter" idx="23" hasCustomPrompt="1"/>
          </p:nvPr>
        </p:nvSpPr>
        <p:spPr>
          <a:xfrm>
            <a:off x="4415367" y="2844000"/>
            <a:ext cx="3360000" cy="1188000"/>
          </a:xfrm>
          <a:solidFill>
            <a:schemeClr val="accent3"/>
          </a:solidFill>
        </p:spPr>
        <p:txBody>
          <a:bodyPr lIns="72000" tIns="72000" rIns="72000" bIns="72000"/>
          <a:lstStyle>
            <a:lvl1pPr marL="0" indent="0" algn="l">
              <a:buFontTx/>
              <a:buNone/>
              <a:defRPr sz="900" b="0" baseline="0">
                <a:solidFill>
                  <a:schemeClr val="bg1"/>
                </a:solidFill>
              </a:defRPr>
            </a:lvl1pPr>
          </a:lstStyle>
          <a:p>
            <a:pPr lvl="0"/>
            <a:r>
              <a:rPr lang="de-DE" dirty="0"/>
              <a:t>Insert text</a:t>
            </a:r>
          </a:p>
        </p:txBody>
      </p:sp>
      <p:sp>
        <p:nvSpPr>
          <p:cNvPr id="20" name="Textplatzhalter 2"/>
          <p:cNvSpPr>
            <a:spLocks noGrp="1"/>
          </p:cNvSpPr>
          <p:nvPr>
            <p:ph idx="24" hasCustomPrompt="1"/>
          </p:nvPr>
        </p:nvSpPr>
        <p:spPr bwMode="auto">
          <a:xfrm>
            <a:off x="4415367" y="4174549"/>
            <a:ext cx="3360000" cy="97155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 Insert a picture</a:t>
            </a:r>
          </a:p>
        </p:txBody>
      </p:sp>
      <p:sp>
        <p:nvSpPr>
          <p:cNvPr id="21" name="Inhaltsplatzhalter 6"/>
          <p:cNvSpPr>
            <a:spLocks noGrp="1"/>
          </p:cNvSpPr>
          <p:nvPr>
            <p:ph sz="quarter" idx="25" hasCustomPrompt="1"/>
          </p:nvPr>
        </p:nvSpPr>
        <p:spPr>
          <a:xfrm>
            <a:off x="4415367" y="5146549"/>
            <a:ext cx="3360000" cy="1188000"/>
          </a:xfrm>
          <a:solidFill>
            <a:schemeClr val="accent3"/>
          </a:solidFill>
        </p:spPr>
        <p:txBody>
          <a:bodyPr lIns="72000" tIns="72000" rIns="72000" bIns="72000"/>
          <a:lstStyle>
            <a:lvl1pPr marL="0" indent="0" algn="l">
              <a:buFontTx/>
              <a:buNone/>
              <a:defRPr sz="900" b="0" baseline="0">
                <a:solidFill>
                  <a:schemeClr val="bg1"/>
                </a:solidFill>
              </a:defRPr>
            </a:lvl1pPr>
          </a:lstStyle>
          <a:p>
            <a:pPr lvl="0"/>
            <a:r>
              <a:rPr lang="de-DE" dirty="0"/>
              <a:t>Insert text</a:t>
            </a:r>
          </a:p>
        </p:txBody>
      </p:sp>
      <p:sp>
        <p:nvSpPr>
          <p:cNvPr id="22" name="Textplatzhalter 2"/>
          <p:cNvSpPr>
            <a:spLocks noGrp="1"/>
          </p:cNvSpPr>
          <p:nvPr>
            <p:ph idx="26" hasCustomPrompt="1"/>
          </p:nvPr>
        </p:nvSpPr>
        <p:spPr bwMode="auto">
          <a:xfrm>
            <a:off x="8256000" y="1871550"/>
            <a:ext cx="3360000" cy="97155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 Insert a picture</a:t>
            </a:r>
          </a:p>
        </p:txBody>
      </p:sp>
      <p:sp>
        <p:nvSpPr>
          <p:cNvPr id="23" name="Inhaltsplatzhalter 6"/>
          <p:cNvSpPr>
            <a:spLocks noGrp="1"/>
          </p:cNvSpPr>
          <p:nvPr>
            <p:ph sz="quarter" idx="27" hasCustomPrompt="1"/>
          </p:nvPr>
        </p:nvSpPr>
        <p:spPr>
          <a:xfrm>
            <a:off x="8256000" y="2843550"/>
            <a:ext cx="3360000" cy="1188000"/>
          </a:xfrm>
          <a:solidFill>
            <a:schemeClr val="accent3"/>
          </a:solidFill>
        </p:spPr>
        <p:txBody>
          <a:bodyPr lIns="72000" tIns="72000" rIns="72000" bIns="72000"/>
          <a:lstStyle>
            <a:lvl1pPr marL="0" indent="0" algn="l">
              <a:buFontTx/>
              <a:buNone/>
              <a:defRPr sz="900" b="0" baseline="0">
                <a:solidFill>
                  <a:schemeClr val="bg1"/>
                </a:solidFill>
              </a:defRPr>
            </a:lvl1pPr>
          </a:lstStyle>
          <a:p>
            <a:pPr lvl="0"/>
            <a:r>
              <a:rPr lang="de-DE" dirty="0"/>
              <a:t>Insert text</a:t>
            </a:r>
          </a:p>
        </p:txBody>
      </p:sp>
      <p:sp>
        <p:nvSpPr>
          <p:cNvPr id="24" name="Textplatzhalter 2"/>
          <p:cNvSpPr>
            <a:spLocks noGrp="1"/>
          </p:cNvSpPr>
          <p:nvPr>
            <p:ph idx="28" hasCustomPrompt="1"/>
          </p:nvPr>
        </p:nvSpPr>
        <p:spPr bwMode="auto">
          <a:xfrm>
            <a:off x="8256000" y="4174099"/>
            <a:ext cx="3360000" cy="97155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 Insert a picture</a:t>
            </a:r>
          </a:p>
        </p:txBody>
      </p:sp>
      <p:sp>
        <p:nvSpPr>
          <p:cNvPr id="25" name="Inhaltsplatzhalter 6"/>
          <p:cNvSpPr>
            <a:spLocks noGrp="1"/>
          </p:cNvSpPr>
          <p:nvPr>
            <p:ph sz="quarter" idx="29" hasCustomPrompt="1"/>
          </p:nvPr>
        </p:nvSpPr>
        <p:spPr>
          <a:xfrm>
            <a:off x="8256000" y="5146099"/>
            <a:ext cx="3360000" cy="1188000"/>
          </a:xfrm>
          <a:solidFill>
            <a:schemeClr val="accent3"/>
          </a:solidFill>
        </p:spPr>
        <p:txBody>
          <a:bodyPr lIns="72000" tIns="72000" rIns="72000" bIns="72000"/>
          <a:lstStyle>
            <a:lvl1pPr marL="0" indent="0" algn="l">
              <a:buFontTx/>
              <a:buNone/>
              <a:defRPr sz="900" b="0" baseline="0">
                <a:solidFill>
                  <a:schemeClr val="bg1"/>
                </a:solidFill>
              </a:defRPr>
            </a:lvl1pPr>
          </a:lstStyle>
          <a:p>
            <a:pPr lvl="0"/>
            <a:r>
              <a:rPr lang="de-DE" dirty="0"/>
              <a:t>Insert text</a:t>
            </a:r>
          </a:p>
        </p:txBody>
      </p:sp>
    </p:spTree>
    <p:extLst>
      <p:ext uri="{BB962C8B-B14F-4D97-AF65-F5344CB8AC3E}">
        <p14:creationId xmlns:p14="http://schemas.microsoft.com/office/powerpoint/2010/main" val="383805692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full-ble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dirty="0"/>
              <a:t>Click to edit Master title style</a:t>
            </a:r>
            <a:endParaRPr lang="de-DE" dirty="0"/>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lvl1pPr>
              <a:defRPr b="0"/>
            </a:lvl1pPr>
          </a:lstStyle>
          <a:p>
            <a:r>
              <a:rPr lang="en-US"/>
              <a:t>Odvjetničko društvo Bardek, Lisac, Mušec, Skoko i partneri d.o.o. u suradnji s CMS Reich-Rohrwig Hainz (CMS Hrvatska)</a:t>
            </a:r>
            <a:endParaRPr lang="de-DE" dirty="0"/>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dirty="0"/>
              <a:t>Click to edit Master text styles</a:t>
            </a:r>
          </a:p>
        </p:txBody>
      </p:sp>
      <p:sp>
        <p:nvSpPr>
          <p:cNvPr id="5" name="Date Placeholder 2">
            <a:extLst>
              <a:ext uri="{FF2B5EF4-FFF2-40B4-BE49-F238E27FC236}">
                <a16:creationId xmlns:a16="http://schemas.microsoft.com/office/drawing/2014/main" id="{44533BAD-F04C-4673-A889-FF9D0A503D2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271729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mbstones_9_without_image">
    <p:spTree>
      <p:nvGrpSpPr>
        <p:cNvPr id="1" name=""/>
        <p:cNvGrpSpPr/>
        <p:nvPr/>
      </p:nvGrpSpPr>
      <p:grpSpPr>
        <a:xfrm>
          <a:off x="0" y="0"/>
          <a:ext cx="0" cy="0"/>
          <a:chOff x="0" y="0"/>
          <a:chExt cx="0" cy="0"/>
        </a:xfrm>
      </p:grpSpPr>
      <p:sp>
        <p:nvSpPr>
          <p:cNvPr id="36" name="Textplatzhalter 2"/>
          <p:cNvSpPr>
            <a:spLocks noGrp="1"/>
          </p:cNvSpPr>
          <p:nvPr>
            <p:ph idx="30" hasCustomPrompt="1"/>
          </p:nvPr>
        </p:nvSpPr>
        <p:spPr bwMode="auto">
          <a:xfrm>
            <a:off x="2256000" y="3473062"/>
            <a:ext cx="1776000" cy="1260000"/>
          </a:xfrm>
          <a:prstGeom prst="rect">
            <a:avLst/>
          </a:prstGeom>
          <a:noFill/>
          <a:ln w="9525">
            <a:noFill/>
            <a:miter lim="800000"/>
            <a:headEnd/>
            <a:tailEnd/>
          </a:ln>
        </p:spPr>
        <p:txBody>
          <a:bodyPr vert="horz" wrap="square" lIns="72000" tIns="72000" rIns="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37" name="Inhaltsplatzhalter 6"/>
          <p:cNvSpPr>
            <a:spLocks noGrp="1"/>
          </p:cNvSpPr>
          <p:nvPr>
            <p:ph sz="quarter" idx="31" hasCustomPrompt="1"/>
          </p:nvPr>
        </p:nvSpPr>
        <p:spPr>
          <a:xfrm>
            <a:off x="576000" y="3473062"/>
            <a:ext cx="1680000" cy="1260000"/>
          </a:xfrm>
          <a:solidFill>
            <a:schemeClr val="accent3"/>
          </a:solidFill>
        </p:spPr>
        <p:txBody>
          <a:bodyPr lIns="72000" tIns="72000" rIns="72000" bIns="72000"/>
          <a:lstStyle>
            <a:lvl1pPr marL="0" indent="0" algn="l">
              <a:buFontTx/>
              <a:buNone/>
              <a:defRPr sz="950" b="1" baseline="0">
                <a:solidFill>
                  <a:schemeClr val="bg1"/>
                </a:solidFill>
              </a:defRPr>
            </a:lvl1pPr>
          </a:lstStyle>
          <a:p>
            <a:pPr lvl="0"/>
            <a:r>
              <a:rPr lang="de-DE" dirty="0"/>
              <a:t>Client name</a:t>
            </a:r>
          </a:p>
        </p:txBody>
      </p:sp>
      <p:sp>
        <p:nvSpPr>
          <p:cNvPr id="8" name="Textplatzhalter 7"/>
          <p:cNvSpPr>
            <a:spLocks noGrp="1"/>
          </p:cNvSpPr>
          <p:nvPr>
            <p:ph type="body" sz="quarter" idx="10" hasCustomPrompt="1"/>
          </p:nvPr>
        </p:nvSpPr>
        <p:spPr>
          <a:xfrm>
            <a:off x="576000" y="547200"/>
            <a:ext cx="11040000" cy="720000"/>
          </a:xfrm>
        </p:spPr>
        <p:txBody>
          <a:bodyPr anchor="ctr" anchorCtr="0">
            <a:noAutofit/>
          </a:bodyPr>
          <a:lstStyle>
            <a:lvl1pPr marL="0" indent="0" algn="l">
              <a:lnSpc>
                <a:spcPts val="2400"/>
              </a:lnSpc>
              <a:spcBef>
                <a:spcPts val="0"/>
              </a:spcBef>
              <a:buFontTx/>
              <a:buNone/>
              <a:defRPr sz="2400" baseline="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Tombstones (9 without image)</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16" name="Textplatzhalter 2"/>
          <p:cNvSpPr>
            <a:spLocks noGrp="1"/>
          </p:cNvSpPr>
          <p:nvPr>
            <p:ph idx="1" hasCustomPrompt="1"/>
          </p:nvPr>
        </p:nvSpPr>
        <p:spPr bwMode="auto">
          <a:xfrm>
            <a:off x="2256000" y="1872000"/>
            <a:ext cx="1776000" cy="1260000"/>
          </a:xfrm>
          <a:prstGeom prst="rect">
            <a:avLst/>
          </a:prstGeom>
          <a:noFill/>
          <a:ln w="9525">
            <a:noFill/>
            <a:miter lim="800000"/>
            <a:headEnd/>
            <a:tailEnd/>
          </a:ln>
        </p:spPr>
        <p:txBody>
          <a:bodyPr vert="horz" wrap="square" lIns="72000" tIns="72000" rIns="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17" name="Inhaltsplatzhalter 6"/>
          <p:cNvSpPr>
            <a:spLocks noGrp="1"/>
          </p:cNvSpPr>
          <p:nvPr>
            <p:ph sz="quarter" idx="19" hasCustomPrompt="1"/>
          </p:nvPr>
        </p:nvSpPr>
        <p:spPr>
          <a:xfrm>
            <a:off x="576000" y="1872000"/>
            <a:ext cx="1680000" cy="1260000"/>
          </a:xfrm>
          <a:solidFill>
            <a:schemeClr val="accent3"/>
          </a:solidFill>
        </p:spPr>
        <p:txBody>
          <a:bodyPr lIns="72000" tIns="72000" rIns="72000" bIns="72000"/>
          <a:lstStyle>
            <a:lvl1pPr marL="0" indent="0" algn="l">
              <a:buFontTx/>
              <a:buNone/>
              <a:defRPr sz="950" b="1" baseline="0">
                <a:solidFill>
                  <a:schemeClr val="bg1"/>
                </a:solidFill>
              </a:defRPr>
            </a:lvl1pPr>
          </a:lstStyle>
          <a:p>
            <a:pPr lvl="0"/>
            <a:r>
              <a:rPr lang="de-DE" dirty="0"/>
              <a:t>Client name</a:t>
            </a:r>
          </a:p>
        </p:txBody>
      </p:sp>
      <p:sp>
        <p:nvSpPr>
          <p:cNvPr id="26" name="Textplatzhalter 2"/>
          <p:cNvSpPr>
            <a:spLocks noGrp="1"/>
          </p:cNvSpPr>
          <p:nvPr>
            <p:ph idx="20" hasCustomPrompt="1"/>
          </p:nvPr>
        </p:nvSpPr>
        <p:spPr bwMode="auto">
          <a:xfrm>
            <a:off x="6048000" y="1872000"/>
            <a:ext cx="1776000" cy="1260000"/>
          </a:xfrm>
          <a:prstGeom prst="rect">
            <a:avLst/>
          </a:prstGeom>
          <a:noFill/>
          <a:ln w="9525">
            <a:noFill/>
            <a:miter lim="800000"/>
            <a:headEnd/>
            <a:tailEnd/>
          </a:ln>
        </p:spPr>
        <p:txBody>
          <a:bodyPr vert="horz" wrap="square" lIns="72000" tIns="72000" rIns="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27" name="Inhaltsplatzhalter 6"/>
          <p:cNvSpPr>
            <a:spLocks noGrp="1"/>
          </p:cNvSpPr>
          <p:nvPr>
            <p:ph sz="quarter" idx="21" hasCustomPrompt="1"/>
          </p:nvPr>
        </p:nvSpPr>
        <p:spPr>
          <a:xfrm>
            <a:off x="4366885" y="1872000"/>
            <a:ext cx="1680000" cy="1260000"/>
          </a:xfrm>
          <a:solidFill>
            <a:schemeClr val="accent3"/>
          </a:solidFill>
        </p:spPr>
        <p:txBody>
          <a:bodyPr lIns="72000" tIns="72000" rIns="72000" bIns="72000"/>
          <a:lstStyle>
            <a:lvl1pPr marL="0" indent="0" algn="l">
              <a:buFontTx/>
              <a:buNone/>
              <a:defRPr sz="950" b="1" baseline="0">
                <a:solidFill>
                  <a:schemeClr val="bg1"/>
                </a:solidFill>
              </a:defRPr>
            </a:lvl1pPr>
          </a:lstStyle>
          <a:p>
            <a:pPr lvl="0"/>
            <a:r>
              <a:rPr lang="de-DE" dirty="0"/>
              <a:t>Client name</a:t>
            </a:r>
          </a:p>
        </p:txBody>
      </p:sp>
      <p:sp>
        <p:nvSpPr>
          <p:cNvPr id="28" name="Textplatzhalter 2"/>
          <p:cNvSpPr>
            <a:spLocks noGrp="1"/>
          </p:cNvSpPr>
          <p:nvPr>
            <p:ph idx="22" hasCustomPrompt="1"/>
          </p:nvPr>
        </p:nvSpPr>
        <p:spPr bwMode="auto">
          <a:xfrm>
            <a:off x="9840000" y="1872000"/>
            <a:ext cx="1776000" cy="1260000"/>
          </a:xfrm>
          <a:prstGeom prst="rect">
            <a:avLst/>
          </a:prstGeom>
          <a:noFill/>
          <a:ln w="9525">
            <a:noFill/>
            <a:miter lim="800000"/>
            <a:headEnd/>
            <a:tailEnd/>
          </a:ln>
        </p:spPr>
        <p:txBody>
          <a:bodyPr vert="horz" wrap="square" lIns="72000" tIns="72000" rIns="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29" name="Inhaltsplatzhalter 6"/>
          <p:cNvSpPr>
            <a:spLocks noGrp="1"/>
          </p:cNvSpPr>
          <p:nvPr>
            <p:ph sz="quarter" idx="23" hasCustomPrompt="1"/>
          </p:nvPr>
        </p:nvSpPr>
        <p:spPr>
          <a:xfrm>
            <a:off x="8157769" y="1872000"/>
            <a:ext cx="1680000" cy="1260000"/>
          </a:xfrm>
          <a:solidFill>
            <a:schemeClr val="accent3"/>
          </a:solidFill>
        </p:spPr>
        <p:txBody>
          <a:bodyPr lIns="72000" tIns="72000" rIns="72000" bIns="72000"/>
          <a:lstStyle>
            <a:lvl1pPr marL="0" indent="0" algn="l">
              <a:buFontTx/>
              <a:buNone/>
              <a:defRPr sz="950" b="1" baseline="0">
                <a:solidFill>
                  <a:schemeClr val="bg1"/>
                </a:solidFill>
              </a:defRPr>
            </a:lvl1pPr>
          </a:lstStyle>
          <a:p>
            <a:pPr lvl="0"/>
            <a:r>
              <a:rPr lang="de-DE" dirty="0"/>
              <a:t>Client name</a:t>
            </a:r>
          </a:p>
        </p:txBody>
      </p:sp>
      <p:sp>
        <p:nvSpPr>
          <p:cNvPr id="30" name="Textplatzhalter 2"/>
          <p:cNvSpPr>
            <a:spLocks noGrp="1"/>
          </p:cNvSpPr>
          <p:nvPr>
            <p:ph idx="24" hasCustomPrompt="1"/>
          </p:nvPr>
        </p:nvSpPr>
        <p:spPr bwMode="auto">
          <a:xfrm>
            <a:off x="2256000" y="5074125"/>
            <a:ext cx="1776000" cy="1260000"/>
          </a:xfrm>
          <a:prstGeom prst="rect">
            <a:avLst/>
          </a:prstGeom>
          <a:noFill/>
          <a:ln w="9525">
            <a:noFill/>
            <a:miter lim="800000"/>
            <a:headEnd/>
            <a:tailEnd/>
          </a:ln>
        </p:spPr>
        <p:txBody>
          <a:bodyPr vert="horz" wrap="square" lIns="72000" tIns="72000" rIns="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31" name="Inhaltsplatzhalter 6"/>
          <p:cNvSpPr>
            <a:spLocks noGrp="1"/>
          </p:cNvSpPr>
          <p:nvPr>
            <p:ph sz="quarter" idx="25" hasCustomPrompt="1"/>
          </p:nvPr>
        </p:nvSpPr>
        <p:spPr>
          <a:xfrm>
            <a:off x="576000" y="5074125"/>
            <a:ext cx="1680000" cy="1260000"/>
          </a:xfrm>
          <a:solidFill>
            <a:schemeClr val="accent3"/>
          </a:solidFill>
        </p:spPr>
        <p:txBody>
          <a:bodyPr lIns="72000" tIns="72000" rIns="72000" bIns="72000"/>
          <a:lstStyle>
            <a:lvl1pPr marL="0" indent="0" algn="l">
              <a:buFontTx/>
              <a:buNone/>
              <a:defRPr sz="950" b="1" baseline="0">
                <a:solidFill>
                  <a:schemeClr val="bg1"/>
                </a:solidFill>
              </a:defRPr>
            </a:lvl1pPr>
          </a:lstStyle>
          <a:p>
            <a:pPr lvl="0"/>
            <a:r>
              <a:rPr lang="de-DE" dirty="0"/>
              <a:t>Client name</a:t>
            </a:r>
          </a:p>
        </p:txBody>
      </p:sp>
      <p:sp>
        <p:nvSpPr>
          <p:cNvPr id="32" name="Textplatzhalter 2"/>
          <p:cNvSpPr>
            <a:spLocks noGrp="1"/>
          </p:cNvSpPr>
          <p:nvPr>
            <p:ph idx="26" hasCustomPrompt="1"/>
          </p:nvPr>
        </p:nvSpPr>
        <p:spPr bwMode="auto">
          <a:xfrm>
            <a:off x="6048000" y="5074125"/>
            <a:ext cx="1776000" cy="1260000"/>
          </a:xfrm>
          <a:prstGeom prst="rect">
            <a:avLst/>
          </a:prstGeom>
          <a:noFill/>
          <a:ln w="9525">
            <a:noFill/>
            <a:miter lim="800000"/>
            <a:headEnd/>
            <a:tailEnd/>
          </a:ln>
        </p:spPr>
        <p:txBody>
          <a:bodyPr vert="horz" wrap="square" lIns="72000" tIns="72000" rIns="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33" name="Inhaltsplatzhalter 6"/>
          <p:cNvSpPr>
            <a:spLocks noGrp="1"/>
          </p:cNvSpPr>
          <p:nvPr>
            <p:ph sz="quarter" idx="27" hasCustomPrompt="1"/>
          </p:nvPr>
        </p:nvSpPr>
        <p:spPr>
          <a:xfrm>
            <a:off x="4366885" y="5074125"/>
            <a:ext cx="1680000" cy="1260000"/>
          </a:xfrm>
          <a:solidFill>
            <a:schemeClr val="accent3"/>
          </a:solidFill>
        </p:spPr>
        <p:txBody>
          <a:bodyPr lIns="72000" tIns="72000" rIns="72000" bIns="72000"/>
          <a:lstStyle>
            <a:lvl1pPr marL="0" indent="0" algn="l">
              <a:buFontTx/>
              <a:buNone/>
              <a:defRPr sz="950" b="1" baseline="0">
                <a:solidFill>
                  <a:schemeClr val="bg1"/>
                </a:solidFill>
              </a:defRPr>
            </a:lvl1pPr>
          </a:lstStyle>
          <a:p>
            <a:pPr lvl="0"/>
            <a:r>
              <a:rPr lang="de-DE" dirty="0"/>
              <a:t>Client name</a:t>
            </a:r>
          </a:p>
        </p:txBody>
      </p:sp>
      <p:sp>
        <p:nvSpPr>
          <p:cNvPr id="34" name="Textplatzhalter 2"/>
          <p:cNvSpPr>
            <a:spLocks noGrp="1"/>
          </p:cNvSpPr>
          <p:nvPr>
            <p:ph idx="28" hasCustomPrompt="1"/>
          </p:nvPr>
        </p:nvSpPr>
        <p:spPr bwMode="auto">
          <a:xfrm>
            <a:off x="9840000" y="5074125"/>
            <a:ext cx="1776000" cy="1260000"/>
          </a:xfrm>
          <a:prstGeom prst="rect">
            <a:avLst/>
          </a:prstGeom>
          <a:noFill/>
          <a:ln w="9525">
            <a:noFill/>
            <a:miter lim="800000"/>
            <a:headEnd/>
            <a:tailEnd/>
          </a:ln>
        </p:spPr>
        <p:txBody>
          <a:bodyPr vert="horz" wrap="square" lIns="72000" tIns="72000" rIns="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35" name="Inhaltsplatzhalter 6"/>
          <p:cNvSpPr>
            <a:spLocks noGrp="1"/>
          </p:cNvSpPr>
          <p:nvPr>
            <p:ph sz="quarter" idx="29" hasCustomPrompt="1"/>
          </p:nvPr>
        </p:nvSpPr>
        <p:spPr>
          <a:xfrm>
            <a:off x="8157769" y="5074125"/>
            <a:ext cx="1680000" cy="1260000"/>
          </a:xfrm>
          <a:solidFill>
            <a:schemeClr val="accent3"/>
          </a:solidFill>
        </p:spPr>
        <p:txBody>
          <a:bodyPr lIns="72000" tIns="72000" rIns="72000" bIns="72000"/>
          <a:lstStyle>
            <a:lvl1pPr marL="0" indent="0" algn="l">
              <a:buFontTx/>
              <a:buNone/>
              <a:defRPr sz="950" b="1" baseline="0">
                <a:solidFill>
                  <a:schemeClr val="bg1"/>
                </a:solidFill>
              </a:defRPr>
            </a:lvl1pPr>
          </a:lstStyle>
          <a:p>
            <a:pPr lvl="0"/>
            <a:r>
              <a:rPr lang="de-DE" dirty="0"/>
              <a:t>Client name</a:t>
            </a:r>
          </a:p>
        </p:txBody>
      </p:sp>
      <p:sp>
        <p:nvSpPr>
          <p:cNvPr id="38" name="Textplatzhalter 2"/>
          <p:cNvSpPr>
            <a:spLocks noGrp="1"/>
          </p:cNvSpPr>
          <p:nvPr>
            <p:ph idx="32" hasCustomPrompt="1"/>
          </p:nvPr>
        </p:nvSpPr>
        <p:spPr bwMode="auto">
          <a:xfrm>
            <a:off x="6048000" y="3473062"/>
            <a:ext cx="1776000" cy="1260000"/>
          </a:xfrm>
          <a:prstGeom prst="rect">
            <a:avLst/>
          </a:prstGeom>
          <a:noFill/>
          <a:ln w="9525">
            <a:noFill/>
            <a:miter lim="800000"/>
            <a:headEnd/>
            <a:tailEnd/>
          </a:ln>
        </p:spPr>
        <p:txBody>
          <a:bodyPr vert="horz" wrap="square" lIns="72000" tIns="72000" rIns="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39" name="Inhaltsplatzhalter 6"/>
          <p:cNvSpPr>
            <a:spLocks noGrp="1"/>
          </p:cNvSpPr>
          <p:nvPr>
            <p:ph sz="quarter" idx="33" hasCustomPrompt="1"/>
          </p:nvPr>
        </p:nvSpPr>
        <p:spPr>
          <a:xfrm>
            <a:off x="4366885" y="3473062"/>
            <a:ext cx="1680000" cy="1260000"/>
          </a:xfrm>
          <a:solidFill>
            <a:schemeClr val="accent3"/>
          </a:solidFill>
        </p:spPr>
        <p:txBody>
          <a:bodyPr lIns="72000" tIns="72000" rIns="72000" bIns="72000"/>
          <a:lstStyle>
            <a:lvl1pPr marL="0" indent="0" algn="l">
              <a:buFontTx/>
              <a:buNone/>
              <a:defRPr sz="950" b="1" baseline="0">
                <a:solidFill>
                  <a:schemeClr val="bg1"/>
                </a:solidFill>
              </a:defRPr>
            </a:lvl1pPr>
          </a:lstStyle>
          <a:p>
            <a:pPr lvl="0"/>
            <a:r>
              <a:rPr lang="de-DE" dirty="0"/>
              <a:t>Client name</a:t>
            </a:r>
          </a:p>
        </p:txBody>
      </p:sp>
      <p:sp>
        <p:nvSpPr>
          <p:cNvPr id="40" name="Textplatzhalter 2"/>
          <p:cNvSpPr>
            <a:spLocks noGrp="1"/>
          </p:cNvSpPr>
          <p:nvPr>
            <p:ph idx="34" hasCustomPrompt="1"/>
          </p:nvPr>
        </p:nvSpPr>
        <p:spPr bwMode="auto">
          <a:xfrm>
            <a:off x="9840000" y="3473062"/>
            <a:ext cx="1776000" cy="1260000"/>
          </a:xfrm>
          <a:prstGeom prst="rect">
            <a:avLst/>
          </a:prstGeom>
          <a:noFill/>
          <a:ln w="9525">
            <a:noFill/>
            <a:miter lim="800000"/>
            <a:headEnd/>
            <a:tailEnd/>
          </a:ln>
        </p:spPr>
        <p:txBody>
          <a:bodyPr vert="horz" wrap="square" lIns="72000" tIns="72000" rIns="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41" name="Inhaltsplatzhalter 6"/>
          <p:cNvSpPr>
            <a:spLocks noGrp="1"/>
          </p:cNvSpPr>
          <p:nvPr>
            <p:ph sz="quarter" idx="35" hasCustomPrompt="1"/>
          </p:nvPr>
        </p:nvSpPr>
        <p:spPr>
          <a:xfrm>
            <a:off x="8157769" y="3473062"/>
            <a:ext cx="1680000" cy="1260000"/>
          </a:xfrm>
          <a:solidFill>
            <a:schemeClr val="accent3"/>
          </a:solidFill>
        </p:spPr>
        <p:txBody>
          <a:bodyPr lIns="72000" tIns="72000" rIns="72000" bIns="72000"/>
          <a:lstStyle>
            <a:lvl1pPr marL="0" indent="0" algn="l">
              <a:buFontTx/>
              <a:buNone/>
              <a:defRPr sz="950" b="1" baseline="0">
                <a:solidFill>
                  <a:schemeClr val="bg1"/>
                </a:solidFill>
              </a:defRPr>
            </a:lvl1pPr>
          </a:lstStyle>
          <a:p>
            <a:pPr lvl="0"/>
            <a:r>
              <a:rPr lang="de-DE" dirty="0"/>
              <a:t>Client name</a:t>
            </a:r>
          </a:p>
        </p:txBody>
      </p:sp>
    </p:spTree>
    <p:extLst>
      <p:ext uri="{BB962C8B-B14F-4D97-AF65-F5344CB8AC3E}">
        <p14:creationId xmlns:p14="http://schemas.microsoft.com/office/powerpoint/2010/main" val="128692819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576000" y="3492001"/>
            <a:ext cx="3635824" cy="2822399"/>
          </a:xfrm>
        </p:spPr>
        <p:txBody>
          <a:bodyPr/>
          <a:lstStyle>
            <a:lvl1pPr marL="0" indent="0">
              <a:spcBef>
                <a:spcPts val="0"/>
              </a:spcBef>
              <a:buNone/>
              <a:tabLst>
                <a:tab pos="118800" algn="l"/>
              </a:tabLst>
              <a:defRPr sz="900" baseline="0">
                <a:solidFill>
                  <a:srgbClr val="000000"/>
                </a:solidFill>
              </a:defRPr>
            </a:lvl1pPr>
            <a:lvl2pPr marL="648000">
              <a:defRPr/>
            </a:lvl2pPr>
            <a:lvl3pPr marL="900000">
              <a:defRPr/>
            </a:lvl3pPr>
            <a:lvl4pPr marL="1152000">
              <a:defRPr/>
            </a:lvl4pPr>
            <a:lvl5pPr marL="1404000">
              <a:defRPr/>
            </a:lvl5pPr>
          </a:lstStyle>
          <a:p>
            <a:pPr lvl="0"/>
            <a:r>
              <a:rPr lang="en-GB" noProof="0" dirty="0"/>
              <a:t>Contact details</a:t>
            </a:r>
          </a:p>
          <a:p>
            <a:pPr lvl="0"/>
            <a:endParaRPr lang="en-GB" noProof="0" dirty="0"/>
          </a:p>
          <a:p>
            <a:pPr lvl="0"/>
            <a:r>
              <a:rPr lang="en-GB" noProof="0" dirty="0"/>
              <a:t>T	+49 ...</a:t>
            </a:r>
          </a:p>
          <a:p>
            <a:pPr lvl="0"/>
            <a:r>
              <a:rPr lang="de-DE" noProof="0" dirty="0"/>
              <a:t>F	+49 ...</a:t>
            </a:r>
          </a:p>
          <a:p>
            <a:pPr lvl="0"/>
            <a:endParaRPr lang="de-DE" noProof="0" dirty="0"/>
          </a:p>
          <a:p>
            <a:pPr lvl="0"/>
            <a:r>
              <a:rPr lang="de-DE" noProof="0" dirty="0"/>
              <a:t>surname.lastname@cms-xy.com</a:t>
            </a:r>
          </a:p>
          <a:p>
            <a:pPr lvl="0"/>
            <a:endParaRPr lang="de-DE" noProof="0" dirty="0"/>
          </a:p>
          <a:p>
            <a:pPr lvl="0"/>
            <a:r>
              <a:rPr lang="de-DE" noProof="0" dirty="0"/>
              <a:t>CMS Country</a:t>
            </a:r>
          </a:p>
          <a:p>
            <a:pPr lvl="0"/>
            <a:r>
              <a:rPr lang="de-DE" noProof="0" dirty="0"/>
              <a:t>Street No.</a:t>
            </a:r>
          </a:p>
          <a:p>
            <a:pPr lvl="0"/>
            <a:r>
              <a:rPr lang="de-DE" noProof="0" dirty="0"/>
              <a:t>Postal Code City</a:t>
            </a:r>
          </a:p>
          <a:p>
            <a:pPr lvl="0"/>
            <a:r>
              <a:rPr lang="de-DE" noProof="0" dirty="0"/>
              <a:t>Country</a:t>
            </a:r>
          </a:p>
          <a:p>
            <a:pPr lvl="0"/>
            <a:endParaRPr lang="de-DE" noProof="0" dirty="0"/>
          </a:p>
          <a:p>
            <a:pPr lvl="0"/>
            <a:r>
              <a:rPr lang="de-DE" noProof="0" dirty="0"/>
              <a:t>Languages</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7" name="Inhaltsplatzhalter 6"/>
          <p:cNvSpPr>
            <a:spLocks noGrp="1"/>
          </p:cNvSpPr>
          <p:nvPr>
            <p:ph sz="quarter" idx="16" hasCustomPrompt="1"/>
          </p:nvPr>
        </p:nvSpPr>
        <p:spPr>
          <a:xfrm>
            <a:off x="576000" y="1868400"/>
            <a:ext cx="1824000" cy="1368000"/>
          </a:xfrm>
        </p:spPr>
        <p:txBody>
          <a:bodyPr/>
          <a:lstStyle>
            <a:lvl1pPr marL="0" indent="0" algn="ctr">
              <a:buFontTx/>
              <a:buNone/>
              <a:defRPr sz="1400"/>
            </a:lvl1pPr>
          </a:lstStyle>
          <a:p>
            <a:pPr lvl="0"/>
            <a:r>
              <a:rPr lang="de-DE" dirty="0"/>
              <a:t>Insert profile picture: </a:t>
            </a:r>
          </a:p>
          <a:p>
            <a:pPr lvl="0"/>
            <a:r>
              <a:rPr lang="de-DE" dirty="0"/>
              <a:t>Cut images to 3,8 x 3,8 cm</a:t>
            </a:r>
          </a:p>
          <a:p>
            <a:pPr lvl="0"/>
            <a:r>
              <a:rPr lang="de-DE" dirty="0"/>
              <a:t>or use an image from cms.law</a:t>
            </a:r>
          </a:p>
        </p:txBody>
      </p:sp>
      <p:sp>
        <p:nvSpPr>
          <p:cNvPr id="15" name="Textplatzhalter 2"/>
          <p:cNvSpPr>
            <a:spLocks noGrp="1"/>
          </p:cNvSpPr>
          <p:nvPr>
            <p:ph idx="17"/>
          </p:nvPr>
        </p:nvSpPr>
        <p:spPr bwMode="auto">
          <a:xfrm>
            <a:off x="4556561" y="1868399"/>
            <a:ext cx="336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6" name="Textplatzhalter 2"/>
          <p:cNvSpPr>
            <a:spLocks noGrp="1"/>
          </p:cNvSpPr>
          <p:nvPr>
            <p:ph idx="18"/>
          </p:nvPr>
        </p:nvSpPr>
        <p:spPr bwMode="auto">
          <a:xfrm>
            <a:off x="8256000" y="1868399"/>
            <a:ext cx="336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7" name="Inhaltsplatzhalter 6"/>
          <p:cNvSpPr>
            <a:spLocks noGrp="1"/>
          </p:cNvSpPr>
          <p:nvPr>
            <p:ph sz="quarter" idx="19" hasCustomPrompt="1"/>
          </p:nvPr>
        </p:nvSpPr>
        <p:spPr>
          <a:xfrm>
            <a:off x="2387824" y="1868399"/>
            <a:ext cx="1824000" cy="1368000"/>
          </a:xfrm>
          <a:solidFill>
            <a:schemeClr val="accent3"/>
          </a:solidFill>
        </p:spPr>
        <p:txBody>
          <a:bodyPr lIns="108000" tIns="108000" rIns="108000" bIns="108000"/>
          <a:lstStyle>
            <a:lvl1pPr marL="0" indent="0" algn="l">
              <a:spcBef>
                <a:spcPts val="0"/>
              </a:spcBef>
              <a:buFontTx/>
              <a:buNone/>
              <a:defRPr sz="900" b="1" baseline="0">
                <a:solidFill>
                  <a:schemeClr val="bg1"/>
                </a:solidFill>
              </a:defRPr>
            </a:lvl1pPr>
          </a:lstStyle>
          <a:p>
            <a:pPr lvl="0"/>
            <a:r>
              <a:rPr lang="de-DE" dirty="0"/>
              <a:t>First </a:t>
            </a:r>
            <a:r>
              <a:rPr lang="de-DE" dirty="0" err="1"/>
              <a:t>name</a:t>
            </a:r>
            <a:r>
              <a:rPr lang="de-DE" dirty="0"/>
              <a:t> </a:t>
            </a:r>
          </a:p>
          <a:p>
            <a:pPr lvl="0"/>
            <a:r>
              <a:rPr lang="de-DE" dirty="0"/>
              <a:t>Last name</a:t>
            </a:r>
          </a:p>
        </p:txBody>
      </p:sp>
    </p:spTree>
    <p:extLst>
      <p:ext uri="{BB962C8B-B14F-4D97-AF65-F5344CB8AC3E}">
        <p14:creationId xmlns:p14="http://schemas.microsoft.com/office/powerpoint/2010/main" val="408598289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7" name="Inhaltsplatzhalter 6"/>
          <p:cNvSpPr>
            <a:spLocks noGrp="1"/>
          </p:cNvSpPr>
          <p:nvPr>
            <p:ph sz="quarter" idx="16" hasCustomPrompt="1"/>
          </p:nvPr>
        </p:nvSpPr>
        <p:spPr>
          <a:xfrm>
            <a:off x="576000" y="1868400"/>
            <a:ext cx="1824000" cy="1368000"/>
          </a:xfrm>
        </p:spPr>
        <p:txBody>
          <a:bodyPr/>
          <a:lstStyle>
            <a:lvl1pPr marL="0" indent="0" algn="ctr">
              <a:buFontTx/>
              <a:buNone/>
              <a:defRPr sz="1400"/>
            </a:lvl1pPr>
          </a:lstStyle>
          <a:p>
            <a:pPr lvl="0"/>
            <a:r>
              <a:rPr lang="de-DE" dirty="0"/>
              <a:t>Insert profile picture: </a:t>
            </a:r>
          </a:p>
          <a:p>
            <a:pPr lvl="0"/>
            <a:r>
              <a:rPr lang="de-DE" dirty="0"/>
              <a:t>Cut images to 3,8 x 3,8 cm</a:t>
            </a:r>
          </a:p>
          <a:p>
            <a:pPr lvl="0"/>
            <a:r>
              <a:rPr lang="de-DE" dirty="0"/>
              <a:t>or use an image from cms.law</a:t>
            </a:r>
          </a:p>
        </p:txBody>
      </p:sp>
      <p:sp>
        <p:nvSpPr>
          <p:cNvPr id="15" name="Textplatzhalter 2"/>
          <p:cNvSpPr>
            <a:spLocks noGrp="1"/>
          </p:cNvSpPr>
          <p:nvPr>
            <p:ph idx="17"/>
          </p:nvPr>
        </p:nvSpPr>
        <p:spPr bwMode="auto">
          <a:xfrm>
            <a:off x="4556561" y="1868399"/>
            <a:ext cx="3360000" cy="19937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6" name="Textplatzhalter 2"/>
          <p:cNvSpPr>
            <a:spLocks noGrp="1"/>
          </p:cNvSpPr>
          <p:nvPr>
            <p:ph idx="18"/>
          </p:nvPr>
        </p:nvSpPr>
        <p:spPr bwMode="auto">
          <a:xfrm>
            <a:off x="8256000" y="1868399"/>
            <a:ext cx="3360000" cy="19937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7" name="Inhaltsplatzhalter 6"/>
          <p:cNvSpPr>
            <a:spLocks noGrp="1"/>
          </p:cNvSpPr>
          <p:nvPr>
            <p:ph sz="quarter" idx="19" hasCustomPrompt="1"/>
          </p:nvPr>
        </p:nvSpPr>
        <p:spPr>
          <a:xfrm>
            <a:off x="2387824" y="1868399"/>
            <a:ext cx="1824000" cy="1368000"/>
          </a:xfrm>
          <a:solidFill>
            <a:schemeClr val="accent3"/>
          </a:solidFill>
        </p:spPr>
        <p:txBody>
          <a:bodyPr lIns="108000" tIns="108000" rIns="108000" bIns="108000"/>
          <a:lstStyle>
            <a:lvl1pPr marL="0" indent="0" algn="l">
              <a:spcBef>
                <a:spcPts val="0"/>
              </a:spcBef>
              <a:buFontTx/>
              <a:buNone/>
              <a:defRPr sz="900" b="1" baseline="0">
                <a:solidFill>
                  <a:schemeClr val="bg1"/>
                </a:solidFill>
              </a:defRPr>
            </a:lvl1pPr>
          </a:lstStyle>
          <a:p>
            <a:pPr lvl="0"/>
            <a:r>
              <a:rPr lang="de-DE" dirty="0"/>
              <a:t>First </a:t>
            </a:r>
            <a:r>
              <a:rPr lang="de-DE" dirty="0" err="1"/>
              <a:t>name</a:t>
            </a:r>
            <a:r>
              <a:rPr lang="de-DE" dirty="0"/>
              <a:t> </a:t>
            </a:r>
          </a:p>
          <a:p>
            <a:pPr lvl="0"/>
            <a:r>
              <a:rPr lang="de-DE" dirty="0"/>
              <a:t>Last name</a:t>
            </a:r>
          </a:p>
        </p:txBody>
      </p:sp>
      <p:sp>
        <p:nvSpPr>
          <p:cNvPr id="10" name="Inhaltsplatzhalter 6"/>
          <p:cNvSpPr>
            <a:spLocks noGrp="1"/>
          </p:cNvSpPr>
          <p:nvPr>
            <p:ph sz="quarter" idx="20" hasCustomPrompt="1"/>
          </p:nvPr>
        </p:nvSpPr>
        <p:spPr>
          <a:xfrm>
            <a:off x="576000" y="4174452"/>
            <a:ext cx="1824000" cy="1368000"/>
          </a:xfrm>
        </p:spPr>
        <p:txBody>
          <a:bodyPr/>
          <a:lstStyle>
            <a:lvl1pPr marL="0" indent="0" algn="ctr">
              <a:buFontTx/>
              <a:buNone/>
              <a:defRPr sz="1400"/>
            </a:lvl1pPr>
          </a:lstStyle>
          <a:p>
            <a:pPr lvl="0"/>
            <a:r>
              <a:rPr lang="de-DE" dirty="0"/>
              <a:t>Insert profile picture: </a:t>
            </a:r>
          </a:p>
          <a:p>
            <a:pPr lvl="0"/>
            <a:r>
              <a:rPr lang="de-DE" dirty="0"/>
              <a:t>Cut images to 3,8 x 3,8 cm</a:t>
            </a:r>
          </a:p>
          <a:p>
            <a:pPr lvl="0"/>
            <a:r>
              <a:rPr lang="de-DE" dirty="0"/>
              <a:t>or use an image from cms.law</a:t>
            </a:r>
          </a:p>
        </p:txBody>
      </p:sp>
      <p:sp>
        <p:nvSpPr>
          <p:cNvPr id="11" name="Textplatzhalter 2"/>
          <p:cNvSpPr>
            <a:spLocks noGrp="1"/>
          </p:cNvSpPr>
          <p:nvPr>
            <p:ph idx="21"/>
          </p:nvPr>
        </p:nvSpPr>
        <p:spPr bwMode="auto">
          <a:xfrm>
            <a:off x="4556561" y="4174451"/>
            <a:ext cx="3360000" cy="19937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2" name="Textplatzhalter 2"/>
          <p:cNvSpPr>
            <a:spLocks noGrp="1"/>
          </p:cNvSpPr>
          <p:nvPr>
            <p:ph idx="22"/>
          </p:nvPr>
        </p:nvSpPr>
        <p:spPr bwMode="auto">
          <a:xfrm>
            <a:off x="8256000" y="4174451"/>
            <a:ext cx="3360000" cy="19937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3" name="Inhaltsplatzhalter 6"/>
          <p:cNvSpPr>
            <a:spLocks noGrp="1"/>
          </p:cNvSpPr>
          <p:nvPr>
            <p:ph sz="quarter" idx="23" hasCustomPrompt="1"/>
          </p:nvPr>
        </p:nvSpPr>
        <p:spPr>
          <a:xfrm>
            <a:off x="2387824" y="4174451"/>
            <a:ext cx="1824000" cy="1368000"/>
          </a:xfrm>
          <a:solidFill>
            <a:schemeClr val="accent3"/>
          </a:solidFill>
        </p:spPr>
        <p:txBody>
          <a:bodyPr lIns="108000" tIns="108000" rIns="108000" bIns="108000"/>
          <a:lstStyle>
            <a:lvl1pPr marL="0" indent="0" algn="l">
              <a:spcBef>
                <a:spcPts val="0"/>
              </a:spcBef>
              <a:buFontTx/>
              <a:buNone/>
              <a:defRPr sz="900" b="1" baseline="0">
                <a:solidFill>
                  <a:schemeClr val="bg1"/>
                </a:solidFill>
              </a:defRPr>
            </a:lvl1pPr>
          </a:lstStyle>
          <a:p>
            <a:pPr lvl="0"/>
            <a:r>
              <a:rPr lang="de-DE" dirty="0"/>
              <a:t>First </a:t>
            </a:r>
            <a:r>
              <a:rPr lang="de-DE" dirty="0" err="1"/>
              <a:t>name</a:t>
            </a:r>
            <a:r>
              <a:rPr lang="de-DE" dirty="0"/>
              <a:t> </a:t>
            </a:r>
          </a:p>
          <a:p>
            <a:pPr lvl="0"/>
            <a:r>
              <a:rPr lang="de-DE" dirty="0"/>
              <a:t>Last name</a:t>
            </a:r>
          </a:p>
        </p:txBody>
      </p:sp>
    </p:spTree>
    <p:extLst>
      <p:ext uri="{BB962C8B-B14F-4D97-AF65-F5344CB8AC3E}">
        <p14:creationId xmlns:p14="http://schemas.microsoft.com/office/powerpoint/2010/main" val="48131093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10" name="Textplatzhalter 8"/>
          <p:cNvSpPr>
            <a:spLocks noGrp="1"/>
          </p:cNvSpPr>
          <p:nvPr>
            <p:ph type="body" sz="quarter" idx="12" hasCustomPrompt="1"/>
          </p:nvPr>
        </p:nvSpPr>
        <p:spPr>
          <a:xfrm>
            <a:off x="576000" y="3492000"/>
            <a:ext cx="1824000" cy="2804108"/>
          </a:xfrm>
        </p:spPr>
        <p:txBody>
          <a:bodyPr/>
          <a:lstStyle>
            <a:lvl1pPr marL="0" indent="0">
              <a:spcBef>
                <a:spcPts val="0"/>
              </a:spcBef>
              <a:buNone/>
              <a:tabLst>
                <a:tab pos="118800" algn="l"/>
              </a:tabLst>
              <a:defRPr sz="900" baseline="0">
                <a:solidFill>
                  <a:srgbClr val="000000"/>
                </a:solidFill>
              </a:defRPr>
            </a:lvl1pPr>
            <a:lvl2pPr marL="648000">
              <a:defRPr/>
            </a:lvl2pPr>
            <a:lvl3pPr marL="900000">
              <a:defRPr/>
            </a:lvl3pPr>
            <a:lvl4pPr marL="1152000">
              <a:defRPr/>
            </a:lvl4pPr>
            <a:lvl5pPr marL="1404000">
              <a:defRPr/>
            </a:lvl5pPr>
          </a:lstStyle>
          <a:p>
            <a:pPr lvl="0"/>
            <a:r>
              <a:rPr lang="en-GB" noProof="0" dirty="0"/>
              <a:t>T	+49 ...</a:t>
            </a:r>
          </a:p>
          <a:p>
            <a:pPr lvl="0"/>
            <a:r>
              <a:rPr lang="de-DE" noProof="0" dirty="0"/>
              <a:t>F	+49 ...</a:t>
            </a:r>
          </a:p>
          <a:p>
            <a:pPr lvl="0"/>
            <a:endParaRPr lang="de-DE" noProof="0" dirty="0"/>
          </a:p>
          <a:p>
            <a:pPr lvl="0"/>
            <a:r>
              <a:rPr lang="de-DE" noProof="0" dirty="0"/>
              <a:t>surname.lastname@cms-xy.com</a:t>
            </a:r>
          </a:p>
          <a:p>
            <a:pPr lvl="0"/>
            <a:endParaRPr lang="de-DE" noProof="0" dirty="0"/>
          </a:p>
          <a:p>
            <a:pPr lvl="0"/>
            <a:r>
              <a:rPr lang="de-DE" noProof="0" dirty="0"/>
              <a:t>CMS Country</a:t>
            </a:r>
          </a:p>
          <a:p>
            <a:pPr lvl="0"/>
            <a:r>
              <a:rPr lang="de-DE" noProof="0" dirty="0"/>
              <a:t>Street No.</a:t>
            </a:r>
          </a:p>
          <a:p>
            <a:pPr lvl="0"/>
            <a:r>
              <a:rPr lang="de-DE" noProof="0" dirty="0"/>
              <a:t>Postal Code City</a:t>
            </a:r>
          </a:p>
          <a:p>
            <a:pPr lvl="0"/>
            <a:r>
              <a:rPr lang="de-DE" noProof="0" dirty="0"/>
              <a:t>Country</a:t>
            </a:r>
          </a:p>
          <a:p>
            <a:pPr lvl="0"/>
            <a:endParaRPr lang="de-DE" noProof="0" dirty="0"/>
          </a:p>
          <a:p>
            <a:pPr lvl="0"/>
            <a:r>
              <a:rPr lang="de-DE" noProof="0" dirty="0"/>
              <a:t>Languages</a:t>
            </a:r>
          </a:p>
        </p:txBody>
      </p:sp>
      <p:sp>
        <p:nvSpPr>
          <p:cNvPr id="11" name="Inhaltsplatzhalter 6"/>
          <p:cNvSpPr>
            <a:spLocks noGrp="1"/>
          </p:cNvSpPr>
          <p:nvPr>
            <p:ph sz="quarter" idx="16" hasCustomPrompt="1"/>
          </p:nvPr>
        </p:nvSpPr>
        <p:spPr>
          <a:xfrm>
            <a:off x="576000" y="1868400"/>
            <a:ext cx="1824000" cy="1368000"/>
          </a:xfrm>
        </p:spPr>
        <p:txBody>
          <a:bodyPr/>
          <a:lstStyle>
            <a:lvl1pPr marL="0" indent="0" algn="ctr">
              <a:buFontTx/>
              <a:buNone/>
              <a:defRPr sz="1400" baseline="0"/>
            </a:lvl1pPr>
          </a:lstStyle>
          <a:p>
            <a:pPr lvl="0"/>
            <a:r>
              <a:rPr lang="de-DE" dirty="0"/>
              <a:t>Insert profile picture</a:t>
            </a:r>
          </a:p>
          <a:p>
            <a:pPr lvl="0"/>
            <a:r>
              <a:rPr lang="de-DE" dirty="0"/>
              <a:t>Cut images to </a:t>
            </a:r>
          </a:p>
          <a:p>
            <a:pPr lvl="0"/>
            <a:r>
              <a:rPr lang="de-DE" dirty="0"/>
              <a:t>3,8 x 3,8 cm</a:t>
            </a:r>
          </a:p>
          <a:p>
            <a:pPr lvl="0"/>
            <a:r>
              <a:rPr lang="de-DE" dirty="0"/>
              <a:t>or use an image from cms.law</a:t>
            </a:r>
          </a:p>
        </p:txBody>
      </p:sp>
      <p:sp>
        <p:nvSpPr>
          <p:cNvPr id="12" name="Textplatzhalter 8"/>
          <p:cNvSpPr>
            <a:spLocks noGrp="1"/>
          </p:cNvSpPr>
          <p:nvPr>
            <p:ph type="body" sz="quarter" idx="20" hasCustomPrompt="1"/>
          </p:nvPr>
        </p:nvSpPr>
        <p:spPr>
          <a:xfrm>
            <a:off x="6335184" y="3492000"/>
            <a:ext cx="1824001" cy="2804108"/>
          </a:xfrm>
        </p:spPr>
        <p:txBody>
          <a:bodyPr/>
          <a:lstStyle>
            <a:lvl1pPr marL="0" indent="0">
              <a:spcBef>
                <a:spcPts val="0"/>
              </a:spcBef>
              <a:buNone/>
              <a:tabLst>
                <a:tab pos="118800" algn="l"/>
              </a:tabLst>
              <a:defRPr sz="900" baseline="0">
                <a:solidFill>
                  <a:srgbClr val="000000"/>
                </a:solidFill>
              </a:defRPr>
            </a:lvl1pPr>
            <a:lvl2pPr marL="648000">
              <a:defRPr/>
            </a:lvl2pPr>
            <a:lvl3pPr marL="900000">
              <a:defRPr/>
            </a:lvl3pPr>
            <a:lvl4pPr marL="1152000">
              <a:defRPr/>
            </a:lvl4pPr>
            <a:lvl5pPr marL="1404000">
              <a:defRPr/>
            </a:lvl5pPr>
          </a:lstStyle>
          <a:p>
            <a:pPr lvl="0"/>
            <a:r>
              <a:rPr lang="en-GB" noProof="0" dirty="0"/>
              <a:t>T	+49 ...</a:t>
            </a:r>
          </a:p>
          <a:p>
            <a:pPr lvl="0"/>
            <a:r>
              <a:rPr lang="de-DE" noProof="0" dirty="0"/>
              <a:t>F	+49 ...</a:t>
            </a:r>
          </a:p>
          <a:p>
            <a:pPr lvl="0"/>
            <a:endParaRPr lang="de-DE" noProof="0" dirty="0"/>
          </a:p>
          <a:p>
            <a:pPr lvl="0"/>
            <a:r>
              <a:rPr lang="de-DE" noProof="0" dirty="0"/>
              <a:t>surname.lastname@cms-xy.com</a:t>
            </a:r>
          </a:p>
          <a:p>
            <a:pPr lvl="0"/>
            <a:endParaRPr lang="de-DE" noProof="0" dirty="0"/>
          </a:p>
          <a:p>
            <a:pPr lvl="0"/>
            <a:r>
              <a:rPr lang="de-DE" noProof="0" dirty="0"/>
              <a:t>CMS Country</a:t>
            </a:r>
          </a:p>
          <a:p>
            <a:pPr lvl="0"/>
            <a:r>
              <a:rPr lang="de-DE" noProof="0" dirty="0"/>
              <a:t>Street No.</a:t>
            </a:r>
          </a:p>
          <a:p>
            <a:pPr lvl="0"/>
            <a:r>
              <a:rPr lang="de-DE" noProof="0" dirty="0"/>
              <a:t>Postal Code City</a:t>
            </a:r>
          </a:p>
          <a:p>
            <a:pPr lvl="0"/>
            <a:r>
              <a:rPr lang="de-DE" noProof="0" dirty="0"/>
              <a:t>Country</a:t>
            </a:r>
          </a:p>
          <a:p>
            <a:pPr lvl="0"/>
            <a:endParaRPr lang="de-DE" noProof="0" dirty="0"/>
          </a:p>
          <a:p>
            <a:pPr lvl="0"/>
            <a:r>
              <a:rPr lang="de-DE" noProof="0" dirty="0"/>
              <a:t>Languages</a:t>
            </a:r>
          </a:p>
        </p:txBody>
      </p:sp>
      <p:sp>
        <p:nvSpPr>
          <p:cNvPr id="13" name="Inhaltsplatzhalter 6"/>
          <p:cNvSpPr>
            <a:spLocks noGrp="1"/>
          </p:cNvSpPr>
          <p:nvPr>
            <p:ph sz="quarter" idx="21" hasCustomPrompt="1"/>
          </p:nvPr>
        </p:nvSpPr>
        <p:spPr>
          <a:xfrm>
            <a:off x="6335184" y="1868400"/>
            <a:ext cx="1824000" cy="1368000"/>
          </a:xfrm>
        </p:spPr>
        <p:txBody>
          <a:bodyPr/>
          <a:lstStyle>
            <a:lvl1pPr marL="0" indent="0" algn="ctr">
              <a:buFontTx/>
              <a:buNone/>
              <a:defRPr sz="1400" baseline="0"/>
            </a:lvl1pPr>
          </a:lstStyle>
          <a:p>
            <a:pPr lvl="0"/>
            <a:r>
              <a:rPr lang="de-DE" dirty="0"/>
              <a:t>Insert profile picture: </a:t>
            </a:r>
          </a:p>
          <a:p>
            <a:pPr lvl="0"/>
            <a:r>
              <a:rPr lang="de-DE" dirty="0"/>
              <a:t>Cut images to </a:t>
            </a:r>
          </a:p>
          <a:p>
            <a:pPr lvl="0"/>
            <a:r>
              <a:rPr lang="de-DE" dirty="0"/>
              <a:t>3,8 x 3,8 cm</a:t>
            </a:r>
          </a:p>
          <a:p>
            <a:pPr lvl="0"/>
            <a:r>
              <a:rPr lang="de-DE" dirty="0"/>
              <a:t>or use an image from cms.law</a:t>
            </a:r>
          </a:p>
        </p:txBody>
      </p:sp>
      <p:sp>
        <p:nvSpPr>
          <p:cNvPr id="14" name="Textplatzhalter 2"/>
          <p:cNvSpPr>
            <a:spLocks noGrp="1"/>
          </p:cNvSpPr>
          <p:nvPr>
            <p:ph idx="17"/>
          </p:nvPr>
        </p:nvSpPr>
        <p:spPr bwMode="auto">
          <a:xfrm>
            <a:off x="2878364" y="1868400"/>
            <a:ext cx="29856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8" name="Textplatzhalter 2"/>
          <p:cNvSpPr>
            <a:spLocks noGrp="1"/>
          </p:cNvSpPr>
          <p:nvPr>
            <p:ph idx="18"/>
          </p:nvPr>
        </p:nvSpPr>
        <p:spPr bwMode="auto">
          <a:xfrm>
            <a:off x="8637550" y="1868400"/>
            <a:ext cx="2983703"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Tree>
    <p:extLst>
      <p:ext uri="{BB962C8B-B14F-4D97-AF65-F5344CB8AC3E}">
        <p14:creationId xmlns:p14="http://schemas.microsoft.com/office/powerpoint/2010/main" val="82076927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text_slide_with_one_text_block">
    <p:spTree>
      <p:nvGrpSpPr>
        <p:cNvPr id="1" name=""/>
        <p:cNvGrpSpPr/>
        <p:nvPr/>
      </p:nvGrpSpPr>
      <p:grpSpPr>
        <a:xfrm>
          <a:off x="0" y="0"/>
          <a:ext cx="0" cy="0"/>
          <a:chOff x="0" y="0"/>
          <a:chExt cx="0" cy="0"/>
        </a:xfrm>
      </p:grpSpPr>
      <p:sp>
        <p:nvSpPr>
          <p:cNvPr id="36" name="Textplatzhalter 2"/>
          <p:cNvSpPr>
            <a:spLocks noGrp="1"/>
          </p:cNvSpPr>
          <p:nvPr>
            <p:ph idx="30" hasCustomPrompt="1"/>
          </p:nvPr>
        </p:nvSpPr>
        <p:spPr bwMode="auto">
          <a:xfrm>
            <a:off x="2256000" y="3473062"/>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37" name="Inhaltsplatzhalter 6"/>
          <p:cNvSpPr>
            <a:spLocks noGrp="1"/>
          </p:cNvSpPr>
          <p:nvPr>
            <p:ph sz="quarter" idx="31" hasCustomPrompt="1"/>
          </p:nvPr>
        </p:nvSpPr>
        <p:spPr>
          <a:xfrm>
            <a:off x="576000" y="3473062"/>
            <a:ext cx="1680000" cy="1260000"/>
          </a:xfrm>
          <a:solidFill>
            <a:schemeClr val="accent3"/>
          </a:solidFill>
        </p:spPr>
        <p:txBody>
          <a:bodyPr lIns="72000" tIns="72000" rIns="72000" bIns="72000"/>
          <a:lstStyle>
            <a:lvl1pPr marL="0" indent="0" algn="l">
              <a:buFontTx/>
              <a:buNone/>
              <a:defRPr sz="900" b="1" baseline="0">
                <a:solidFill>
                  <a:schemeClr val="bg1"/>
                </a:solidFill>
              </a:defRPr>
            </a:lvl1pPr>
          </a:lstStyle>
          <a:p>
            <a:pPr lvl="0"/>
            <a:r>
              <a:rPr lang="de-DE" dirty="0"/>
              <a:t>Client name</a:t>
            </a:r>
          </a:p>
        </p:txBody>
      </p:sp>
      <p:sp>
        <p:nvSpPr>
          <p:cNvPr id="8" name="Textplatzhalter 7"/>
          <p:cNvSpPr>
            <a:spLocks noGrp="1"/>
          </p:cNvSpPr>
          <p:nvPr>
            <p:ph type="body" sz="quarter" idx="10" hasCustomPrompt="1"/>
          </p:nvPr>
        </p:nvSpPr>
        <p:spPr>
          <a:xfrm>
            <a:off x="576000" y="547200"/>
            <a:ext cx="11040000" cy="720000"/>
          </a:xfrm>
        </p:spPr>
        <p:txBody>
          <a:bodyPr anchor="ctr" anchorCtr="0">
            <a:noAutofit/>
          </a:bodyPr>
          <a:lstStyle>
            <a:lvl1pPr marL="0" indent="0" algn="l">
              <a:lnSpc>
                <a:spcPts val="2400"/>
              </a:lnSpc>
              <a:spcBef>
                <a:spcPts val="0"/>
              </a:spcBef>
              <a:buFontTx/>
              <a:buNone/>
              <a:defRPr sz="2400" baseline="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Tombstones (9 without image)</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16" name="Textplatzhalter 2"/>
          <p:cNvSpPr>
            <a:spLocks noGrp="1"/>
          </p:cNvSpPr>
          <p:nvPr>
            <p:ph idx="1" hasCustomPrompt="1"/>
          </p:nvPr>
        </p:nvSpPr>
        <p:spPr bwMode="auto">
          <a:xfrm>
            <a:off x="2256000" y="1872000"/>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17" name="Inhaltsplatzhalter 6"/>
          <p:cNvSpPr>
            <a:spLocks noGrp="1"/>
          </p:cNvSpPr>
          <p:nvPr>
            <p:ph sz="quarter" idx="19" hasCustomPrompt="1"/>
          </p:nvPr>
        </p:nvSpPr>
        <p:spPr>
          <a:xfrm>
            <a:off x="576000" y="1872000"/>
            <a:ext cx="1680000" cy="1260000"/>
          </a:xfrm>
          <a:solidFill>
            <a:schemeClr val="accent3"/>
          </a:solidFill>
        </p:spPr>
        <p:txBody>
          <a:bodyPr lIns="72000" tIns="72000" rIns="72000" bIns="72000"/>
          <a:lstStyle>
            <a:lvl1pPr marL="0" indent="0" algn="l">
              <a:buFontTx/>
              <a:buNone/>
              <a:defRPr sz="900" b="1" baseline="0">
                <a:solidFill>
                  <a:schemeClr val="bg1"/>
                </a:solidFill>
              </a:defRPr>
            </a:lvl1pPr>
          </a:lstStyle>
          <a:p>
            <a:pPr lvl="0"/>
            <a:r>
              <a:rPr lang="de-DE" dirty="0"/>
              <a:t>Client name</a:t>
            </a:r>
          </a:p>
        </p:txBody>
      </p:sp>
      <p:sp>
        <p:nvSpPr>
          <p:cNvPr id="26" name="Textplatzhalter 2"/>
          <p:cNvSpPr>
            <a:spLocks noGrp="1"/>
          </p:cNvSpPr>
          <p:nvPr>
            <p:ph idx="20" hasCustomPrompt="1"/>
          </p:nvPr>
        </p:nvSpPr>
        <p:spPr bwMode="auto">
          <a:xfrm>
            <a:off x="6096000" y="1872000"/>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27" name="Inhaltsplatzhalter 6"/>
          <p:cNvSpPr>
            <a:spLocks noGrp="1"/>
          </p:cNvSpPr>
          <p:nvPr>
            <p:ph sz="quarter" idx="21" hasCustomPrompt="1"/>
          </p:nvPr>
        </p:nvSpPr>
        <p:spPr>
          <a:xfrm>
            <a:off x="4416000" y="1872000"/>
            <a:ext cx="1680000" cy="1260000"/>
          </a:xfrm>
          <a:solidFill>
            <a:schemeClr val="accent3"/>
          </a:solidFill>
        </p:spPr>
        <p:txBody>
          <a:bodyPr lIns="72000" tIns="72000" rIns="72000" bIns="72000"/>
          <a:lstStyle>
            <a:lvl1pPr marL="0" indent="0" algn="l">
              <a:buFontTx/>
              <a:buNone/>
              <a:defRPr sz="900" b="1" baseline="0">
                <a:solidFill>
                  <a:schemeClr val="bg1"/>
                </a:solidFill>
              </a:defRPr>
            </a:lvl1pPr>
          </a:lstStyle>
          <a:p>
            <a:pPr lvl="0"/>
            <a:r>
              <a:rPr lang="de-DE" dirty="0"/>
              <a:t>Client name</a:t>
            </a:r>
          </a:p>
        </p:txBody>
      </p:sp>
      <p:sp>
        <p:nvSpPr>
          <p:cNvPr id="28" name="Textplatzhalter 2"/>
          <p:cNvSpPr>
            <a:spLocks noGrp="1"/>
          </p:cNvSpPr>
          <p:nvPr>
            <p:ph idx="22" hasCustomPrompt="1"/>
          </p:nvPr>
        </p:nvSpPr>
        <p:spPr bwMode="auto">
          <a:xfrm>
            <a:off x="9936000" y="1872000"/>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29" name="Inhaltsplatzhalter 6"/>
          <p:cNvSpPr>
            <a:spLocks noGrp="1"/>
          </p:cNvSpPr>
          <p:nvPr>
            <p:ph sz="quarter" idx="23" hasCustomPrompt="1"/>
          </p:nvPr>
        </p:nvSpPr>
        <p:spPr>
          <a:xfrm>
            <a:off x="8256000" y="1872000"/>
            <a:ext cx="1680000" cy="1260000"/>
          </a:xfrm>
          <a:solidFill>
            <a:schemeClr val="accent3"/>
          </a:solidFill>
        </p:spPr>
        <p:txBody>
          <a:bodyPr lIns="72000" tIns="72000" rIns="72000" bIns="72000"/>
          <a:lstStyle>
            <a:lvl1pPr marL="0" indent="0" algn="l">
              <a:buFontTx/>
              <a:buNone/>
              <a:defRPr sz="900" b="1" baseline="0">
                <a:solidFill>
                  <a:schemeClr val="bg1"/>
                </a:solidFill>
              </a:defRPr>
            </a:lvl1pPr>
          </a:lstStyle>
          <a:p>
            <a:pPr lvl="0"/>
            <a:r>
              <a:rPr lang="de-DE" dirty="0"/>
              <a:t>Client name</a:t>
            </a:r>
          </a:p>
        </p:txBody>
      </p:sp>
      <p:sp>
        <p:nvSpPr>
          <p:cNvPr id="30" name="Textplatzhalter 2"/>
          <p:cNvSpPr>
            <a:spLocks noGrp="1"/>
          </p:cNvSpPr>
          <p:nvPr>
            <p:ph idx="24" hasCustomPrompt="1"/>
          </p:nvPr>
        </p:nvSpPr>
        <p:spPr bwMode="auto">
          <a:xfrm>
            <a:off x="2256000" y="5074125"/>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31" name="Inhaltsplatzhalter 6"/>
          <p:cNvSpPr>
            <a:spLocks noGrp="1"/>
          </p:cNvSpPr>
          <p:nvPr>
            <p:ph sz="quarter" idx="25" hasCustomPrompt="1"/>
          </p:nvPr>
        </p:nvSpPr>
        <p:spPr>
          <a:xfrm>
            <a:off x="576000" y="5074125"/>
            <a:ext cx="1680000" cy="1260000"/>
          </a:xfrm>
          <a:solidFill>
            <a:schemeClr val="accent3"/>
          </a:solidFill>
        </p:spPr>
        <p:txBody>
          <a:bodyPr lIns="72000" tIns="72000" rIns="72000" bIns="72000"/>
          <a:lstStyle>
            <a:lvl1pPr marL="0" indent="0" algn="l">
              <a:buFontTx/>
              <a:buNone/>
              <a:defRPr sz="900" b="1" baseline="0">
                <a:solidFill>
                  <a:schemeClr val="bg1"/>
                </a:solidFill>
              </a:defRPr>
            </a:lvl1pPr>
          </a:lstStyle>
          <a:p>
            <a:pPr lvl="0"/>
            <a:r>
              <a:rPr lang="de-DE" dirty="0"/>
              <a:t>Client name</a:t>
            </a:r>
          </a:p>
        </p:txBody>
      </p:sp>
      <p:sp>
        <p:nvSpPr>
          <p:cNvPr id="32" name="Textplatzhalter 2"/>
          <p:cNvSpPr>
            <a:spLocks noGrp="1"/>
          </p:cNvSpPr>
          <p:nvPr>
            <p:ph idx="26" hasCustomPrompt="1"/>
          </p:nvPr>
        </p:nvSpPr>
        <p:spPr bwMode="auto">
          <a:xfrm>
            <a:off x="6096000" y="5074125"/>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33" name="Inhaltsplatzhalter 6"/>
          <p:cNvSpPr>
            <a:spLocks noGrp="1"/>
          </p:cNvSpPr>
          <p:nvPr>
            <p:ph sz="quarter" idx="27" hasCustomPrompt="1"/>
          </p:nvPr>
        </p:nvSpPr>
        <p:spPr>
          <a:xfrm>
            <a:off x="4416000" y="5074125"/>
            <a:ext cx="1680000" cy="1260000"/>
          </a:xfrm>
          <a:solidFill>
            <a:schemeClr val="accent3"/>
          </a:solidFill>
        </p:spPr>
        <p:txBody>
          <a:bodyPr lIns="72000" tIns="72000" rIns="72000" bIns="72000"/>
          <a:lstStyle>
            <a:lvl1pPr marL="0" indent="0" algn="l">
              <a:buFontTx/>
              <a:buNone/>
              <a:defRPr sz="900" b="1" baseline="0">
                <a:solidFill>
                  <a:schemeClr val="bg1"/>
                </a:solidFill>
              </a:defRPr>
            </a:lvl1pPr>
          </a:lstStyle>
          <a:p>
            <a:pPr lvl="0"/>
            <a:r>
              <a:rPr lang="de-DE" dirty="0"/>
              <a:t>Client name</a:t>
            </a:r>
          </a:p>
        </p:txBody>
      </p:sp>
      <p:sp>
        <p:nvSpPr>
          <p:cNvPr id="34" name="Textplatzhalter 2"/>
          <p:cNvSpPr>
            <a:spLocks noGrp="1"/>
          </p:cNvSpPr>
          <p:nvPr>
            <p:ph idx="28" hasCustomPrompt="1"/>
          </p:nvPr>
        </p:nvSpPr>
        <p:spPr bwMode="auto">
          <a:xfrm>
            <a:off x="9936000" y="5074125"/>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35" name="Inhaltsplatzhalter 6"/>
          <p:cNvSpPr>
            <a:spLocks noGrp="1"/>
          </p:cNvSpPr>
          <p:nvPr>
            <p:ph sz="quarter" idx="29" hasCustomPrompt="1"/>
          </p:nvPr>
        </p:nvSpPr>
        <p:spPr>
          <a:xfrm>
            <a:off x="8256000" y="5074125"/>
            <a:ext cx="1680000" cy="1260000"/>
          </a:xfrm>
          <a:solidFill>
            <a:schemeClr val="accent3"/>
          </a:solidFill>
        </p:spPr>
        <p:txBody>
          <a:bodyPr lIns="72000" tIns="72000" rIns="72000" bIns="72000"/>
          <a:lstStyle>
            <a:lvl1pPr marL="0" indent="0" algn="l">
              <a:buFontTx/>
              <a:buNone/>
              <a:defRPr sz="900" b="1" baseline="0">
                <a:solidFill>
                  <a:schemeClr val="bg1"/>
                </a:solidFill>
              </a:defRPr>
            </a:lvl1pPr>
          </a:lstStyle>
          <a:p>
            <a:pPr lvl="0"/>
            <a:r>
              <a:rPr lang="de-DE" dirty="0"/>
              <a:t>Client name</a:t>
            </a:r>
          </a:p>
        </p:txBody>
      </p:sp>
      <p:sp>
        <p:nvSpPr>
          <p:cNvPr id="38" name="Textplatzhalter 2"/>
          <p:cNvSpPr>
            <a:spLocks noGrp="1"/>
          </p:cNvSpPr>
          <p:nvPr>
            <p:ph idx="32" hasCustomPrompt="1"/>
          </p:nvPr>
        </p:nvSpPr>
        <p:spPr bwMode="auto">
          <a:xfrm>
            <a:off x="6096000" y="3473062"/>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39" name="Inhaltsplatzhalter 6"/>
          <p:cNvSpPr>
            <a:spLocks noGrp="1"/>
          </p:cNvSpPr>
          <p:nvPr>
            <p:ph sz="quarter" idx="33" hasCustomPrompt="1"/>
          </p:nvPr>
        </p:nvSpPr>
        <p:spPr>
          <a:xfrm>
            <a:off x="4416000" y="3473062"/>
            <a:ext cx="1680000" cy="1260000"/>
          </a:xfrm>
          <a:solidFill>
            <a:schemeClr val="accent3"/>
          </a:solidFill>
        </p:spPr>
        <p:txBody>
          <a:bodyPr lIns="72000" tIns="72000" rIns="72000" bIns="72000"/>
          <a:lstStyle>
            <a:lvl1pPr marL="0" indent="0" algn="l">
              <a:buFontTx/>
              <a:buNone/>
              <a:defRPr sz="900" b="1" baseline="0">
                <a:solidFill>
                  <a:schemeClr val="bg1"/>
                </a:solidFill>
              </a:defRPr>
            </a:lvl1pPr>
          </a:lstStyle>
          <a:p>
            <a:pPr lvl="0"/>
            <a:r>
              <a:rPr lang="de-DE" dirty="0"/>
              <a:t>Client name</a:t>
            </a:r>
          </a:p>
        </p:txBody>
      </p:sp>
      <p:sp>
        <p:nvSpPr>
          <p:cNvPr id="40" name="Textplatzhalter 2"/>
          <p:cNvSpPr>
            <a:spLocks noGrp="1"/>
          </p:cNvSpPr>
          <p:nvPr>
            <p:ph idx="34" hasCustomPrompt="1"/>
          </p:nvPr>
        </p:nvSpPr>
        <p:spPr bwMode="auto">
          <a:xfrm>
            <a:off x="9936000" y="3473062"/>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41" name="Inhaltsplatzhalter 6"/>
          <p:cNvSpPr>
            <a:spLocks noGrp="1"/>
          </p:cNvSpPr>
          <p:nvPr>
            <p:ph sz="quarter" idx="35" hasCustomPrompt="1"/>
          </p:nvPr>
        </p:nvSpPr>
        <p:spPr>
          <a:xfrm>
            <a:off x="8256000" y="3473062"/>
            <a:ext cx="1680000" cy="1260000"/>
          </a:xfrm>
          <a:solidFill>
            <a:schemeClr val="accent3"/>
          </a:solidFill>
        </p:spPr>
        <p:txBody>
          <a:bodyPr lIns="72000" tIns="72000" rIns="72000" bIns="72000"/>
          <a:lstStyle>
            <a:lvl1pPr marL="0" indent="0" algn="l">
              <a:buFontTx/>
              <a:buNone/>
              <a:defRPr sz="900" b="1" baseline="0">
                <a:solidFill>
                  <a:schemeClr val="bg1"/>
                </a:solidFill>
              </a:defRPr>
            </a:lvl1pPr>
          </a:lstStyle>
          <a:p>
            <a:pPr lvl="0"/>
            <a:r>
              <a:rPr lang="de-DE" dirty="0"/>
              <a:t>Client name</a:t>
            </a:r>
          </a:p>
        </p:txBody>
      </p:sp>
    </p:spTree>
    <p:extLst>
      <p:ext uri="{BB962C8B-B14F-4D97-AF65-F5344CB8AC3E}">
        <p14:creationId xmlns:p14="http://schemas.microsoft.com/office/powerpoint/2010/main" val="60477626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_slide_with_image_full_image">
    <p:bg>
      <p:bgPr>
        <a:solidFill>
          <a:srgbClr val="00759A"/>
        </a:solidFill>
        <a:effectLst/>
      </p:bgPr>
    </p:bg>
    <p:spTree>
      <p:nvGrpSpPr>
        <p:cNvPr id="1" name=""/>
        <p:cNvGrpSpPr/>
        <p:nvPr/>
      </p:nvGrpSpPr>
      <p:grpSpPr>
        <a:xfrm>
          <a:off x="0" y="0"/>
          <a:ext cx="0" cy="0"/>
          <a:chOff x="0" y="0"/>
          <a:chExt cx="0" cy="0"/>
        </a:xfrm>
      </p:grpSpPr>
      <p:sp>
        <p:nvSpPr>
          <p:cNvPr id="6" name="Titelplatzhalter 1" descr="CMSLegal_Cover_Heading"/>
          <p:cNvSpPr>
            <a:spLocks noGrp="1"/>
          </p:cNvSpPr>
          <p:nvPr>
            <p:ph type="title" hasCustomPrompt="1"/>
          </p:nvPr>
        </p:nvSpPr>
        <p:spPr bwMode="auto">
          <a:xfrm>
            <a:off x="576000" y="206532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nSpc>
                <a:spcPct val="100000"/>
              </a:lnSpc>
              <a:defRPr baseline="0">
                <a:solidFill>
                  <a:schemeClr val="tx1"/>
                </a:solidFill>
              </a:defRPr>
            </a:lvl1pPr>
          </a:lstStyle>
          <a:p>
            <a:pPr lvl="0"/>
            <a:r>
              <a:rPr lang="de-DE" sz="2400" baseline="0" noProof="0" dirty="0" err="1">
                <a:solidFill>
                  <a:srgbClr val="000000"/>
                </a:solidFill>
                <a:latin typeface="Arial"/>
              </a:rPr>
              <a:t>Heading</a:t>
            </a:r>
            <a:r>
              <a:rPr lang="de-DE" sz="2400" baseline="0" noProof="0" dirty="0">
                <a:solidFill>
                  <a:srgbClr val="000000"/>
                </a:solidFill>
                <a:latin typeface="Arial"/>
              </a:rPr>
              <a:t>, Arial 24/28pt.</a:t>
            </a:r>
            <a:endParaRPr lang="de-DE" noProof="0" dirty="0"/>
          </a:p>
        </p:txBody>
      </p:sp>
      <p:sp>
        <p:nvSpPr>
          <p:cNvPr id="8" name="Text Placeholder 7" descr="CMSLegal_Cover_SubHeading"/>
          <p:cNvSpPr>
            <a:spLocks noGrp="1"/>
          </p:cNvSpPr>
          <p:nvPr>
            <p:ph type="body" sz="quarter" idx="10" hasCustomPrompt="1"/>
          </p:nvPr>
        </p:nvSpPr>
        <p:spPr>
          <a:xfrm>
            <a:off x="576000" y="3219240"/>
            <a:ext cx="9600000" cy="936000"/>
          </a:xfr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buNone/>
              <a:defRPr lang="en-GB" sz="1800" kern="2200" baseline="0" noProof="0" dirty="0" smtClean="0">
                <a:solidFill>
                  <a:schemeClr val="tx1"/>
                </a:solidFill>
                <a:latin typeface="Arial"/>
                <a:ea typeface="Arial" panose="020B0604020202020204" pitchFamily="34" charset="0"/>
                <a:cs typeface="Arial" pitchFamily="34" charset="0"/>
              </a:defRPr>
            </a:lvl1pPr>
          </a:lstStyle>
          <a:p>
            <a:pPr lvl="0" fontAlgn="base">
              <a:spcBef>
                <a:spcPts val="30"/>
              </a:spcBef>
              <a:spcAft>
                <a:spcPct val="0"/>
              </a:spcAft>
              <a:buFont typeface="Symbol" pitchFamily="-110" charset="2"/>
            </a:pPr>
            <a:r>
              <a:rPr lang="de-DE" sz="1800" baseline="0" noProof="0" dirty="0">
                <a:solidFill>
                  <a:srgbClr val="000000"/>
                </a:solidFill>
                <a:latin typeface="Arial"/>
              </a:rPr>
              <a:t>Sub-</a:t>
            </a:r>
            <a:r>
              <a:rPr lang="de-DE" sz="1800" baseline="0" noProof="0" dirty="0" err="1">
                <a:solidFill>
                  <a:srgbClr val="000000"/>
                </a:solidFill>
                <a:latin typeface="Arial"/>
              </a:rPr>
              <a:t>heading</a:t>
            </a:r>
            <a:r>
              <a:rPr lang="de-DE" sz="1800" baseline="0" noProof="0" dirty="0">
                <a:solidFill>
                  <a:srgbClr val="000000"/>
                </a:solidFill>
                <a:latin typeface="Arial"/>
              </a:rPr>
              <a:t>, Arial 18/22pt.</a:t>
            </a:r>
            <a:endParaRPr lang="de-DE" noProof="0" dirty="0"/>
          </a:p>
        </p:txBody>
      </p: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7289" y="435694"/>
            <a:ext cx="1440953" cy="640663"/>
          </a:xfrm>
          <a:prstGeom prst="rect">
            <a:avLst/>
          </a:prstGeom>
        </p:spPr>
      </p:pic>
      <p:pic>
        <p:nvPicPr>
          <p:cNvPr id="11" name="Grafik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5046" y="510646"/>
            <a:ext cx="1581133" cy="121932"/>
          </a:xfrm>
          <a:prstGeom prst="rect">
            <a:avLst/>
          </a:prstGeom>
        </p:spPr>
      </p:pic>
    </p:spTree>
    <p:extLst>
      <p:ext uri="{BB962C8B-B14F-4D97-AF65-F5344CB8AC3E}">
        <p14:creationId xmlns:p14="http://schemas.microsoft.com/office/powerpoint/2010/main" val="1922636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76000" y="547200"/>
            <a:ext cx="11040000" cy="720000"/>
          </a:xfrm>
        </p:spPr>
        <p:txBody>
          <a:bodyPr anchor="ctr" anchorCtr="0">
            <a:noAutofit/>
          </a:bodyPr>
          <a:lstStyle>
            <a:lvl1pPr marL="0" indent="0" algn="l">
              <a:lnSpc>
                <a:spcPts val="2400"/>
              </a:lnSpc>
              <a:spcBef>
                <a:spcPts val="0"/>
              </a:spcBef>
              <a:buFontTx/>
              <a:buNone/>
              <a:defRPr sz="2400" baseline="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Projects (three columns) with two boxes and four tables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9" name="Textplatzhalter 2"/>
          <p:cNvSpPr>
            <a:spLocks noGrp="1"/>
          </p:cNvSpPr>
          <p:nvPr>
            <p:ph idx="1" hasCustomPrompt="1"/>
          </p:nvPr>
        </p:nvSpPr>
        <p:spPr bwMode="auto">
          <a:xfrm>
            <a:off x="2256000" y="2844000"/>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Insert text</a:t>
            </a:r>
          </a:p>
        </p:txBody>
      </p:sp>
      <p:sp>
        <p:nvSpPr>
          <p:cNvPr id="11" name="Textplatzhalter 2"/>
          <p:cNvSpPr>
            <a:spLocks noGrp="1"/>
          </p:cNvSpPr>
          <p:nvPr>
            <p:ph idx="14" hasCustomPrompt="1"/>
          </p:nvPr>
        </p:nvSpPr>
        <p:spPr bwMode="auto">
          <a:xfrm>
            <a:off x="2256000" y="4320000"/>
            <a:ext cx="168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Insert text</a:t>
            </a:r>
          </a:p>
        </p:txBody>
      </p:sp>
      <p:sp>
        <p:nvSpPr>
          <p:cNvPr id="15" name="Textplatzhalter 8"/>
          <p:cNvSpPr>
            <a:spLocks noGrp="1"/>
          </p:cNvSpPr>
          <p:nvPr>
            <p:ph type="body" sz="quarter" idx="12" hasCustomPrompt="1"/>
          </p:nvPr>
        </p:nvSpPr>
        <p:spPr>
          <a:xfrm>
            <a:off x="576000" y="1872000"/>
            <a:ext cx="11040000" cy="889550"/>
          </a:xfrm>
        </p:spPr>
        <p:txBody>
          <a:bodyPr/>
          <a:lstStyle>
            <a:lvl1pPr marL="0" indent="0">
              <a:buNone/>
              <a:defRPr sz="2000">
                <a:solidFill>
                  <a:schemeClr val="accent3"/>
                </a:solidFill>
              </a:defRPr>
            </a:lvl1pPr>
            <a:lvl2pPr marL="648000">
              <a:defRPr/>
            </a:lvl2pPr>
            <a:lvl3pPr marL="900000">
              <a:defRPr/>
            </a:lvl3pPr>
            <a:lvl4pPr marL="1152000">
              <a:defRPr/>
            </a:lvl4pPr>
            <a:lvl5pPr marL="1404000">
              <a:defRPr/>
            </a:lvl5pPr>
          </a:lstStyle>
          <a:p>
            <a:pPr lvl="0"/>
            <a:r>
              <a:rPr lang="en-GB" noProof="0" dirty="0"/>
              <a:t>Subline</a:t>
            </a:r>
          </a:p>
        </p:txBody>
      </p:sp>
      <p:sp>
        <p:nvSpPr>
          <p:cNvPr id="12" name="Inhaltsplatzhalter 6"/>
          <p:cNvSpPr>
            <a:spLocks noGrp="1"/>
          </p:cNvSpPr>
          <p:nvPr>
            <p:ph sz="quarter" idx="19" hasCustomPrompt="1"/>
          </p:nvPr>
        </p:nvSpPr>
        <p:spPr>
          <a:xfrm>
            <a:off x="576000" y="2844000"/>
            <a:ext cx="1680000" cy="1260000"/>
          </a:xfrm>
          <a:solidFill>
            <a:schemeClr val="accent1"/>
          </a:solidFill>
        </p:spPr>
        <p:txBody>
          <a:bodyPr lIns="72000" tIns="72000" rIns="72000" bIns="72000"/>
          <a:lstStyle>
            <a:lvl1pPr marL="0" indent="0" algn="l">
              <a:buFontTx/>
              <a:buNone/>
              <a:defRPr sz="900" b="1" baseline="0">
                <a:solidFill>
                  <a:schemeClr val="bg1"/>
                </a:solidFill>
              </a:defRPr>
            </a:lvl1pPr>
          </a:lstStyle>
          <a:p>
            <a:pPr lvl="0"/>
            <a:r>
              <a:rPr lang="de-DE" dirty="0"/>
              <a:t>First name last name</a:t>
            </a:r>
          </a:p>
        </p:txBody>
      </p:sp>
      <p:sp>
        <p:nvSpPr>
          <p:cNvPr id="14" name="Inhaltsplatzhalter 6"/>
          <p:cNvSpPr>
            <a:spLocks noGrp="1"/>
          </p:cNvSpPr>
          <p:nvPr>
            <p:ph sz="quarter" idx="20" hasCustomPrompt="1"/>
          </p:nvPr>
        </p:nvSpPr>
        <p:spPr>
          <a:xfrm>
            <a:off x="576000" y="4320000"/>
            <a:ext cx="1680000" cy="1260000"/>
          </a:xfrm>
          <a:solidFill>
            <a:schemeClr val="accent1"/>
          </a:solidFill>
        </p:spPr>
        <p:txBody>
          <a:bodyPr lIns="72000" tIns="72000" rIns="72000" bIns="72000"/>
          <a:lstStyle>
            <a:lvl1pPr marL="0" indent="0" algn="l">
              <a:buFontTx/>
              <a:buNone/>
              <a:defRPr sz="900" b="1" baseline="0">
                <a:solidFill>
                  <a:schemeClr val="bg1"/>
                </a:solidFill>
              </a:defRPr>
            </a:lvl1pPr>
          </a:lstStyle>
          <a:p>
            <a:pPr lvl="0"/>
            <a:r>
              <a:rPr lang="de-DE" dirty="0"/>
              <a:t>First name last name</a:t>
            </a:r>
          </a:p>
        </p:txBody>
      </p:sp>
    </p:spTree>
    <p:extLst>
      <p:ext uri="{BB962C8B-B14F-4D97-AF65-F5344CB8AC3E}">
        <p14:creationId xmlns:p14="http://schemas.microsoft.com/office/powerpoint/2010/main" val="572035530"/>
      </p:ext>
    </p:extLst>
  </p:cSld>
  <p:clrMapOvr>
    <a:masterClrMapping/>
  </p:clrMapOvr>
  <p:extLst>
    <p:ext uri="{DCECCB84-F9BA-43D5-87BE-67443E8EF086}">
      <p15:sldGuideLst xmlns:p15="http://schemas.microsoft.com/office/powerpoint/2012/main">
        <p15:guide id="1" orient="horz" pos="1787">
          <p15:clr>
            <a:srgbClr val="FBAE40"/>
          </p15:clr>
        </p15:guide>
        <p15:guide id="2" pos="5495">
          <p15:clr>
            <a:srgbClr val="FBAE40"/>
          </p15:clr>
        </p15:guide>
        <p15:guide id="3" pos="265">
          <p15:clr>
            <a:srgbClr val="FBAE40"/>
          </p15:clr>
        </p15:guide>
        <p15:guide id="4" orient="horz" pos="1737">
          <p15:clr>
            <a:srgbClr val="FBAE40"/>
          </p15:clr>
        </p15:guide>
        <p15:guide id="5" orient="horz" pos="1175">
          <p15:clr>
            <a:srgbClr val="FBAE40"/>
          </p15:clr>
        </p15:guide>
        <p15:guide id="6" orient="horz" pos="3990">
          <p15:clr>
            <a:srgbClr val="FBAE40"/>
          </p15:clr>
        </p15:guide>
        <p15:guide id="7" pos="1867">
          <p15:clr>
            <a:srgbClr val="FBAE40"/>
          </p15:clr>
        </p15:guide>
        <p15:guide id="8" pos="2086">
          <p15:clr>
            <a:srgbClr val="FBAE40"/>
          </p15:clr>
        </p15:guide>
        <p15:guide id="9" pos="3674">
          <p15:clr>
            <a:srgbClr val="FBAE40"/>
          </p15:clr>
        </p15:guide>
        <p15:guide id="10" pos="390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r>
              <a:rPr lang="de-DE"/>
              <a:t>Odvjetničko društvo Bardek, Lisac, Mušec, Skoko i partneri d.o.o. u suradnji s CMS Reich-Rohrwig Hainz (CMS Hrvatska)</a:t>
            </a:r>
            <a:endParaRPr lang="de-DE" dirty="0"/>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718511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Odvjetničko društvo Bardek, Lisac, Mušec, Skoko i partneri d.o.o. u suradnji s CMS Reich-Rohrwig Hainz (CMS Hrvatska)</a:t>
            </a:r>
            <a:endParaRPr lang="de-DE" dirty="0"/>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
        <p:nvSpPr>
          <p:cNvPr id="4" name="Content Placeholder 3">
            <a:extLst>
              <a:ext uri="{FF2B5EF4-FFF2-40B4-BE49-F238E27FC236}">
                <a16:creationId xmlns:a16="http://schemas.microsoft.com/office/drawing/2014/main" id="{6388A7B0-DB38-4533-3676-F5C19BE370B5}"/>
              </a:ext>
            </a:extLst>
          </p:cNvPr>
          <p:cNvSpPr>
            <a:spLocks noGrp="1"/>
          </p:cNvSpPr>
          <p:nvPr>
            <p:ph sz="half" idx="1"/>
          </p:nvPr>
        </p:nvSpPr>
        <p:spPr>
          <a:xfrm>
            <a:off x="594000" y="1800000"/>
            <a:ext cx="5220000" cy="4464000"/>
          </a:xfrm>
        </p:spPr>
        <p:txBody>
          <a:bodyPr/>
          <a:lstStyle/>
          <a:p>
            <a:endParaRPr lang="en-GB" dirty="0"/>
          </a:p>
        </p:txBody>
      </p:sp>
      <p:sp>
        <p:nvSpPr>
          <p:cNvPr id="5" name="Content Placeholder 8">
            <a:extLst>
              <a:ext uri="{FF2B5EF4-FFF2-40B4-BE49-F238E27FC236}">
                <a16:creationId xmlns:a16="http://schemas.microsoft.com/office/drawing/2014/main" id="{BB7B6169-5A0F-6D18-609B-54CC702AFB9E}"/>
              </a:ext>
            </a:extLst>
          </p:cNvPr>
          <p:cNvSpPr>
            <a:spLocks noGrp="1"/>
          </p:cNvSpPr>
          <p:nvPr>
            <p:ph sz="half" idx="2"/>
          </p:nvPr>
        </p:nvSpPr>
        <p:spPr>
          <a:xfrm>
            <a:off x="6372000" y="1800000"/>
            <a:ext cx="5220000" cy="4464000"/>
          </a:xfrm>
        </p:spPr>
        <p:txBody>
          <a:bodyPr/>
          <a:lstStyle/>
          <a:p>
            <a:endParaRPr lang="en-GB"/>
          </a:p>
        </p:txBody>
      </p:sp>
    </p:spTree>
    <p:extLst>
      <p:ext uri="{BB962C8B-B14F-4D97-AF65-F5344CB8AC3E}">
        <p14:creationId xmlns:p14="http://schemas.microsoft.com/office/powerpoint/2010/main" val="3600404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and three content supergraphic 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rgbClr val="A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F94A480A-8C9D-9637-0209-472E8AD9D57E}"/>
              </a:ext>
            </a:extLst>
          </p:cNvPr>
          <p:cNvGrpSpPr/>
          <p:nvPr userDrawn="1"/>
        </p:nvGrpSpPr>
        <p:grpSpPr>
          <a:xfrm>
            <a:off x="0" y="1"/>
            <a:ext cx="2458076" cy="2087999"/>
            <a:chOff x="93883" y="240800"/>
            <a:chExt cx="4809101" cy="4085064"/>
          </a:xfrm>
          <a:solidFill>
            <a:srgbClr val="EC6602"/>
          </a:solidFill>
        </p:grpSpPr>
        <p:sp>
          <p:nvSpPr>
            <p:cNvPr id="7" name="Freihandform 6">
              <a:extLst>
                <a:ext uri="{FF2B5EF4-FFF2-40B4-BE49-F238E27FC236}">
                  <a16:creationId xmlns:a16="http://schemas.microsoft.com/office/drawing/2014/main" id="{1F8EBACD-116A-3B2B-6748-F98E674FB539}"/>
                </a:ext>
              </a:extLst>
            </p:cNvPr>
            <p:cNvSpPr/>
            <p:nvPr userDrawn="1"/>
          </p:nvSpPr>
          <p:spPr>
            <a:xfrm>
              <a:off x="377809" y="240800"/>
              <a:ext cx="4525175" cy="4084494"/>
            </a:xfrm>
            <a:custGeom>
              <a:avLst/>
              <a:gdLst>
                <a:gd name="connsiteX0" fmla="*/ 2324323 w 4525175"/>
                <a:gd name="connsiteY0" fmla="*/ 1448217 h 4084494"/>
                <a:gd name="connsiteX1" fmla="*/ 2307254 w 4525175"/>
                <a:gd name="connsiteY1" fmla="*/ 1402675 h 4084494"/>
                <a:gd name="connsiteX2" fmla="*/ 1990326 w 4525175"/>
                <a:gd name="connsiteY2" fmla="*/ 0 h 4084494"/>
                <a:gd name="connsiteX3" fmla="*/ 0 w 4525175"/>
                <a:gd name="connsiteY3" fmla="*/ 0 h 4084494"/>
                <a:gd name="connsiteX4" fmla="*/ 290754 w 4525175"/>
                <a:gd name="connsiteY4" fmla="*/ 731509 h 4084494"/>
                <a:gd name="connsiteX5" fmla="*/ 310668 w 4525175"/>
                <a:gd name="connsiteY5" fmla="*/ 775912 h 4084494"/>
                <a:gd name="connsiteX6" fmla="*/ 2886485 w 4525175"/>
                <a:gd name="connsiteY6" fmla="*/ 4084495 h 4084494"/>
                <a:gd name="connsiteX7" fmla="*/ 4525176 w 4525175"/>
                <a:gd name="connsiteY7" fmla="*/ 4084495 h 4084494"/>
                <a:gd name="connsiteX8" fmla="*/ 2324323 w 4525175"/>
                <a:gd name="connsiteY8" fmla="*/ 1448217 h 408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5175" h="4084494">
                  <a:moveTo>
                    <a:pt x="2324323" y="1448217"/>
                  </a:moveTo>
                  <a:lnTo>
                    <a:pt x="2307254" y="1402675"/>
                  </a:lnTo>
                  <a:cubicBezTo>
                    <a:pt x="2133143" y="936445"/>
                    <a:pt x="2028448" y="464522"/>
                    <a:pt x="1990326" y="0"/>
                  </a:cubicBezTo>
                  <a:lnTo>
                    <a:pt x="0" y="0"/>
                  </a:lnTo>
                  <a:cubicBezTo>
                    <a:pt x="84779" y="244785"/>
                    <a:pt x="182077" y="489001"/>
                    <a:pt x="290754" y="731509"/>
                  </a:cubicBezTo>
                  <a:lnTo>
                    <a:pt x="310668" y="775912"/>
                  </a:lnTo>
                  <a:cubicBezTo>
                    <a:pt x="924039" y="2145570"/>
                    <a:pt x="1816215" y="3261334"/>
                    <a:pt x="2886485" y="4084495"/>
                  </a:cubicBezTo>
                  <a:lnTo>
                    <a:pt x="4525176" y="4084495"/>
                  </a:lnTo>
                  <a:cubicBezTo>
                    <a:pt x="3565290" y="3568169"/>
                    <a:pt x="2772687" y="2647094"/>
                    <a:pt x="2324323" y="1448217"/>
                  </a:cubicBezTo>
                  <a:close/>
                </a:path>
              </a:pathLst>
            </a:custGeom>
            <a:grpFill/>
            <a:ln w="5690" cap="flat">
              <a:noFill/>
              <a:prstDash val="solid"/>
              <a:miter/>
            </a:ln>
          </p:spPr>
          <p:txBody>
            <a:bodyPr rtlCol="0" anchor="ctr"/>
            <a:lstStyle/>
            <a:p>
              <a:endParaRPr lang="de-DE"/>
            </a:p>
          </p:txBody>
        </p:sp>
        <p:sp>
          <p:nvSpPr>
            <p:cNvPr id="8" name="Freihandform 7">
              <a:extLst>
                <a:ext uri="{FF2B5EF4-FFF2-40B4-BE49-F238E27FC236}">
                  <a16:creationId xmlns:a16="http://schemas.microsoft.com/office/drawing/2014/main" id="{84719E4F-49A2-47F4-EBED-EF0CFAB4557C}"/>
                </a:ext>
              </a:extLst>
            </p:cNvPr>
            <p:cNvSpPr/>
            <p:nvPr userDrawn="1"/>
          </p:nvSpPr>
          <p:spPr>
            <a:xfrm>
              <a:off x="93883" y="2581059"/>
              <a:ext cx="1346229" cy="1744805"/>
            </a:xfrm>
            <a:custGeom>
              <a:avLst/>
              <a:gdLst>
                <a:gd name="connsiteX0" fmla="*/ 0 w 1346229"/>
                <a:gd name="connsiteY0" fmla="*/ 1744805 h 1744805"/>
                <a:gd name="connsiteX1" fmla="*/ 1346230 w 1346229"/>
                <a:gd name="connsiteY1" fmla="*/ 1744805 h 1744805"/>
                <a:gd name="connsiteX2" fmla="*/ 0 w 1346229"/>
                <a:gd name="connsiteY2" fmla="*/ 0 h 1744805"/>
                <a:gd name="connsiteX3" fmla="*/ 0 w 1346229"/>
                <a:gd name="connsiteY3" fmla="*/ 1744805 h 1744805"/>
              </a:gdLst>
              <a:ahLst/>
              <a:cxnLst>
                <a:cxn ang="0">
                  <a:pos x="connsiteX0" y="connsiteY0"/>
                </a:cxn>
                <a:cxn ang="0">
                  <a:pos x="connsiteX1" y="connsiteY1"/>
                </a:cxn>
                <a:cxn ang="0">
                  <a:pos x="connsiteX2" y="connsiteY2"/>
                </a:cxn>
                <a:cxn ang="0">
                  <a:pos x="connsiteX3" y="connsiteY3"/>
                </a:cxn>
              </a:cxnLst>
              <a:rect l="l" t="t" r="r" b="b"/>
              <a:pathLst>
                <a:path w="1346229" h="1744805">
                  <a:moveTo>
                    <a:pt x="0" y="1744805"/>
                  </a:moveTo>
                  <a:lnTo>
                    <a:pt x="1346230" y="1744805"/>
                  </a:lnTo>
                  <a:cubicBezTo>
                    <a:pt x="834708" y="1226772"/>
                    <a:pt x="380654" y="643273"/>
                    <a:pt x="0" y="0"/>
                  </a:cubicBezTo>
                  <a:lnTo>
                    <a:pt x="0" y="1744805"/>
                  </a:lnTo>
                  <a:close/>
                </a:path>
              </a:pathLst>
            </a:custGeom>
            <a:grpFill/>
            <a:ln w="5690" cap="flat">
              <a:noFill/>
              <a:prstDash val="solid"/>
              <a:miter/>
            </a:ln>
          </p:spPr>
          <p:txBody>
            <a:bodyPr rtlCol="0" anchor="ctr"/>
            <a:lstStyle/>
            <a:p>
              <a:endParaRPr lang="de-DE"/>
            </a:p>
          </p:txBody>
        </p:sp>
      </p:gr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de-DE"/>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2">
            <a:extLst>
              <a:ext uri="{FF2B5EF4-FFF2-40B4-BE49-F238E27FC236}">
                <a16:creationId xmlns:a16="http://schemas.microsoft.com/office/drawing/2014/main" id="{D381D489-21E1-4B32-A0D3-8510C84CC65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08800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full-ble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dirty="0"/>
              <a:t>Click to edit Master title style</a:t>
            </a:r>
            <a:endParaRPr lang="de-DE" dirty="0"/>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lvl1pPr>
              <a:defRPr b="0"/>
            </a:lvl1pPr>
          </a:lstStyle>
          <a:p>
            <a:r>
              <a:rPr lang="de-DE"/>
              <a:t>Odvjetničko društvo Bardek, Lisac, Mušec, Skoko i partneri d.o.o. u suradnji s CMS Reich-Rohrwig Hainz (CMS Hrvatska)</a:t>
            </a:r>
            <a:endParaRPr lang="de-DE" dirty="0"/>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dirty="0"/>
              <a:t>Click to edit Master text styles</a:t>
            </a:r>
          </a:p>
        </p:txBody>
      </p:sp>
      <p:sp>
        <p:nvSpPr>
          <p:cNvPr id="5" name="Date Placeholder 2">
            <a:extLst>
              <a:ext uri="{FF2B5EF4-FFF2-40B4-BE49-F238E27FC236}">
                <a16:creationId xmlns:a16="http://schemas.microsoft.com/office/drawing/2014/main" id="{44533BAD-F04C-4673-A889-FF9D0A503D2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4005742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three content supergraphic 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rgbClr val="FCC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F94A480A-8C9D-9637-0209-472E8AD9D57E}"/>
              </a:ext>
            </a:extLst>
          </p:cNvPr>
          <p:cNvGrpSpPr/>
          <p:nvPr userDrawn="1"/>
        </p:nvGrpSpPr>
        <p:grpSpPr>
          <a:xfrm>
            <a:off x="0" y="1"/>
            <a:ext cx="2458076" cy="2087999"/>
            <a:chOff x="93883" y="240800"/>
            <a:chExt cx="4809101" cy="4085064"/>
          </a:xfrm>
          <a:solidFill>
            <a:srgbClr val="EC6602"/>
          </a:solidFill>
        </p:grpSpPr>
        <p:sp>
          <p:nvSpPr>
            <p:cNvPr id="7" name="Freihandform 6">
              <a:extLst>
                <a:ext uri="{FF2B5EF4-FFF2-40B4-BE49-F238E27FC236}">
                  <a16:creationId xmlns:a16="http://schemas.microsoft.com/office/drawing/2014/main" id="{1F8EBACD-116A-3B2B-6748-F98E674FB539}"/>
                </a:ext>
              </a:extLst>
            </p:cNvPr>
            <p:cNvSpPr/>
            <p:nvPr userDrawn="1"/>
          </p:nvSpPr>
          <p:spPr>
            <a:xfrm>
              <a:off x="377809" y="240800"/>
              <a:ext cx="4525175" cy="4084494"/>
            </a:xfrm>
            <a:custGeom>
              <a:avLst/>
              <a:gdLst>
                <a:gd name="connsiteX0" fmla="*/ 2324323 w 4525175"/>
                <a:gd name="connsiteY0" fmla="*/ 1448217 h 4084494"/>
                <a:gd name="connsiteX1" fmla="*/ 2307254 w 4525175"/>
                <a:gd name="connsiteY1" fmla="*/ 1402675 h 4084494"/>
                <a:gd name="connsiteX2" fmla="*/ 1990326 w 4525175"/>
                <a:gd name="connsiteY2" fmla="*/ 0 h 4084494"/>
                <a:gd name="connsiteX3" fmla="*/ 0 w 4525175"/>
                <a:gd name="connsiteY3" fmla="*/ 0 h 4084494"/>
                <a:gd name="connsiteX4" fmla="*/ 290754 w 4525175"/>
                <a:gd name="connsiteY4" fmla="*/ 731509 h 4084494"/>
                <a:gd name="connsiteX5" fmla="*/ 310668 w 4525175"/>
                <a:gd name="connsiteY5" fmla="*/ 775912 h 4084494"/>
                <a:gd name="connsiteX6" fmla="*/ 2886485 w 4525175"/>
                <a:gd name="connsiteY6" fmla="*/ 4084495 h 4084494"/>
                <a:gd name="connsiteX7" fmla="*/ 4525176 w 4525175"/>
                <a:gd name="connsiteY7" fmla="*/ 4084495 h 4084494"/>
                <a:gd name="connsiteX8" fmla="*/ 2324323 w 4525175"/>
                <a:gd name="connsiteY8" fmla="*/ 1448217 h 408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5175" h="4084494">
                  <a:moveTo>
                    <a:pt x="2324323" y="1448217"/>
                  </a:moveTo>
                  <a:lnTo>
                    <a:pt x="2307254" y="1402675"/>
                  </a:lnTo>
                  <a:cubicBezTo>
                    <a:pt x="2133143" y="936445"/>
                    <a:pt x="2028448" y="464522"/>
                    <a:pt x="1990326" y="0"/>
                  </a:cubicBezTo>
                  <a:lnTo>
                    <a:pt x="0" y="0"/>
                  </a:lnTo>
                  <a:cubicBezTo>
                    <a:pt x="84779" y="244785"/>
                    <a:pt x="182077" y="489001"/>
                    <a:pt x="290754" y="731509"/>
                  </a:cubicBezTo>
                  <a:lnTo>
                    <a:pt x="310668" y="775912"/>
                  </a:lnTo>
                  <a:cubicBezTo>
                    <a:pt x="924039" y="2145570"/>
                    <a:pt x="1816215" y="3261334"/>
                    <a:pt x="2886485" y="4084495"/>
                  </a:cubicBezTo>
                  <a:lnTo>
                    <a:pt x="4525176" y="4084495"/>
                  </a:lnTo>
                  <a:cubicBezTo>
                    <a:pt x="3565290" y="3568169"/>
                    <a:pt x="2772687" y="2647094"/>
                    <a:pt x="2324323" y="1448217"/>
                  </a:cubicBezTo>
                  <a:close/>
                </a:path>
              </a:pathLst>
            </a:custGeom>
            <a:grpFill/>
            <a:ln w="5690" cap="flat">
              <a:noFill/>
              <a:prstDash val="solid"/>
              <a:miter/>
            </a:ln>
          </p:spPr>
          <p:txBody>
            <a:bodyPr rtlCol="0" anchor="ctr"/>
            <a:lstStyle/>
            <a:p>
              <a:endParaRPr lang="de-DE"/>
            </a:p>
          </p:txBody>
        </p:sp>
        <p:sp>
          <p:nvSpPr>
            <p:cNvPr id="8" name="Freihandform 7">
              <a:extLst>
                <a:ext uri="{FF2B5EF4-FFF2-40B4-BE49-F238E27FC236}">
                  <a16:creationId xmlns:a16="http://schemas.microsoft.com/office/drawing/2014/main" id="{84719E4F-49A2-47F4-EBED-EF0CFAB4557C}"/>
                </a:ext>
              </a:extLst>
            </p:cNvPr>
            <p:cNvSpPr/>
            <p:nvPr userDrawn="1"/>
          </p:nvSpPr>
          <p:spPr>
            <a:xfrm>
              <a:off x="93883" y="2581059"/>
              <a:ext cx="1346229" cy="1744805"/>
            </a:xfrm>
            <a:custGeom>
              <a:avLst/>
              <a:gdLst>
                <a:gd name="connsiteX0" fmla="*/ 0 w 1346229"/>
                <a:gd name="connsiteY0" fmla="*/ 1744805 h 1744805"/>
                <a:gd name="connsiteX1" fmla="*/ 1346230 w 1346229"/>
                <a:gd name="connsiteY1" fmla="*/ 1744805 h 1744805"/>
                <a:gd name="connsiteX2" fmla="*/ 0 w 1346229"/>
                <a:gd name="connsiteY2" fmla="*/ 0 h 1744805"/>
                <a:gd name="connsiteX3" fmla="*/ 0 w 1346229"/>
                <a:gd name="connsiteY3" fmla="*/ 1744805 h 1744805"/>
              </a:gdLst>
              <a:ahLst/>
              <a:cxnLst>
                <a:cxn ang="0">
                  <a:pos x="connsiteX0" y="connsiteY0"/>
                </a:cxn>
                <a:cxn ang="0">
                  <a:pos x="connsiteX1" y="connsiteY1"/>
                </a:cxn>
                <a:cxn ang="0">
                  <a:pos x="connsiteX2" y="connsiteY2"/>
                </a:cxn>
                <a:cxn ang="0">
                  <a:pos x="connsiteX3" y="connsiteY3"/>
                </a:cxn>
              </a:cxnLst>
              <a:rect l="l" t="t" r="r" b="b"/>
              <a:pathLst>
                <a:path w="1346229" h="1744805">
                  <a:moveTo>
                    <a:pt x="0" y="1744805"/>
                  </a:moveTo>
                  <a:lnTo>
                    <a:pt x="1346230" y="1744805"/>
                  </a:lnTo>
                  <a:cubicBezTo>
                    <a:pt x="834708" y="1226772"/>
                    <a:pt x="380654" y="643273"/>
                    <a:pt x="0" y="0"/>
                  </a:cubicBezTo>
                  <a:lnTo>
                    <a:pt x="0" y="1744805"/>
                  </a:lnTo>
                  <a:close/>
                </a:path>
              </a:pathLst>
            </a:custGeom>
            <a:grpFill/>
            <a:ln w="5690" cap="flat">
              <a:noFill/>
              <a:prstDash val="solid"/>
              <a:miter/>
            </a:ln>
          </p:spPr>
          <p:txBody>
            <a:bodyPr rtlCol="0" anchor="ctr"/>
            <a:lstStyle/>
            <a:p>
              <a:endParaRPr lang="de-DE"/>
            </a:p>
          </p:txBody>
        </p:sp>
      </p:gr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de-DE"/>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2">
            <a:extLst>
              <a:ext uri="{FF2B5EF4-FFF2-40B4-BE49-F238E27FC236}">
                <a16:creationId xmlns:a16="http://schemas.microsoft.com/office/drawing/2014/main" id="{D381D489-21E1-4B32-A0D3-8510C84CC65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412288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and content supergraphic half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B5291B-EE1E-4FCA-A6D7-9314ED4FCEE0}"/>
              </a:ext>
            </a:extLst>
          </p:cNvPr>
          <p:cNvSpPr/>
          <p:nvPr userDrawn="1"/>
        </p:nvSpPr>
        <p:spPr>
          <a:xfrm>
            <a:off x="6096000" y="-1"/>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7" name="Footer Placeholder 4">
            <a:extLst>
              <a:ext uri="{FF2B5EF4-FFF2-40B4-BE49-F238E27FC236}">
                <a16:creationId xmlns:a16="http://schemas.microsoft.com/office/drawing/2014/main" id="{2C01CEB7-D35E-4DB6-A1AD-FB3AE28EB62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Odvjetničko društvo Bardek, Lisac, Mušec, Skoko i partneri d.o.o. u suradnji s CMS Reich-Rohrwig Hainz (CMS Hrvatska)</a:t>
            </a:r>
            <a:endParaRPr lang="de-DE" dirty="0"/>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9" name="Date Placeholder 2">
            <a:extLst>
              <a:ext uri="{FF2B5EF4-FFF2-40B4-BE49-F238E27FC236}">
                <a16:creationId xmlns:a16="http://schemas.microsoft.com/office/drawing/2014/main" id="{8D762BC1-160B-43F5-A5AE-FE263DC4E286}"/>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5400489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le and content supergraphic half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Footer Placeholder 4">
            <a:extLst>
              <a:ext uri="{FF2B5EF4-FFF2-40B4-BE49-F238E27FC236}">
                <a16:creationId xmlns:a16="http://schemas.microsoft.com/office/drawing/2014/main" id="{4C8CC693-1308-4F96-9D15-F2CFC42B7956}"/>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Odvjetničko društvo Bardek, Lisac, Mušec, Skoko i partneri d.o.o. u suradnji s CMS Reich-Rohrwig Hainz (CMS Hrvatska)</a:t>
            </a:r>
            <a:endParaRPr lang="de-DE" dirty="0"/>
          </a:p>
        </p:txBody>
      </p:sp>
      <p:sp>
        <p:nvSpPr>
          <p:cNvPr id="16" name="Slide Number Placeholder 5">
            <a:extLst>
              <a:ext uri="{FF2B5EF4-FFF2-40B4-BE49-F238E27FC236}">
                <a16:creationId xmlns:a16="http://schemas.microsoft.com/office/drawing/2014/main" id="{C376E7F9-E6D4-4D17-AE9F-500CE508BE85}"/>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7" name="Date Placeholder 2">
            <a:extLst>
              <a:ext uri="{FF2B5EF4-FFF2-40B4-BE49-F238E27FC236}">
                <a16:creationId xmlns:a16="http://schemas.microsoft.com/office/drawing/2014/main" id="{80CFCF96-3E7A-4F2F-BB21-A307134DF9C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509726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solidFill>
                  <a:schemeClr val="tx1"/>
                </a:solidFill>
              </a:defRPr>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accent2"/>
          </a:solidFill>
        </p:spPr>
        <p:txBody>
          <a:bodyPr lIns="684000" tIns="540000" rIns="540000" bIns="540000"/>
          <a:lstStyle>
            <a:lvl1pPr marL="0" indent="0">
              <a:buNone/>
              <a:defRPr>
                <a:solidFill>
                  <a:schemeClr val="tx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Footer Placeholder 4">
            <a:extLst>
              <a:ext uri="{FF2B5EF4-FFF2-40B4-BE49-F238E27FC236}">
                <a16:creationId xmlns:a16="http://schemas.microsoft.com/office/drawing/2014/main" id="{C361F9EE-701C-4DB3-B4E6-CC4BA7A709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Odvjetničko društvo Bardek, Lisac, Mušec, Skoko i partneri d.o.o. u suradnji s CMS Reich-Rohrwig Hainz (CMS Hrvatska)</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6DFDAFC9-979F-4877-B720-B8C356553BB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910823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11_Title and 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Odvjetničko društvo Bardek, Lisac, Mušec, Skoko i partneri d.o.o. u suradnji s CMS Reich-Rohrwig Hainz (CMS Hrvatska)</a:t>
            </a:r>
            <a:endParaRPr lang="de-DE" dirty="0"/>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6487906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Quotes">
    <p:bg>
      <p:bgPr>
        <a:solidFill>
          <a:srgbClr val="A0E0F6"/>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tx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761224"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tx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8" name="Freeform 5">
            <a:extLst>
              <a:ext uri="{FF2B5EF4-FFF2-40B4-BE49-F238E27FC236}">
                <a16:creationId xmlns:a16="http://schemas.microsoft.com/office/drawing/2014/main" id="{48536AF5-5B95-4520-980B-0FE4A61733A6}"/>
              </a:ext>
            </a:extLst>
          </p:cNvPr>
          <p:cNvSpPr>
            <a:spLocks noEditPoints="1"/>
          </p:cNvSpPr>
          <p:nvPr userDrawn="1"/>
        </p:nvSpPr>
        <p:spPr bwMode="auto">
          <a:xfrm>
            <a:off x="594000" y="1290847"/>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rgbClr val="EC6602"/>
          </a:solidFill>
          <a:ln>
            <a:noFill/>
          </a:ln>
        </p:spPr>
        <p:txBody>
          <a:bodyPr vert="horz" wrap="square" lIns="91440" tIns="45720" rIns="91440" bIns="45720" numCol="1" anchor="t" anchorCtr="0" compatLnSpc="1">
            <a:prstTxWarp prst="textNoShape">
              <a:avLst/>
            </a:prstTxWarp>
          </a:bodyPr>
          <a:lstStyle/>
          <a:p>
            <a:endParaRPr lang="de-DE">
              <a:solidFill>
                <a:schemeClr val="tx1"/>
              </a:solidFill>
            </a:endParaRPr>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751922" y="1391620"/>
            <a:ext cx="5580000" cy="947717"/>
          </a:xfrm>
        </p:spPr>
        <p:txBody>
          <a:bodyPr/>
          <a:lstStyle>
            <a:lvl1pPr>
              <a:defRPr>
                <a:solidFill>
                  <a:schemeClr val="tx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tx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21" name="Footer Placeholder 4">
            <a:extLst>
              <a:ext uri="{FF2B5EF4-FFF2-40B4-BE49-F238E27FC236}">
                <a16:creationId xmlns:a16="http://schemas.microsoft.com/office/drawing/2014/main" id="{D6BB794D-4821-45FC-98E7-D8124057B724}"/>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Odvjetničko društvo Bardek, Lisac, Mušec, Skoko i partneri d.o.o. u suradnji s CMS Reich-Rohrwig Hainz (CMS Hrvatska)</a:t>
            </a:r>
            <a:endParaRPr lang="de-DE" dirty="0"/>
          </a:p>
        </p:txBody>
      </p:sp>
      <p:sp>
        <p:nvSpPr>
          <p:cNvPr id="22" name="Slide Number Placeholder 5">
            <a:extLst>
              <a:ext uri="{FF2B5EF4-FFF2-40B4-BE49-F238E27FC236}">
                <a16:creationId xmlns:a16="http://schemas.microsoft.com/office/drawing/2014/main" id="{6C7E79F8-A2D5-481E-A38D-47D1CCE39E62}"/>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23" name="Date Placeholder 2">
            <a:extLst>
              <a:ext uri="{FF2B5EF4-FFF2-40B4-BE49-F238E27FC236}">
                <a16:creationId xmlns:a16="http://schemas.microsoft.com/office/drawing/2014/main" id="{6B79AE60-E933-4166-A1A7-400160D0116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latin typeface="+mj-lt"/>
              </a:defRPr>
            </a:lvl1pPr>
          </a:lstStyle>
          <a:p>
            <a:r>
              <a:rPr lang="sr-Latn-RS"/>
              <a:t>Vertikalna ograničenja | Marija Zrno Prošić</a:t>
            </a:r>
            <a:endParaRPr lang="en-GB" dirty="0"/>
          </a:p>
        </p:txBody>
      </p:sp>
      <p:sp>
        <p:nvSpPr>
          <p:cNvPr id="14" name="Freeform 5">
            <a:extLst>
              <a:ext uri="{FF2B5EF4-FFF2-40B4-BE49-F238E27FC236}">
                <a16:creationId xmlns:a16="http://schemas.microsoft.com/office/drawing/2014/main" id="{AC3967A6-B166-48F7-90B1-FED9A7184CC7}"/>
              </a:ext>
            </a:extLst>
          </p:cNvPr>
          <p:cNvSpPr>
            <a:spLocks noEditPoints="1"/>
          </p:cNvSpPr>
          <p:nvPr userDrawn="1"/>
        </p:nvSpPr>
        <p:spPr bwMode="auto">
          <a:xfrm>
            <a:off x="4828423" y="4027655"/>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rgbClr val="EC6602"/>
          </a:solidFill>
          <a:ln>
            <a:noFill/>
          </a:ln>
        </p:spPr>
        <p:txBody>
          <a:bodyPr vert="horz" wrap="square" lIns="91440" tIns="45720" rIns="91440" bIns="45720" numCol="1" anchor="t" anchorCtr="0" compatLnSpc="1">
            <a:prstTxWarp prst="textNoShape">
              <a:avLst/>
            </a:prstTxWarp>
          </a:bodyPr>
          <a:lstStyle/>
          <a:p>
            <a:endParaRPr lang="de-DE">
              <a:solidFill>
                <a:schemeClr val="tx1"/>
              </a:solidFill>
            </a:endParaRPr>
          </a:p>
        </p:txBody>
      </p:sp>
    </p:spTree>
    <p:extLst>
      <p:ext uri="{BB962C8B-B14F-4D97-AF65-F5344CB8AC3E}">
        <p14:creationId xmlns:p14="http://schemas.microsoft.com/office/powerpoint/2010/main" val="33703569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Quotes">
    <p:bg>
      <p:bgPr>
        <a:solidFill>
          <a:srgbClr val="FCC833"/>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tx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761224"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tx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8" name="Freeform 5">
            <a:extLst>
              <a:ext uri="{FF2B5EF4-FFF2-40B4-BE49-F238E27FC236}">
                <a16:creationId xmlns:a16="http://schemas.microsoft.com/office/drawing/2014/main" id="{48536AF5-5B95-4520-980B-0FE4A61733A6}"/>
              </a:ext>
            </a:extLst>
          </p:cNvPr>
          <p:cNvSpPr>
            <a:spLocks noEditPoints="1"/>
          </p:cNvSpPr>
          <p:nvPr userDrawn="1"/>
        </p:nvSpPr>
        <p:spPr bwMode="auto">
          <a:xfrm>
            <a:off x="594000" y="1290847"/>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rgbClr val="EC6602"/>
          </a:solidFill>
          <a:ln>
            <a:noFill/>
          </a:ln>
        </p:spPr>
        <p:txBody>
          <a:bodyPr vert="horz" wrap="square" lIns="91440" tIns="45720" rIns="91440" bIns="45720" numCol="1" anchor="t" anchorCtr="0" compatLnSpc="1">
            <a:prstTxWarp prst="textNoShape">
              <a:avLst/>
            </a:prstTxWarp>
          </a:bodyPr>
          <a:lstStyle/>
          <a:p>
            <a:endParaRPr lang="de-DE">
              <a:solidFill>
                <a:schemeClr val="tx1"/>
              </a:solidFill>
            </a:endParaRPr>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751922" y="1391620"/>
            <a:ext cx="5580000" cy="947717"/>
          </a:xfrm>
        </p:spPr>
        <p:txBody>
          <a:bodyPr/>
          <a:lstStyle>
            <a:lvl1pPr>
              <a:defRPr>
                <a:solidFill>
                  <a:schemeClr val="tx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tx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21" name="Footer Placeholder 4">
            <a:extLst>
              <a:ext uri="{FF2B5EF4-FFF2-40B4-BE49-F238E27FC236}">
                <a16:creationId xmlns:a16="http://schemas.microsoft.com/office/drawing/2014/main" id="{D6BB794D-4821-45FC-98E7-D8124057B724}"/>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Odvjetničko društvo Bardek, Lisac, Mušec, Skoko i partneri d.o.o. u suradnji s CMS Reich-Rohrwig Hainz (CMS Hrvatska)</a:t>
            </a:r>
            <a:endParaRPr lang="de-DE" dirty="0"/>
          </a:p>
        </p:txBody>
      </p:sp>
      <p:sp>
        <p:nvSpPr>
          <p:cNvPr id="22" name="Slide Number Placeholder 5">
            <a:extLst>
              <a:ext uri="{FF2B5EF4-FFF2-40B4-BE49-F238E27FC236}">
                <a16:creationId xmlns:a16="http://schemas.microsoft.com/office/drawing/2014/main" id="{6C7E79F8-A2D5-481E-A38D-47D1CCE39E62}"/>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23" name="Date Placeholder 2">
            <a:extLst>
              <a:ext uri="{FF2B5EF4-FFF2-40B4-BE49-F238E27FC236}">
                <a16:creationId xmlns:a16="http://schemas.microsoft.com/office/drawing/2014/main" id="{6B79AE60-E933-4166-A1A7-400160D0116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latin typeface="+mj-lt"/>
              </a:defRPr>
            </a:lvl1pPr>
          </a:lstStyle>
          <a:p>
            <a:r>
              <a:rPr lang="sr-Latn-RS"/>
              <a:t>Vertikalna ograničenja | Marija Zrno Prošić</a:t>
            </a:r>
            <a:endParaRPr lang="en-GB" dirty="0"/>
          </a:p>
        </p:txBody>
      </p:sp>
      <p:sp>
        <p:nvSpPr>
          <p:cNvPr id="14" name="Freeform 5">
            <a:extLst>
              <a:ext uri="{FF2B5EF4-FFF2-40B4-BE49-F238E27FC236}">
                <a16:creationId xmlns:a16="http://schemas.microsoft.com/office/drawing/2014/main" id="{AC3967A6-B166-48F7-90B1-FED9A7184CC7}"/>
              </a:ext>
            </a:extLst>
          </p:cNvPr>
          <p:cNvSpPr>
            <a:spLocks noEditPoints="1"/>
          </p:cNvSpPr>
          <p:nvPr userDrawn="1"/>
        </p:nvSpPr>
        <p:spPr bwMode="auto">
          <a:xfrm>
            <a:off x="4828423" y="4027655"/>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rgbClr val="EC6602"/>
          </a:solidFill>
          <a:ln>
            <a:noFill/>
          </a:ln>
        </p:spPr>
        <p:txBody>
          <a:bodyPr vert="horz" wrap="square" lIns="91440" tIns="45720" rIns="91440" bIns="45720" numCol="1" anchor="t" anchorCtr="0" compatLnSpc="1">
            <a:prstTxWarp prst="textNoShape">
              <a:avLst/>
            </a:prstTxWarp>
          </a:bodyPr>
          <a:lstStyle/>
          <a:p>
            <a:endParaRPr lang="de-DE">
              <a:solidFill>
                <a:schemeClr val="tx1"/>
              </a:solidFill>
            </a:endParaRPr>
          </a:p>
        </p:txBody>
      </p:sp>
    </p:spTree>
    <p:extLst>
      <p:ext uri="{BB962C8B-B14F-4D97-AF65-F5344CB8AC3E}">
        <p14:creationId xmlns:p14="http://schemas.microsoft.com/office/powerpoint/2010/main" val="39908182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FE1EA7-9169-EAF3-C7E6-DA1724D46EBF}"/>
              </a:ext>
            </a:extLst>
          </p:cNvPr>
          <p:cNvSpPr>
            <a:spLocks noGrp="1"/>
          </p:cNvSpPr>
          <p:nvPr>
            <p:ph type="ftr" sz="quarter" idx="10"/>
          </p:nvPr>
        </p:nvSpPr>
        <p:spPr/>
        <p:txBody>
          <a:bodyPr/>
          <a:lstStyle/>
          <a:p>
            <a:r>
              <a:rPr lang="de-DE"/>
              <a:t>Odvjetničko društvo Bardek, Lisac, Mušec, Skoko i partneri d.o.o. u suradnji s CMS Reich-Rohrwig Hainz (CMS Hrvatska)</a:t>
            </a:r>
            <a:endParaRPr lang="de-DE" dirty="0"/>
          </a:p>
        </p:txBody>
      </p:sp>
      <p:sp>
        <p:nvSpPr>
          <p:cNvPr id="3" name="Slide Number Placeholder 2">
            <a:extLst>
              <a:ext uri="{FF2B5EF4-FFF2-40B4-BE49-F238E27FC236}">
                <a16:creationId xmlns:a16="http://schemas.microsoft.com/office/drawing/2014/main" id="{40A6BA42-9034-ABAF-9F8B-85B3F3C13B5B}"/>
              </a:ext>
            </a:extLst>
          </p:cNvPr>
          <p:cNvSpPr>
            <a:spLocks noGrp="1"/>
          </p:cNvSpPr>
          <p:nvPr>
            <p:ph type="sldNum" sz="quarter" idx="11"/>
          </p:nvPr>
        </p:nvSpPr>
        <p:spPr/>
        <p:txBody>
          <a:bodyPr/>
          <a:lstStyle/>
          <a:p>
            <a:fld id="{586824BF-3B93-454D-8CFC-2835FAC2A0AB}" type="slidenum">
              <a:rPr lang="de-DE" smtClean="0"/>
              <a:pPr/>
              <a:t>‹#›</a:t>
            </a:fld>
            <a:endParaRPr lang="de-DE" dirty="0"/>
          </a:p>
        </p:txBody>
      </p:sp>
      <p:sp>
        <p:nvSpPr>
          <p:cNvPr id="4" name="Date Placeholder 3">
            <a:extLst>
              <a:ext uri="{FF2B5EF4-FFF2-40B4-BE49-F238E27FC236}">
                <a16:creationId xmlns:a16="http://schemas.microsoft.com/office/drawing/2014/main" id="{272A9926-FCFF-62BD-20A9-F9613C98BA60}"/>
              </a:ext>
            </a:extLst>
          </p:cNvPr>
          <p:cNvSpPr>
            <a:spLocks noGrp="1"/>
          </p:cNvSpPr>
          <p:nvPr>
            <p:ph type="dt" sz="half" idx="12"/>
          </p:nvPr>
        </p:nvSpPr>
        <p:spPr/>
        <p:txBody>
          <a:bodyPr/>
          <a:lstStyle/>
          <a:p>
            <a:r>
              <a:rPr lang="sr-Latn-RS"/>
              <a:t>Vertikalna ograničenja | Marija Zrno Prošić</a:t>
            </a:r>
            <a:endParaRPr lang="en-GB" dirty="0"/>
          </a:p>
        </p:txBody>
      </p:sp>
    </p:spTree>
    <p:extLst>
      <p:ext uri="{BB962C8B-B14F-4D97-AF65-F5344CB8AC3E}">
        <p14:creationId xmlns:p14="http://schemas.microsoft.com/office/powerpoint/2010/main" val="1952172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576000" y="1868400"/>
            <a:ext cx="1104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712106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6340800" y="1868400"/>
            <a:ext cx="528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Tree>
    <p:extLst>
      <p:ext uri="{BB962C8B-B14F-4D97-AF65-F5344CB8AC3E}">
        <p14:creationId xmlns:p14="http://schemas.microsoft.com/office/powerpoint/2010/main" val="4113634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sclaimer_slide">
    <p:spTree>
      <p:nvGrpSpPr>
        <p:cNvPr id="1" name=""/>
        <p:cNvGrpSpPr/>
        <p:nvPr/>
      </p:nvGrpSpPr>
      <p:grpSpPr>
        <a:xfrm>
          <a:off x="0" y="0"/>
          <a:ext cx="0" cy="0"/>
          <a:chOff x="0" y="0"/>
          <a:chExt cx="0" cy="0"/>
        </a:xfrm>
      </p:grpSpPr>
      <p:cxnSp>
        <p:nvCxnSpPr>
          <p:cNvPr id="7" name="Gerade Verbindung 7">
            <a:extLst>
              <a:ext uri="{FF2B5EF4-FFF2-40B4-BE49-F238E27FC236}">
                <a16:creationId xmlns:a16="http://schemas.microsoft.com/office/drawing/2014/main" id="{6785F6FA-4777-440C-A32E-8D76AEABBA8C}"/>
              </a:ext>
            </a:extLst>
          </p:cNvPr>
          <p:cNvCxnSpPr/>
          <p:nvPr userDrawn="1"/>
        </p:nvCxnSpPr>
        <p:spPr>
          <a:xfrm>
            <a:off x="558659" y="6064069"/>
            <a:ext cx="5346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Gerade Verbindung 8">
            <a:extLst>
              <a:ext uri="{FF2B5EF4-FFF2-40B4-BE49-F238E27FC236}">
                <a16:creationId xmlns:a16="http://schemas.microsoft.com/office/drawing/2014/main" id="{DED792A4-3F0B-4FE7-9E22-255996C4FC99}"/>
              </a:ext>
            </a:extLst>
          </p:cNvPr>
          <p:cNvCxnSpPr/>
          <p:nvPr userDrawn="1"/>
        </p:nvCxnSpPr>
        <p:spPr>
          <a:xfrm>
            <a:off x="577747" y="3504531"/>
            <a:ext cx="52956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 name="Grafik 9" descr="CMSLegal_BackPage_Logo1">
            <a:extLst>
              <a:ext uri="{FF2B5EF4-FFF2-40B4-BE49-F238E27FC236}">
                <a16:creationId xmlns:a16="http://schemas.microsoft.com/office/drawing/2014/main" id="{5842DC75-F970-44EF-AA9F-8ECFEDADFF6D}"/>
              </a:ext>
            </a:extLst>
          </p:cNvPr>
          <p:cNvPicPr>
            <a:picLocks noChangeAspect="1" noChangeArrowheads="1"/>
          </p:cNvPicPr>
          <p:nvPr userDrawn="1">
            <p:custDataLst>
              <p:tags r:id="rId1"/>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592803" y="2492496"/>
            <a:ext cx="1917699"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2" descr="CMS_Legal_Disclaimer_Textbox_001">
            <a:extLst>
              <a:ext uri="{FF2B5EF4-FFF2-40B4-BE49-F238E27FC236}">
                <a16:creationId xmlns:a16="http://schemas.microsoft.com/office/drawing/2014/main" id="{81D16FF7-7750-4CB8-BE52-9421695B0D17}"/>
              </a:ext>
            </a:extLst>
          </p:cNvPr>
          <p:cNvSpPr txBox="1">
            <a:spLocks/>
          </p:cNvSpPr>
          <p:nvPr userDrawn="1">
            <p:custDataLst>
              <p:tags r:id="rId2"/>
            </p:custDataLst>
          </p:nvPr>
        </p:nvSpPr>
        <p:spPr>
          <a:xfrm>
            <a:off x="599060" y="2806321"/>
            <a:ext cx="5400000" cy="159462"/>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b="1" baseline="30000">
                <a:solidFill>
                  <a:prstClr val="black"/>
                </a:solidFill>
                <a:ea typeface="+mn-ea"/>
              </a:rPr>
              <a:t>Your free online legal information service. </a:t>
            </a:r>
            <a:endParaRPr lang="en-GB" sz="1200" b="1" baseline="30000" dirty="0">
              <a:solidFill>
                <a:prstClr val="black"/>
              </a:solidFill>
              <a:ea typeface="+mn-ea"/>
            </a:endParaRPr>
          </a:p>
        </p:txBody>
      </p:sp>
      <p:sp>
        <p:nvSpPr>
          <p:cNvPr id="11" name="Textplatzhalter 1" descr="CMS_Legal_Disclaimer_Textbox_003">
            <a:extLst>
              <a:ext uri="{FF2B5EF4-FFF2-40B4-BE49-F238E27FC236}">
                <a16:creationId xmlns:a16="http://schemas.microsoft.com/office/drawing/2014/main" id="{51BB6A91-4189-4293-9EE2-94BEF9D51F59}"/>
              </a:ext>
            </a:extLst>
          </p:cNvPr>
          <p:cNvSpPr txBox="1">
            <a:spLocks/>
          </p:cNvSpPr>
          <p:nvPr userDrawn="1">
            <p:custDataLst>
              <p:tags r:id="rId3"/>
            </p:custDataLst>
          </p:nvPr>
        </p:nvSpPr>
        <p:spPr>
          <a:xfrm>
            <a:off x="595565" y="3600060"/>
            <a:ext cx="5295600" cy="282573"/>
          </a:xfrm>
          <a:prstGeom prst="rect">
            <a:avLst/>
          </a:prstGeom>
        </p:spPr>
        <p:txBody>
          <a:bodyPr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b="0">
                <a:solidFill>
                  <a:prstClr val="black"/>
                </a:solidFill>
                <a:ea typeface="+mn-ea"/>
              </a:rPr>
              <a:t>The information held in this publication is for general purposes and guidance only and does not purport to constitute legal or professional advice. It was prepared in co-operation with local attorneys.</a:t>
            </a:r>
            <a:endParaRPr lang="en-US" sz="1200" dirty="0">
              <a:solidFill>
                <a:prstClr val="black"/>
              </a:solidFill>
            </a:endParaRPr>
          </a:p>
        </p:txBody>
      </p:sp>
      <p:sp>
        <p:nvSpPr>
          <p:cNvPr id="12" name="Textplatzhalter 1" descr="CMS_Legal_Disclaimer_Textbox_003">
            <a:extLst>
              <a:ext uri="{FF2B5EF4-FFF2-40B4-BE49-F238E27FC236}">
                <a16:creationId xmlns:a16="http://schemas.microsoft.com/office/drawing/2014/main" id="{96047BE9-7A53-4025-9A64-A30F052E9B9F}"/>
              </a:ext>
            </a:extLst>
          </p:cNvPr>
          <p:cNvSpPr txBox="1">
            <a:spLocks/>
          </p:cNvSpPr>
          <p:nvPr userDrawn="1">
            <p:custDataLst>
              <p:tags r:id="rId4"/>
            </p:custDataLst>
          </p:nvPr>
        </p:nvSpPr>
        <p:spPr>
          <a:xfrm>
            <a:off x="591440" y="4946887"/>
            <a:ext cx="3970800" cy="159462"/>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a:solidFill>
                  <a:prstClr val="black"/>
                </a:solidFill>
                <a:ea typeface="+mn-ea"/>
              </a:rPr>
              <a:t>CMS Locations</a:t>
            </a:r>
            <a:endParaRPr lang="en-US" sz="1200" dirty="0">
              <a:solidFill>
                <a:prstClr val="black"/>
              </a:solidFill>
            </a:endParaRPr>
          </a:p>
        </p:txBody>
      </p:sp>
      <p:sp>
        <p:nvSpPr>
          <p:cNvPr id="13" name="Textplatzhalter 1" descr="CMS_Legal_Disclaimer_Textbox_003">
            <a:extLst>
              <a:ext uri="{FF2B5EF4-FFF2-40B4-BE49-F238E27FC236}">
                <a16:creationId xmlns:a16="http://schemas.microsoft.com/office/drawing/2014/main" id="{5C188066-0DCA-4BFA-BF9C-B549C47333C5}"/>
              </a:ext>
            </a:extLst>
          </p:cNvPr>
          <p:cNvSpPr txBox="1">
            <a:spLocks/>
          </p:cNvSpPr>
          <p:nvPr userDrawn="1">
            <p:custDataLst>
              <p:tags r:id="rId5"/>
            </p:custDataLst>
          </p:nvPr>
        </p:nvSpPr>
        <p:spPr>
          <a:xfrm>
            <a:off x="595527" y="3972387"/>
            <a:ext cx="5295600" cy="775015"/>
          </a:xfrm>
          <a:prstGeom prst="rect">
            <a:avLst/>
          </a:prstGeom>
        </p:spPr>
        <p:txBody>
          <a:bodyPr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b="0">
                <a:solidFill>
                  <a:prstClr val="black"/>
                </a:solidFill>
                <a:ea typeface="+mn-ea"/>
              </a:rPr>
              <a:t>CMS Legal Services EEIG (CMS EEIG) is a European Economic Interest Grouping that coordinates an organisation 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endParaRPr lang="en-US" sz="1200" dirty="0">
              <a:solidFill>
                <a:prstClr val="black"/>
              </a:solidFill>
            </a:endParaRPr>
          </a:p>
        </p:txBody>
      </p:sp>
      <p:sp>
        <p:nvSpPr>
          <p:cNvPr id="14" name="Textplatzhalter 1" descr="CMS_Legal_Disclaimer_Textbox_003">
            <a:extLst>
              <a:ext uri="{FF2B5EF4-FFF2-40B4-BE49-F238E27FC236}">
                <a16:creationId xmlns:a16="http://schemas.microsoft.com/office/drawing/2014/main" id="{D403EA79-FF2B-4EDE-8FC5-640EB608CBBD}"/>
              </a:ext>
            </a:extLst>
          </p:cNvPr>
          <p:cNvSpPr txBox="1">
            <a:spLocks/>
          </p:cNvSpPr>
          <p:nvPr userDrawn="1">
            <p:custDataLst>
              <p:tags r:id="rId6"/>
            </p:custDataLst>
          </p:nvPr>
        </p:nvSpPr>
        <p:spPr>
          <a:xfrm>
            <a:off x="591440" y="5070591"/>
            <a:ext cx="5256000" cy="898126"/>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b="0">
                <a:solidFill>
                  <a:prstClr val="black"/>
                </a:solidFill>
                <a:ea typeface="+mn-ea"/>
              </a:rPr>
              <a:t>Aberdeen, Abu Dhabi, Algiers, Amsterdam, Antwerp, Barcelona, Beijing, Belgrade, Bergen, Berlin, Bogotá, Bratislava, Bristol, Brussels, Bucharest, Budapest, Casablanca, Cologne, Dubai, Duesseldorf, Edinburgh, Frankfurt, Funchal, Geneva, Glasgow, Hamburg, Hong Kong, Istanbul, Johannesburg, Kyiv, Leipzig, Lima, Lisbon, Liverpool, Ljubljana, London, Luanda, Luxembourg, Lyon, Madrid, Manchester, Mexico City, Milan, Mombasa, Monaco, Munich, Muscat, Nairobi, Oslo, Paris, Podgorica, Poznan, Prague, Reading, Rio de Janeiro, Rome, Santiago de Chile, Sarajevo, Shanghai, Sheffield, Singapore, Skopje, Sofia, Stavanger, Strasbourg, Stuttgart, Tel Aviv, Tirana, Vienna, Warsaw, Zagreb and Zurich.</a:t>
            </a:r>
            <a:endParaRPr lang="en-US" sz="1200" dirty="0">
              <a:solidFill>
                <a:prstClr val="black"/>
              </a:solidFill>
            </a:endParaRPr>
          </a:p>
        </p:txBody>
      </p:sp>
      <p:sp>
        <p:nvSpPr>
          <p:cNvPr id="15" name="TextBox 14">
            <a:extLst>
              <a:ext uri="{FF2B5EF4-FFF2-40B4-BE49-F238E27FC236}">
                <a16:creationId xmlns:a16="http://schemas.microsoft.com/office/drawing/2014/main" id="{0D537336-949B-410E-89A2-ABF3D6D5EAD1}"/>
              </a:ext>
            </a:extLst>
          </p:cNvPr>
          <p:cNvSpPr txBox="1"/>
          <p:nvPr userDrawn="1">
            <p:custDataLst>
              <p:tags r:id="rId7"/>
            </p:custDataLst>
          </p:nvPr>
        </p:nvSpPr>
        <p:spPr>
          <a:xfrm>
            <a:off x="506187" y="3090719"/>
            <a:ext cx="5295600" cy="21635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30000">
                <a:solidFill>
                  <a:prstClr val="black"/>
                </a:solidFill>
                <a:latin typeface="Arial" pitchFamily="34" charset="0"/>
                <a:ea typeface="+mn-ea"/>
                <a:cs typeface="Arial" pitchFamily="34" charset="0"/>
              </a:rPr>
              <a:t>A subscription service for legal articles on a variety of topics delivered by email. </a:t>
            </a:r>
            <a:endParaRPr lang="en-GB" sz="1200" b="0" kern="1200" baseline="30000" dirty="0">
              <a:solidFill>
                <a:prstClr val="black"/>
              </a:solidFill>
              <a:latin typeface="Arial" pitchFamily="34" charset="0"/>
              <a:ea typeface="+mn-ea"/>
              <a:cs typeface="Arial" pitchFamily="34" charset="0"/>
            </a:endParaRPr>
          </a:p>
        </p:txBody>
      </p:sp>
      <p:sp>
        <p:nvSpPr>
          <p:cNvPr id="16" name="TextBox 15">
            <a:extLst>
              <a:ext uri="{FF2B5EF4-FFF2-40B4-BE49-F238E27FC236}">
                <a16:creationId xmlns:a16="http://schemas.microsoft.com/office/drawing/2014/main" id="{566290F2-EFE8-40DC-BADB-6CD244888A81}"/>
              </a:ext>
            </a:extLst>
          </p:cNvPr>
          <p:cNvSpPr txBox="1"/>
          <p:nvPr userDrawn="1">
            <p:custDataLst>
              <p:tags r:id="rId8"/>
            </p:custDataLst>
          </p:nvPr>
        </p:nvSpPr>
        <p:spPr>
          <a:xfrm>
            <a:off x="503589" y="3243435"/>
            <a:ext cx="252000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30000">
                <a:solidFill>
                  <a:prstClr val="black"/>
                </a:solidFill>
                <a:latin typeface="Arial" pitchFamily="34" charset="0"/>
                <a:ea typeface="+mn-ea"/>
                <a:cs typeface="Arial" pitchFamily="34" charset="0"/>
              </a:rPr>
              <a:t>cms-lawnow.com</a:t>
            </a:r>
            <a:endParaRPr lang="en-GB" sz="1200" b="1" kern="1200" baseline="30000" dirty="0">
              <a:solidFill>
                <a:prstClr val="black"/>
              </a:solidFill>
              <a:latin typeface="Arial" pitchFamily="34" charset="0"/>
              <a:ea typeface="+mn-ea"/>
              <a:cs typeface="Arial" pitchFamily="34" charset="0"/>
            </a:endParaRPr>
          </a:p>
        </p:txBody>
      </p:sp>
      <p:sp>
        <p:nvSpPr>
          <p:cNvPr id="17" name="TextBox 16">
            <a:extLst>
              <a:ext uri="{FF2B5EF4-FFF2-40B4-BE49-F238E27FC236}">
                <a16:creationId xmlns:a16="http://schemas.microsoft.com/office/drawing/2014/main" id="{D2905F89-6AAE-4B29-936E-FC8DC992203C}"/>
              </a:ext>
            </a:extLst>
          </p:cNvPr>
          <p:cNvSpPr txBox="1"/>
          <p:nvPr userDrawn="1">
            <p:custDataLst>
              <p:tags r:id="rId9"/>
            </p:custDataLst>
          </p:nvPr>
        </p:nvSpPr>
        <p:spPr>
          <a:xfrm>
            <a:off x="503787" y="6161531"/>
            <a:ext cx="1656184"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30000">
                <a:solidFill>
                  <a:prstClr val="black"/>
                </a:solidFill>
                <a:latin typeface="Arial" pitchFamily="34" charset="0"/>
                <a:ea typeface="+mn-ea"/>
                <a:cs typeface="Arial" pitchFamily="34" charset="0"/>
              </a:rPr>
              <a:t>cms.law</a:t>
            </a:r>
            <a:endParaRPr lang="en-GB" sz="1200" b="1" kern="1200" baseline="300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407759847"/>
      </p:ext>
    </p:extLst>
  </p:cSld>
  <p:clrMapOvr>
    <a:masterClrMapping/>
  </p:clrMapOvr>
  <p:extLst>
    <p:ext uri="{DCECCB84-F9BA-43D5-87BE-67443E8EF086}">
      <p15:sldGuideLst xmlns:p15="http://schemas.microsoft.com/office/powerpoint/2012/main">
        <p15:guide id="1" orient="horz" pos="3952">
          <p15:clr>
            <a:srgbClr val="FBAE40"/>
          </p15:clr>
        </p15:guide>
        <p15:guide id="2" pos="37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6340800" y="3441600"/>
            <a:ext cx="384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10"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6340800" y="1868400"/>
            <a:ext cx="144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372690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6340800" y="1868400"/>
            <a:ext cx="528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9"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3787377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576000" y="1868400"/>
            <a:ext cx="5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10" name="Textplatzhalter 14"/>
          <p:cNvSpPr>
            <a:spLocks noGrp="1"/>
          </p:cNvSpPr>
          <p:nvPr>
            <p:ph type="body" sz="quarter" idx="18"/>
          </p:nvPr>
        </p:nvSpPr>
        <p:spPr>
          <a:xfrm>
            <a:off x="6340800" y="1868400"/>
            <a:ext cx="5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6340800" y="2505600"/>
            <a:ext cx="5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576000" y="2505600"/>
            <a:ext cx="5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0999292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3" name="Inhaltsplatzhalter 2"/>
          <p:cNvSpPr>
            <a:spLocks noGrp="1"/>
          </p:cNvSpPr>
          <p:nvPr>
            <p:ph sz="quarter" idx="17" hasCustomPrompt="1"/>
          </p:nvPr>
        </p:nvSpPr>
        <p:spPr>
          <a:xfrm>
            <a:off x="576000" y="2505600"/>
            <a:ext cx="1104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576000" y="1868400"/>
            <a:ext cx="1104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41586054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576000" y="1868400"/>
            <a:ext cx="1104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41762205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6340800" y="1868400"/>
            <a:ext cx="528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Tree>
    <p:extLst>
      <p:ext uri="{BB962C8B-B14F-4D97-AF65-F5344CB8AC3E}">
        <p14:creationId xmlns:p14="http://schemas.microsoft.com/office/powerpoint/2010/main" val="38619196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6340800" y="3441600"/>
            <a:ext cx="384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10"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6340800" y="1868400"/>
            <a:ext cx="144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875752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6340800" y="1868400"/>
            <a:ext cx="528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9"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2447055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576000" y="1868400"/>
            <a:ext cx="5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10" name="Textplatzhalter 14"/>
          <p:cNvSpPr>
            <a:spLocks noGrp="1"/>
          </p:cNvSpPr>
          <p:nvPr>
            <p:ph type="body" sz="quarter" idx="18"/>
          </p:nvPr>
        </p:nvSpPr>
        <p:spPr>
          <a:xfrm>
            <a:off x="6340800" y="1868400"/>
            <a:ext cx="5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6340800" y="2505600"/>
            <a:ext cx="5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576000" y="2505600"/>
            <a:ext cx="5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7439070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3" name="Inhaltsplatzhalter 2"/>
          <p:cNvSpPr>
            <a:spLocks noGrp="1"/>
          </p:cNvSpPr>
          <p:nvPr>
            <p:ph sz="quarter" idx="17" hasCustomPrompt="1"/>
          </p:nvPr>
        </p:nvSpPr>
        <p:spPr>
          <a:xfrm>
            <a:off x="576000" y="2505600"/>
            <a:ext cx="1104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576000" y="1868400"/>
            <a:ext cx="1104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887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full-ble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dirty="0"/>
              <a:t>Click to edit Master title style</a:t>
            </a:r>
            <a:endParaRPr lang="de-DE" dirty="0"/>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lvl1pPr>
              <a:defRPr b="0"/>
            </a:lvl1pPr>
          </a:lstStyle>
          <a:p>
            <a:r>
              <a:rPr lang="de-DE"/>
              <a:t>Odvjetničko društvo Bardek, Lisac, Mušec, Skoko i partneri d.o.o. u suradnji s CMS Reich-Rohrwig Hainz (CMS Hrvatska)</a:t>
            </a:r>
            <a:endParaRPr lang="de-DE" dirty="0"/>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dirty="0"/>
              <a:t>Click to edit Master text styles</a:t>
            </a:r>
          </a:p>
        </p:txBody>
      </p:sp>
      <p:sp>
        <p:nvSpPr>
          <p:cNvPr id="5" name="Date Placeholder 2">
            <a:extLst>
              <a:ext uri="{FF2B5EF4-FFF2-40B4-BE49-F238E27FC236}">
                <a16:creationId xmlns:a16="http://schemas.microsoft.com/office/drawing/2014/main" id="{44533BAD-F04C-4673-A889-FF9D0A503D2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42506664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12192000" cy="6858000"/>
          </a:xfrm>
          <a:prstGeom prst="rect">
            <a:avLst/>
          </a:prstGeom>
          <a:solidFill>
            <a:srgbClr val="0D535F"/>
          </a:solidFill>
          <a:ln w="9525">
            <a:noFill/>
            <a:miter lim="800000"/>
            <a:headEnd/>
            <a:tailEnd/>
          </a:ln>
        </p:spPr>
        <p:txBody>
          <a:bodyPr lIns="0" tIns="0" rIns="0" bIns="0"/>
          <a:lstStyle/>
          <a:p>
            <a:endParaRPr lang="en-GB" sz="1800" noProof="0" dirty="0">
              <a:latin typeface="Calibri" pitchFamily="-110" charset="0"/>
            </a:endParaRPr>
          </a:p>
        </p:txBody>
      </p:sp>
      <p:sp>
        <p:nvSpPr>
          <p:cNvPr id="4" name="Titelplatzhalter 1"/>
          <p:cNvSpPr>
            <a:spLocks noGrp="1"/>
          </p:cNvSpPr>
          <p:nvPr>
            <p:ph type="title"/>
          </p:nvPr>
        </p:nvSpPr>
        <p:spPr bwMode="auto">
          <a:xfrm>
            <a:off x="576000" y="42696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a:t>This is an intermediate title page with picture. </a:t>
            </a:r>
            <a:br>
              <a:rPr lang="en-US" noProof="0" dirty="0"/>
            </a:br>
            <a:r>
              <a:rPr lang="en-US" noProof="0" dirty="0"/>
              <a:t>Arial 20/24pt, bold.</a:t>
            </a:r>
            <a:endParaRPr lang="en-GB" noProof="0" dirty="0"/>
          </a:p>
        </p:txBody>
      </p:sp>
      <p:sp>
        <p:nvSpPr>
          <p:cNvPr id="3" name="Textplatzhalter 2"/>
          <p:cNvSpPr>
            <a:spLocks noGrp="1"/>
          </p:cNvSpPr>
          <p:nvPr>
            <p:ph type="body" sz="quarter" idx="10" hasCustomPrompt="1"/>
          </p:nvPr>
        </p:nvSpPr>
        <p:spPr>
          <a:xfrm>
            <a:off x="576000" y="5378400"/>
            <a:ext cx="96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a:t>This is the sub-heading, Arial 14/18pt.</a:t>
            </a:r>
          </a:p>
        </p:txBody>
      </p:sp>
      <p:sp>
        <p:nvSpPr>
          <p:cNvPr id="10"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1" name="TextBox 12" descr="CMSLegal_Footer_Text_Date"/>
          <p:cNvSpPr txBox="1"/>
          <p:nvPr userDrawn="1"/>
        </p:nvSpPr>
        <p:spPr>
          <a:xfrm>
            <a:off x="1017600" y="6537600"/>
            <a:ext cx="5078400" cy="252000"/>
          </a:xfrm>
          <a:prstGeom prst="rect">
            <a:avLst/>
          </a:prstGeom>
          <a:noFill/>
          <a:ln>
            <a:noFill/>
          </a:ln>
        </p:spPr>
        <p:txBody>
          <a:bodyPr wrap="square" lIns="0" tIns="0" rIns="0" bIns="0" rtlCol="0">
            <a:noAutofit/>
          </a:bodyPr>
          <a:lstStyle/>
          <a:p>
            <a:endParaRPr lang="en-GB" sz="1000" noProof="0" dirty="0">
              <a:solidFill>
                <a:srgbClr val="FFFFFF"/>
              </a:solidFill>
              <a:latin typeface="Arial" panose="020B0604020202020204" pitchFamily="34" charset="0"/>
              <a:cs typeface="Arial" pitchFamily="34" charset="0"/>
            </a:endParaRPr>
          </a:p>
        </p:txBody>
      </p:sp>
      <p:pic>
        <p:nvPicPr>
          <p:cNvPr id="14" name="Picture 13">
            <a:extLst>
              <a:ext uri="{FF2B5EF4-FFF2-40B4-BE49-F238E27FC236}">
                <a16:creationId xmlns:a16="http://schemas.microsoft.com/office/drawing/2014/main" id="{F4F1A316-38AF-480E-9397-9E4B5854E3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06165" y="457011"/>
            <a:ext cx="1705036" cy="649224"/>
          </a:xfrm>
          <a:prstGeom prst="rect">
            <a:avLst/>
          </a:prstGeom>
        </p:spPr>
      </p:pic>
    </p:spTree>
    <p:extLst>
      <p:ext uri="{BB962C8B-B14F-4D97-AF65-F5344CB8AC3E}">
        <p14:creationId xmlns:p14="http://schemas.microsoft.com/office/powerpoint/2010/main" val="6712581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r>
              <a:rPr lang="en-GB"/>
              <a:t>Odvjetničko društvo Bardek, Lisac, Mušec, Skoko i partneri d.o.o. u suradnji s CMS Reich-Rohrwig Hainz (CMS Hrvatska)</a:t>
            </a:r>
            <a:endParaRPr lang="de-DE" dirty="0"/>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454553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82000" y="6264000"/>
            <a:ext cx="3960000" cy="594000"/>
          </a:xfrm>
        </p:spPr>
        <p:txBody>
          <a:bodyPr/>
          <a:lstStyle/>
          <a:p>
            <a:r>
              <a:rPr lang="en-GB"/>
              <a:t>Odvjetničko društvo Bardek, Lisac, Mušec, Skoko i partneri d.o.o. u suradnji s CMS Reich-Rohrwig Hainz (CMS Hrvatska)</a:t>
            </a:r>
            <a:endParaRPr lang="de-DE" dirty="0"/>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576694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5"/>
          <p:cNvSpPr>
            <a:spLocks noGrp="1"/>
          </p:cNvSpPr>
          <p:nvPr>
            <p:ph type="ftr" sz="quarter" idx="11"/>
          </p:nvPr>
        </p:nvSpPr>
        <p:spPr>
          <a:xfrm>
            <a:off x="882000" y="6264000"/>
            <a:ext cx="3960000" cy="594000"/>
          </a:xfrm>
        </p:spPr>
        <p:txBody>
          <a:bodyPr/>
          <a:lstStyle/>
          <a:p>
            <a:r>
              <a:rPr lang="en-GB"/>
              <a:t>Odvjetničko društvo Bardek, Lisac, Mušec, Skoko i partneri d.o.o. u suradnji s CMS Reich-Rohrwig Hainz (CMS Hrvatska)</a:t>
            </a:r>
            <a:endParaRPr lang="de-DE" dirty="0"/>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
        <p:nvSpPr>
          <p:cNvPr id="13" name="Picture Placeholder 12">
            <a:extLst>
              <a:ext uri="{FF2B5EF4-FFF2-40B4-BE49-F238E27FC236}">
                <a16:creationId xmlns:a16="http://schemas.microsoft.com/office/drawing/2014/main" id="{C3138B4E-0E9B-43E9-B4AA-0B3CCB18EB34}"/>
              </a:ext>
            </a:extLst>
          </p:cNvPr>
          <p:cNvSpPr>
            <a:spLocks noGrp="1"/>
          </p:cNvSpPr>
          <p:nvPr>
            <p:ph type="pic" sz="quarter" idx="14" hasCustomPrompt="1"/>
          </p:nvPr>
        </p:nvSpPr>
        <p:spPr>
          <a:xfrm>
            <a:off x="606196" y="1817306"/>
            <a:ext cx="1800000" cy="1800000"/>
          </a:xfrm>
        </p:spPr>
        <p:txBody>
          <a:bodyPr>
            <a:normAutofit/>
          </a:bodyPr>
          <a:lstStyle>
            <a:lvl1pPr marL="0" indent="0">
              <a:buNone/>
              <a:defRPr sz="2000"/>
            </a:lvl1pPr>
          </a:lstStyle>
          <a:p>
            <a:r>
              <a:rPr lang="de-DE" dirty="0"/>
              <a:t>Insert </a:t>
            </a:r>
            <a:r>
              <a:rPr lang="de-DE" dirty="0" err="1"/>
              <a:t>object</a:t>
            </a:r>
            <a:r>
              <a:rPr lang="de-DE" dirty="0"/>
              <a:t> 5x5cm</a:t>
            </a:r>
            <a:endParaRPr lang="en-GB" dirty="0"/>
          </a:p>
        </p:txBody>
      </p:sp>
      <p:sp>
        <p:nvSpPr>
          <p:cNvPr id="15" name="Picture Placeholder 14">
            <a:extLst>
              <a:ext uri="{FF2B5EF4-FFF2-40B4-BE49-F238E27FC236}">
                <a16:creationId xmlns:a16="http://schemas.microsoft.com/office/drawing/2014/main" id="{14C3A6BC-D6BB-4CF7-AA02-5E4E3A9C54B7}"/>
              </a:ext>
            </a:extLst>
          </p:cNvPr>
          <p:cNvSpPr>
            <a:spLocks noGrp="1"/>
          </p:cNvSpPr>
          <p:nvPr>
            <p:ph type="pic" sz="quarter" idx="15" hasCustomPrompt="1"/>
          </p:nvPr>
        </p:nvSpPr>
        <p:spPr>
          <a:xfrm>
            <a:off x="2900645" y="1817306"/>
            <a:ext cx="1800000" cy="1800000"/>
          </a:xfrm>
        </p:spPr>
        <p:txBody>
          <a:bodyPr>
            <a:normAutofit/>
          </a:bodyPr>
          <a:lstStyle>
            <a:lvl1pPr marL="0" indent="0">
              <a:buNone/>
              <a:defRPr sz="2000"/>
            </a:lvl1pPr>
          </a:lstStyle>
          <a:p>
            <a:r>
              <a:rPr lang="de-DE" dirty="0"/>
              <a:t>Insert </a:t>
            </a:r>
            <a:r>
              <a:rPr lang="de-DE" dirty="0" err="1"/>
              <a:t>object</a:t>
            </a:r>
            <a:endParaRPr lang="de-DE" dirty="0"/>
          </a:p>
          <a:p>
            <a:r>
              <a:rPr lang="de-DE" dirty="0"/>
              <a:t>5x5cm</a:t>
            </a:r>
            <a:endParaRPr lang="en-GB" dirty="0"/>
          </a:p>
        </p:txBody>
      </p:sp>
      <p:sp>
        <p:nvSpPr>
          <p:cNvPr id="17" name="Picture Placeholder 16">
            <a:extLst>
              <a:ext uri="{FF2B5EF4-FFF2-40B4-BE49-F238E27FC236}">
                <a16:creationId xmlns:a16="http://schemas.microsoft.com/office/drawing/2014/main" id="{25557270-1A79-4246-8BBC-D2F493AE56BF}"/>
              </a:ext>
            </a:extLst>
          </p:cNvPr>
          <p:cNvSpPr>
            <a:spLocks noGrp="1"/>
          </p:cNvSpPr>
          <p:nvPr>
            <p:ph type="pic" sz="quarter" idx="16" hasCustomPrompt="1"/>
          </p:nvPr>
        </p:nvSpPr>
        <p:spPr>
          <a:xfrm>
            <a:off x="5203972" y="1817628"/>
            <a:ext cx="1800225" cy="1800000"/>
          </a:xfrm>
        </p:spPr>
        <p:txBody>
          <a:bodyPr>
            <a:normAutofit/>
          </a:bodyPr>
          <a:lstStyle>
            <a:lvl1pPr marL="0" indent="0">
              <a:buNone/>
              <a:defRPr sz="2000"/>
            </a:lvl1pPr>
          </a:lstStyle>
          <a:p>
            <a:r>
              <a:rPr lang="de-DE" dirty="0"/>
              <a:t>I</a:t>
            </a:r>
            <a:r>
              <a:rPr lang="en-GB" dirty="0" err="1"/>
              <a:t>nsert</a:t>
            </a:r>
            <a:r>
              <a:rPr lang="en-GB" dirty="0"/>
              <a:t> object</a:t>
            </a:r>
          </a:p>
          <a:p>
            <a:r>
              <a:rPr lang="en-GB" dirty="0"/>
              <a:t>5x5cm</a:t>
            </a:r>
          </a:p>
        </p:txBody>
      </p:sp>
      <p:sp>
        <p:nvSpPr>
          <p:cNvPr id="19" name="Picture Placeholder 18">
            <a:extLst>
              <a:ext uri="{FF2B5EF4-FFF2-40B4-BE49-F238E27FC236}">
                <a16:creationId xmlns:a16="http://schemas.microsoft.com/office/drawing/2014/main" id="{C2F3CB41-5C65-4F94-9E25-80B5BFCED9F4}"/>
              </a:ext>
            </a:extLst>
          </p:cNvPr>
          <p:cNvSpPr>
            <a:spLocks noGrp="1"/>
          </p:cNvSpPr>
          <p:nvPr>
            <p:ph type="pic" sz="quarter" idx="17" hasCustomPrompt="1"/>
          </p:nvPr>
        </p:nvSpPr>
        <p:spPr>
          <a:xfrm>
            <a:off x="7498421" y="1816687"/>
            <a:ext cx="1800225" cy="1800000"/>
          </a:xfrm>
        </p:spPr>
        <p:txBody>
          <a:bodyPr>
            <a:normAutofit/>
          </a:bodyPr>
          <a:lstStyle>
            <a:lvl1pPr marL="0" indent="0">
              <a:buNone/>
              <a:defRPr sz="2000"/>
            </a:lvl1pPr>
          </a:lstStyle>
          <a:p>
            <a:r>
              <a:rPr lang="de-DE" dirty="0"/>
              <a:t>Insert </a:t>
            </a:r>
            <a:r>
              <a:rPr lang="de-DE" dirty="0" err="1"/>
              <a:t>object</a:t>
            </a:r>
            <a:endParaRPr lang="de-DE" dirty="0"/>
          </a:p>
          <a:p>
            <a:r>
              <a:rPr lang="de-DE" dirty="0"/>
              <a:t>5x5cm</a:t>
            </a:r>
            <a:endParaRPr lang="en-GB" dirty="0"/>
          </a:p>
        </p:txBody>
      </p:sp>
      <p:sp>
        <p:nvSpPr>
          <p:cNvPr id="21" name="Picture Placeholder 20">
            <a:extLst>
              <a:ext uri="{FF2B5EF4-FFF2-40B4-BE49-F238E27FC236}">
                <a16:creationId xmlns:a16="http://schemas.microsoft.com/office/drawing/2014/main" id="{AD1B165D-DA36-4CB7-B547-3C8495483558}"/>
              </a:ext>
            </a:extLst>
          </p:cNvPr>
          <p:cNvSpPr>
            <a:spLocks noGrp="1"/>
          </p:cNvSpPr>
          <p:nvPr>
            <p:ph type="pic" sz="quarter" idx="18" hasCustomPrompt="1"/>
          </p:nvPr>
        </p:nvSpPr>
        <p:spPr>
          <a:xfrm>
            <a:off x="9793095" y="1816687"/>
            <a:ext cx="1800000" cy="1800225"/>
          </a:xfrm>
        </p:spPr>
        <p:txBody>
          <a:bodyPr>
            <a:normAutofit/>
          </a:bodyPr>
          <a:lstStyle>
            <a:lvl1pPr marL="0" indent="0">
              <a:buNone/>
              <a:defRPr sz="2000"/>
            </a:lvl1pPr>
          </a:lstStyle>
          <a:p>
            <a:r>
              <a:rPr lang="de-DE" dirty="0"/>
              <a:t>Insert </a:t>
            </a:r>
            <a:r>
              <a:rPr lang="de-DE" dirty="0" err="1"/>
              <a:t>object</a:t>
            </a:r>
            <a:endParaRPr lang="de-DE" dirty="0"/>
          </a:p>
          <a:p>
            <a:r>
              <a:rPr lang="de-DE" dirty="0"/>
              <a:t>5x5cm</a:t>
            </a:r>
            <a:endParaRPr lang="en-GB" dirty="0"/>
          </a:p>
        </p:txBody>
      </p:sp>
      <p:sp>
        <p:nvSpPr>
          <p:cNvPr id="23" name="Text Placeholder 22">
            <a:extLst>
              <a:ext uri="{FF2B5EF4-FFF2-40B4-BE49-F238E27FC236}">
                <a16:creationId xmlns:a16="http://schemas.microsoft.com/office/drawing/2014/main" id="{75DC336E-579E-48D7-9C66-4C89B3B3BEAF}"/>
              </a:ext>
            </a:extLst>
          </p:cNvPr>
          <p:cNvSpPr>
            <a:spLocks noGrp="1"/>
          </p:cNvSpPr>
          <p:nvPr>
            <p:ph type="body" sz="quarter" idx="19"/>
          </p:nvPr>
        </p:nvSpPr>
        <p:spPr>
          <a:xfrm>
            <a:off x="606426"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4" name="Text Placeholder 22">
            <a:extLst>
              <a:ext uri="{FF2B5EF4-FFF2-40B4-BE49-F238E27FC236}">
                <a16:creationId xmlns:a16="http://schemas.microsoft.com/office/drawing/2014/main" id="{93B509F1-C863-4F7D-A78A-16AD446DCAA1}"/>
              </a:ext>
            </a:extLst>
          </p:cNvPr>
          <p:cNvSpPr>
            <a:spLocks noGrp="1"/>
          </p:cNvSpPr>
          <p:nvPr>
            <p:ph type="body" sz="quarter" idx="20"/>
          </p:nvPr>
        </p:nvSpPr>
        <p:spPr>
          <a:xfrm>
            <a:off x="2900421"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5" name="Text Placeholder 22">
            <a:extLst>
              <a:ext uri="{FF2B5EF4-FFF2-40B4-BE49-F238E27FC236}">
                <a16:creationId xmlns:a16="http://schemas.microsoft.com/office/drawing/2014/main" id="{F1B0D689-4F4C-4FBB-981E-7AB7FCEDC1F4}"/>
              </a:ext>
            </a:extLst>
          </p:cNvPr>
          <p:cNvSpPr>
            <a:spLocks noGrp="1"/>
          </p:cNvSpPr>
          <p:nvPr>
            <p:ph type="body" sz="quarter" idx="21"/>
          </p:nvPr>
        </p:nvSpPr>
        <p:spPr>
          <a:xfrm>
            <a:off x="5203972"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6" name="Text Placeholder 22">
            <a:extLst>
              <a:ext uri="{FF2B5EF4-FFF2-40B4-BE49-F238E27FC236}">
                <a16:creationId xmlns:a16="http://schemas.microsoft.com/office/drawing/2014/main" id="{7E5EC28C-A9BC-4437-8AA1-094BBA35BBE2}"/>
              </a:ext>
            </a:extLst>
          </p:cNvPr>
          <p:cNvSpPr>
            <a:spLocks noGrp="1"/>
          </p:cNvSpPr>
          <p:nvPr>
            <p:ph type="body" sz="quarter" idx="22"/>
          </p:nvPr>
        </p:nvSpPr>
        <p:spPr>
          <a:xfrm>
            <a:off x="7498421"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7" name="Text Placeholder 22">
            <a:extLst>
              <a:ext uri="{FF2B5EF4-FFF2-40B4-BE49-F238E27FC236}">
                <a16:creationId xmlns:a16="http://schemas.microsoft.com/office/drawing/2014/main" id="{C8E4962D-76BB-4C62-94D8-7CB72E0B2C2A}"/>
              </a:ext>
            </a:extLst>
          </p:cNvPr>
          <p:cNvSpPr>
            <a:spLocks noGrp="1"/>
          </p:cNvSpPr>
          <p:nvPr>
            <p:ph type="body" sz="quarter" idx="23"/>
          </p:nvPr>
        </p:nvSpPr>
        <p:spPr>
          <a:xfrm>
            <a:off x="9792869"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Tree>
    <p:extLst>
      <p:ext uri="{BB962C8B-B14F-4D97-AF65-F5344CB8AC3E}">
        <p14:creationId xmlns:p14="http://schemas.microsoft.com/office/powerpoint/2010/main" val="30661631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3_Title and content pattern">
    <p:spTree>
      <p:nvGrpSpPr>
        <p:cNvPr id="1" name=""/>
        <p:cNvGrpSpPr/>
        <p:nvPr/>
      </p:nvGrpSpPr>
      <p:grpSpPr>
        <a:xfrm>
          <a:off x="0" y="0"/>
          <a:ext cx="0" cy="0"/>
          <a:chOff x="0" y="0"/>
          <a:chExt cx="0" cy="0"/>
        </a:xfrm>
      </p:grpSpPr>
      <p:grpSp>
        <p:nvGrpSpPr>
          <p:cNvPr id="8" name="Group 15">
            <a:extLst>
              <a:ext uri="{FF2B5EF4-FFF2-40B4-BE49-F238E27FC236}">
                <a16:creationId xmlns:a16="http://schemas.microsoft.com/office/drawing/2014/main" id="{83C28C7E-2413-9501-2440-B7252FC3E0B9}"/>
              </a:ext>
            </a:extLst>
          </p:cNvPr>
          <p:cNvGrpSpPr>
            <a:grpSpLocks noChangeAspect="1"/>
          </p:cNvGrpSpPr>
          <p:nvPr userDrawn="1"/>
        </p:nvGrpSpPr>
        <p:grpSpPr bwMode="auto">
          <a:xfrm>
            <a:off x="7629053" y="2133600"/>
            <a:ext cx="4568825" cy="4724400"/>
            <a:chOff x="4800" y="1344"/>
            <a:chExt cx="2878" cy="2976"/>
          </a:xfrm>
          <a:solidFill>
            <a:srgbClr val="FBBA02">
              <a:alpha val="20000"/>
            </a:srgbClr>
          </a:solidFill>
        </p:grpSpPr>
        <p:sp>
          <p:nvSpPr>
            <p:cNvPr id="9" name="Freeform 17">
              <a:extLst>
                <a:ext uri="{FF2B5EF4-FFF2-40B4-BE49-F238E27FC236}">
                  <a16:creationId xmlns:a16="http://schemas.microsoft.com/office/drawing/2014/main" id="{34467F08-60DB-E1B6-93FD-E2E1912ACF02}"/>
                </a:ext>
              </a:extLst>
            </p:cNvPr>
            <p:cNvSpPr>
              <a:spLocks/>
            </p:cNvSpPr>
            <p:nvPr userDrawn="1"/>
          </p:nvSpPr>
          <p:spPr bwMode="auto">
            <a:xfrm>
              <a:off x="5031" y="3914"/>
              <a:ext cx="350" cy="118"/>
            </a:xfrm>
            <a:custGeom>
              <a:avLst/>
              <a:gdLst>
                <a:gd name="T0" fmla="*/ 0 w 175"/>
                <a:gd name="T1" fmla="*/ 30 h 59"/>
                <a:gd name="T2" fmla="*/ 30 w 175"/>
                <a:gd name="T3" fmla="*/ 59 h 59"/>
                <a:gd name="T4" fmla="*/ 146 w 175"/>
                <a:gd name="T5" fmla="*/ 59 h 59"/>
                <a:gd name="T6" fmla="*/ 175 w 175"/>
                <a:gd name="T7" fmla="*/ 30 h 59"/>
                <a:gd name="T8" fmla="*/ 146 w 175"/>
                <a:gd name="T9" fmla="*/ 0 h 59"/>
                <a:gd name="T10" fmla="*/ 30 w 175"/>
                <a:gd name="T11" fmla="*/ 0 h 59"/>
                <a:gd name="T12" fmla="*/ 0 w 175"/>
                <a:gd name="T13" fmla="*/ 30 h 59"/>
              </a:gdLst>
              <a:ahLst/>
              <a:cxnLst>
                <a:cxn ang="0">
                  <a:pos x="T0" y="T1"/>
                </a:cxn>
                <a:cxn ang="0">
                  <a:pos x="T2" y="T3"/>
                </a:cxn>
                <a:cxn ang="0">
                  <a:pos x="T4" y="T5"/>
                </a:cxn>
                <a:cxn ang="0">
                  <a:pos x="T6" y="T7"/>
                </a:cxn>
                <a:cxn ang="0">
                  <a:pos x="T8" y="T9"/>
                </a:cxn>
                <a:cxn ang="0">
                  <a:pos x="T10" y="T11"/>
                </a:cxn>
                <a:cxn ang="0">
                  <a:pos x="T12" y="T13"/>
                </a:cxn>
              </a:cxnLst>
              <a:rect l="0" t="0" r="r" b="b"/>
              <a:pathLst>
                <a:path w="175" h="59">
                  <a:moveTo>
                    <a:pt x="0" y="30"/>
                  </a:moveTo>
                  <a:cubicBezTo>
                    <a:pt x="0" y="46"/>
                    <a:pt x="14" y="59"/>
                    <a:pt x="30" y="59"/>
                  </a:cubicBezTo>
                  <a:cubicBezTo>
                    <a:pt x="146" y="59"/>
                    <a:pt x="146" y="59"/>
                    <a:pt x="146" y="59"/>
                  </a:cubicBezTo>
                  <a:cubicBezTo>
                    <a:pt x="162" y="59"/>
                    <a:pt x="175" y="46"/>
                    <a:pt x="175" y="30"/>
                  </a:cubicBezTo>
                  <a:cubicBezTo>
                    <a:pt x="175" y="13"/>
                    <a:pt x="162" y="0"/>
                    <a:pt x="146" y="0"/>
                  </a:cubicBezTo>
                  <a:cubicBezTo>
                    <a:pt x="30" y="0"/>
                    <a:pt x="30" y="0"/>
                    <a:pt x="30" y="0"/>
                  </a:cubicBezTo>
                  <a:cubicBezTo>
                    <a:pt x="14" y="0"/>
                    <a:pt x="0" y="13"/>
                    <a:pt x="0"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8">
              <a:extLst>
                <a:ext uri="{FF2B5EF4-FFF2-40B4-BE49-F238E27FC236}">
                  <a16:creationId xmlns:a16="http://schemas.microsoft.com/office/drawing/2014/main" id="{928C4B1D-F4E8-24E0-FC21-DB85D1AF5F0D}"/>
                </a:ext>
              </a:extLst>
            </p:cNvPr>
            <p:cNvSpPr>
              <a:spLocks/>
            </p:cNvSpPr>
            <p:nvPr userDrawn="1"/>
          </p:nvSpPr>
          <p:spPr bwMode="auto">
            <a:xfrm>
              <a:off x="4800" y="4148"/>
              <a:ext cx="233" cy="118"/>
            </a:xfrm>
            <a:custGeom>
              <a:avLst/>
              <a:gdLst>
                <a:gd name="T0" fmla="*/ 87 w 117"/>
                <a:gd name="T1" fmla="*/ 0 h 59"/>
                <a:gd name="T2" fmla="*/ 29 w 117"/>
                <a:gd name="T3" fmla="*/ 0 h 59"/>
                <a:gd name="T4" fmla="*/ 0 w 117"/>
                <a:gd name="T5" fmla="*/ 29 h 59"/>
                <a:gd name="T6" fmla="*/ 29 w 117"/>
                <a:gd name="T7" fmla="*/ 59 h 59"/>
                <a:gd name="T8" fmla="*/ 87 w 117"/>
                <a:gd name="T9" fmla="*/ 59 h 59"/>
                <a:gd name="T10" fmla="*/ 117 w 117"/>
                <a:gd name="T11" fmla="*/ 29 h 59"/>
                <a:gd name="T12" fmla="*/ 87 w 11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17" h="59">
                  <a:moveTo>
                    <a:pt x="87" y="0"/>
                  </a:moveTo>
                  <a:cubicBezTo>
                    <a:pt x="29" y="0"/>
                    <a:pt x="29" y="0"/>
                    <a:pt x="29" y="0"/>
                  </a:cubicBezTo>
                  <a:cubicBezTo>
                    <a:pt x="13" y="0"/>
                    <a:pt x="0" y="13"/>
                    <a:pt x="0" y="29"/>
                  </a:cubicBezTo>
                  <a:cubicBezTo>
                    <a:pt x="0" y="45"/>
                    <a:pt x="13" y="59"/>
                    <a:pt x="29" y="59"/>
                  </a:cubicBezTo>
                  <a:cubicBezTo>
                    <a:pt x="87" y="59"/>
                    <a:pt x="87" y="59"/>
                    <a:pt x="87" y="59"/>
                  </a:cubicBezTo>
                  <a:cubicBezTo>
                    <a:pt x="103" y="59"/>
                    <a:pt x="117" y="45"/>
                    <a:pt x="117" y="29"/>
                  </a:cubicBezTo>
                  <a:cubicBezTo>
                    <a:pt x="117" y="13"/>
                    <a:pt x="103" y="0"/>
                    <a:pt x="8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19">
              <a:extLst>
                <a:ext uri="{FF2B5EF4-FFF2-40B4-BE49-F238E27FC236}">
                  <a16:creationId xmlns:a16="http://schemas.microsoft.com/office/drawing/2014/main" id="{910A9BA6-6060-2408-E3AD-36840CC6B32D}"/>
                </a:ext>
              </a:extLst>
            </p:cNvPr>
            <p:cNvSpPr>
              <a:spLocks noChangeArrowheads="1"/>
            </p:cNvSpPr>
            <p:nvPr userDrawn="1"/>
          </p:nvSpPr>
          <p:spPr bwMode="auto">
            <a:xfrm>
              <a:off x="4915" y="3680"/>
              <a:ext cx="116"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0">
              <a:extLst>
                <a:ext uri="{FF2B5EF4-FFF2-40B4-BE49-F238E27FC236}">
                  <a16:creationId xmlns:a16="http://schemas.microsoft.com/office/drawing/2014/main" id="{D3221A11-25D9-EC4B-F58A-042098F31E88}"/>
                </a:ext>
              </a:extLst>
            </p:cNvPr>
            <p:cNvSpPr>
              <a:spLocks/>
            </p:cNvSpPr>
            <p:nvPr userDrawn="1"/>
          </p:nvSpPr>
          <p:spPr bwMode="auto">
            <a:xfrm>
              <a:off x="5149" y="2980"/>
              <a:ext cx="350" cy="116"/>
            </a:xfrm>
            <a:custGeom>
              <a:avLst/>
              <a:gdLst>
                <a:gd name="T0" fmla="*/ 175 w 175"/>
                <a:gd name="T1" fmla="*/ 29 h 58"/>
                <a:gd name="T2" fmla="*/ 145 w 175"/>
                <a:gd name="T3" fmla="*/ 0 h 58"/>
                <a:gd name="T4" fmla="*/ 29 w 175"/>
                <a:gd name="T5" fmla="*/ 0 h 58"/>
                <a:gd name="T6" fmla="*/ 0 w 175"/>
                <a:gd name="T7" fmla="*/ 29 h 58"/>
                <a:gd name="T8" fmla="*/ 29 w 175"/>
                <a:gd name="T9" fmla="*/ 58 h 58"/>
                <a:gd name="T10" fmla="*/ 145 w 175"/>
                <a:gd name="T11" fmla="*/ 58 h 58"/>
                <a:gd name="T12" fmla="*/ 175 w 175"/>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175" h="58">
                  <a:moveTo>
                    <a:pt x="175" y="29"/>
                  </a:moveTo>
                  <a:cubicBezTo>
                    <a:pt x="175" y="13"/>
                    <a:pt x="161" y="0"/>
                    <a:pt x="145" y="0"/>
                  </a:cubicBezTo>
                  <a:cubicBezTo>
                    <a:pt x="29" y="0"/>
                    <a:pt x="29" y="0"/>
                    <a:pt x="29" y="0"/>
                  </a:cubicBezTo>
                  <a:cubicBezTo>
                    <a:pt x="13" y="0"/>
                    <a:pt x="0" y="13"/>
                    <a:pt x="0" y="29"/>
                  </a:cubicBezTo>
                  <a:cubicBezTo>
                    <a:pt x="0" y="45"/>
                    <a:pt x="13" y="58"/>
                    <a:pt x="29" y="58"/>
                  </a:cubicBezTo>
                  <a:cubicBezTo>
                    <a:pt x="145" y="58"/>
                    <a:pt x="145" y="58"/>
                    <a:pt x="145" y="58"/>
                  </a:cubicBezTo>
                  <a:cubicBezTo>
                    <a:pt x="161" y="58"/>
                    <a:pt x="175" y="45"/>
                    <a:pt x="175"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1">
              <a:extLst>
                <a:ext uri="{FF2B5EF4-FFF2-40B4-BE49-F238E27FC236}">
                  <a16:creationId xmlns:a16="http://schemas.microsoft.com/office/drawing/2014/main" id="{C3117883-ED52-2822-BBB2-E0ED3DD6564C}"/>
                </a:ext>
              </a:extLst>
            </p:cNvPr>
            <p:cNvSpPr>
              <a:spLocks/>
            </p:cNvSpPr>
            <p:nvPr userDrawn="1"/>
          </p:nvSpPr>
          <p:spPr bwMode="auto">
            <a:xfrm>
              <a:off x="5031" y="3448"/>
              <a:ext cx="466" cy="116"/>
            </a:xfrm>
            <a:custGeom>
              <a:avLst/>
              <a:gdLst>
                <a:gd name="T0" fmla="*/ 233 w 233"/>
                <a:gd name="T1" fmla="*/ 29 h 58"/>
                <a:gd name="T2" fmla="*/ 204 w 233"/>
                <a:gd name="T3" fmla="*/ 0 h 58"/>
                <a:gd name="T4" fmla="*/ 30 w 233"/>
                <a:gd name="T5" fmla="*/ 0 h 58"/>
                <a:gd name="T6" fmla="*/ 0 w 233"/>
                <a:gd name="T7" fmla="*/ 29 h 58"/>
                <a:gd name="T8" fmla="*/ 30 w 233"/>
                <a:gd name="T9" fmla="*/ 58 h 58"/>
                <a:gd name="T10" fmla="*/ 204 w 233"/>
                <a:gd name="T11" fmla="*/ 58 h 58"/>
                <a:gd name="T12" fmla="*/ 233 w 233"/>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233" h="58">
                  <a:moveTo>
                    <a:pt x="233" y="29"/>
                  </a:moveTo>
                  <a:cubicBezTo>
                    <a:pt x="233" y="13"/>
                    <a:pt x="220" y="0"/>
                    <a:pt x="204" y="0"/>
                  </a:cubicBezTo>
                  <a:cubicBezTo>
                    <a:pt x="30" y="0"/>
                    <a:pt x="30" y="0"/>
                    <a:pt x="30" y="0"/>
                  </a:cubicBezTo>
                  <a:cubicBezTo>
                    <a:pt x="14" y="0"/>
                    <a:pt x="0" y="13"/>
                    <a:pt x="0" y="29"/>
                  </a:cubicBezTo>
                  <a:cubicBezTo>
                    <a:pt x="0" y="45"/>
                    <a:pt x="14" y="58"/>
                    <a:pt x="30" y="58"/>
                  </a:cubicBezTo>
                  <a:cubicBezTo>
                    <a:pt x="204" y="58"/>
                    <a:pt x="204" y="58"/>
                    <a:pt x="204" y="58"/>
                  </a:cubicBezTo>
                  <a:cubicBezTo>
                    <a:pt x="220" y="58"/>
                    <a:pt x="233" y="45"/>
                    <a:pt x="233"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Oval 22">
              <a:extLst>
                <a:ext uri="{FF2B5EF4-FFF2-40B4-BE49-F238E27FC236}">
                  <a16:creationId xmlns:a16="http://schemas.microsoft.com/office/drawing/2014/main" id="{17F52BB7-8462-E1B2-6B9B-EC8C60AB0089}"/>
                </a:ext>
              </a:extLst>
            </p:cNvPr>
            <p:cNvSpPr>
              <a:spLocks noChangeArrowheads="1"/>
            </p:cNvSpPr>
            <p:nvPr userDrawn="1"/>
          </p:nvSpPr>
          <p:spPr bwMode="auto">
            <a:xfrm>
              <a:off x="5689" y="2512"/>
              <a:ext cx="116"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Oval 23">
              <a:extLst>
                <a:ext uri="{FF2B5EF4-FFF2-40B4-BE49-F238E27FC236}">
                  <a16:creationId xmlns:a16="http://schemas.microsoft.com/office/drawing/2014/main" id="{FF59D010-1738-C276-C2F5-CD61A8AA65F7}"/>
                </a:ext>
              </a:extLst>
            </p:cNvPr>
            <p:cNvSpPr>
              <a:spLocks noChangeArrowheads="1"/>
            </p:cNvSpPr>
            <p:nvPr userDrawn="1"/>
          </p:nvSpPr>
          <p:spPr bwMode="auto">
            <a:xfrm>
              <a:off x="6607" y="1812"/>
              <a:ext cx="115" cy="1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4">
              <a:extLst>
                <a:ext uri="{FF2B5EF4-FFF2-40B4-BE49-F238E27FC236}">
                  <a16:creationId xmlns:a16="http://schemas.microsoft.com/office/drawing/2014/main" id="{46E8839A-6DCC-4D82-21BE-57D72C4DA59D}"/>
                </a:ext>
              </a:extLst>
            </p:cNvPr>
            <p:cNvSpPr>
              <a:spLocks/>
            </p:cNvSpPr>
            <p:nvPr userDrawn="1"/>
          </p:nvSpPr>
          <p:spPr bwMode="auto">
            <a:xfrm>
              <a:off x="5149" y="1344"/>
              <a:ext cx="2529" cy="2976"/>
            </a:xfrm>
            <a:custGeom>
              <a:avLst/>
              <a:gdLst>
                <a:gd name="T0" fmla="*/ 1050 w 1265"/>
                <a:gd name="T1" fmla="*/ 0 h 1488"/>
                <a:gd name="T2" fmla="*/ 947 w 1265"/>
                <a:gd name="T3" fmla="*/ 12 h 1488"/>
                <a:gd name="T4" fmla="*/ 942 w 1265"/>
                <a:gd name="T5" fmla="*/ 29 h 1488"/>
                <a:gd name="T6" fmla="*/ 1050 w 1265"/>
                <a:gd name="T7" fmla="*/ 58 h 1488"/>
                <a:gd name="T8" fmla="*/ 1050 w 1265"/>
                <a:gd name="T9" fmla="*/ 117 h 1488"/>
                <a:gd name="T10" fmla="*/ 787 w 1265"/>
                <a:gd name="T11" fmla="*/ 146 h 1488"/>
                <a:gd name="T12" fmla="*/ 1110 w 1265"/>
                <a:gd name="T13" fmla="*/ 175 h 1488"/>
                <a:gd name="T14" fmla="*/ 1110 w 1265"/>
                <a:gd name="T15" fmla="*/ 234 h 1488"/>
                <a:gd name="T16" fmla="*/ 846 w 1265"/>
                <a:gd name="T17" fmla="*/ 263 h 1488"/>
                <a:gd name="T18" fmla="*/ 994 w 1265"/>
                <a:gd name="T19" fmla="*/ 292 h 1488"/>
                <a:gd name="T20" fmla="*/ 994 w 1265"/>
                <a:gd name="T21" fmla="*/ 351 h 1488"/>
                <a:gd name="T22" fmla="*/ 625 w 1265"/>
                <a:gd name="T23" fmla="*/ 380 h 1488"/>
                <a:gd name="T24" fmla="*/ 761 w 1265"/>
                <a:gd name="T25" fmla="*/ 409 h 1488"/>
                <a:gd name="T26" fmla="*/ 761 w 1265"/>
                <a:gd name="T27" fmla="*/ 467 h 1488"/>
                <a:gd name="T28" fmla="*/ 557 w 1265"/>
                <a:gd name="T29" fmla="*/ 497 h 1488"/>
                <a:gd name="T30" fmla="*/ 1110 w 1265"/>
                <a:gd name="T31" fmla="*/ 526 h 1488"/>
                <a:gd name="T32" fmla="*/ 1110 w 1265"/>
                <a:gd name="T33" fmla="*/ 584 h 1488"/>
                <a:gd name="T34" fmla="*/ 874 w 1265"/>
                <a:gd name="T35" fmla="*/ 584 h 1488"/>
                <a:gd name="T36" fmla="*/ 416 w 1265"/>
                <a:gd name="T37" fmla="*/ 584 h 1488"/>
                <a:gd name="T38" fmla="*/ 416 w 1265"/>
                <a:gd name="T39" fmla="*/ 643 h 1488"/>
                <a:gd name="T40" fmla="*/ 641 w 1265"/>
                <a:gd name="T41" fmla="*/ 672 h 1488"/>
                <a:gd name="T42" fmla="*/ 528 w 1265"/>
                <a:gd name="T43" fmla="*/ 701 h 1488"/>
                <a:gd name="T44" fmla="*/ 145 w 1265"/>
                <a:gd name="T45" fmla="*/ 701 h 1488"/>
                <a:gd name="T46" fmla="*/ 145 w 1265"/>
                <a:gd name="T47" fmla="*/ 760 h 1488"/>
                <a:gd name="T48" fmla="*/ 408 w 1265"/>
                <a:gd name="T49" fmla="*/ 789 h 1488"/>
                <a:gd name="T50" fmla="*/ 262 w 1265"/>
                <a:gd name="T51" fmla="*/ 818 h 1488"/>
                <a:gd name="T52" fmla="*/ 262 w 1265"/>
                <a:gd name="T53" fmla="*/ 876 h 1488"/>
                <a:gd name="T54" fmla="*/ 641 w 1265"/>
                <a:gd name="T55" fmla="*/ 906 h 1488"/>
                <a:gd name="T56" fmla="*/ 87 w 1265"/>
                <a:gd name="T57" fmla="*/ 935 h 1488"/>
                <a:gd name="T58" fmla="*/ 87 w 1265"/>
                <a:gd name="T59" fmla="*/ 993 h 1488"/>
                <a:gd name="T60" fmla="*/ 349 w 1265"/>
                <a:gd name="T61" fmla="*/ 1022 h 1488"/>
                <a:gd name="T62" fmla="*/ 262 w 1265"/>
                <a:gd name="T63" fmla="*/ 1052 h 1488"/>
                <a:gd name="T64" fmla="*/ 262 w 1265"/>
                <a:gd name="T65" fmla="*/ 1110 h 1488"/>
                <a:gd name="T66" fmla="*/ 582 w 1265"/>
                <a:gd name="T67" fmla="*/ 1081 h 1488"/>
                <a:gd name="T68" fmla="*/ 495 w 1265"/>
                <a:gd name="T69" fmla="*/ 1052 h 1488"/>
                <a:gd name="T70" fmla="*/ 495 w 1265"/>
                <a:gd name="T71" fmla="*/ 993 h 1488"/>
                <a:gd name="T72" fmla="*/ 990 w 1265"/>
                <a:gd name="T73" fmla="*/ 1022 h 1488"/>
                <a:gd name="T74" fmla="*/ 728 w 1265"/>
                <a:gd name="T75" fmla="*/ 1052 h 1488"/>
                <a:gd name="T76" fmla="*/ 728 w 1265"/>
                <a:gd name="T77" fmla="*/ 1110 h 1488"/>
                <a:gd name="T78" fmla="*/ 815 w 1265"/>
                <a:gd name="T79" fmla="*/ 1139 h 1488"/>
                <a:gd name="T80" fmla="*/ 786 w 1265"/>
                <a:gd name="T81" fmla="*/ 1168 h 1488"/>
                <a:gd name="T82" fmla="*/ 641 w 1265"/>
                <a:gd name="T83" fmla="*/ 1198 h 1488"/>
                <a:gd name="T84" fmla="*/ 961 w 1265"/>
                <a:gd name="T85" fmla="*/ 1227 h 1488"/>
                <a:gd name="T86" fmla="*/ 961 w 1265"/>
                <a:gd name="T87" fmla="*/ 1285 h 1488"/>
                <a:gd name="T88" fmla="*/ 408 w 1265"/>
                <a:gd name="T89" fmla="*/ 1256 h 1488"/>
                <a:gd name="T90" fmla="*/ 553 w 1265"/>
                <a:gd name="T91" fmla="*/ 1227 h 1488"/>
                <a:gd name="T92" fmla="*/ 553 w 1265"/>
                <a:gd name="T93" fmla="*/ 1168 h 1488"/>
                <a:gd name="T94" fmla="*/ 58 w 1265"/>
                <a:gd name="T95" fmla="*/ 1198 h 1488"/>
                <a:gd name="T96" fmla="*/ 262 w 1265"/>
                <a:gd name="T97" fmla="*/ 1227 h 1488"/>
                <a:gd name="T98" fmla="*/ 262 w 1265"/>
                <a:gd name="T99" fmla="*/ 1285 h 1488"/>
                <a:gd name="T100" fmla="*/ 175 w 1265"/>
                <a:gd name="T101" fmla="*/ 1315 h 1488"/>
                <a:gd name="T102" fmla="*/ 553 w 1265"/>
                <a:gd name="T103" fmla="*/ 1344 h 1488"/>
                <a:gd name="T104" fmla="*/ 553 w 1265"/>
                <a:gd name="T105" fmla="*/ 1402 h 1488"/>
                <a:gd name="T106" fmla="*/ 0 w 1265"/>
                <a:gd name="T107" fmla="*/ 1431 h 1488"/>
                <a:gd name="T108" fmla="*/ 495 w 1265"/>
                <a:gd name="T109" fmla="*/ 1461 h 1488"/>
                <a:gd name="T110" fmla="*/ 524 w 1265"/>
                <a:gd name="T111"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5" h="1488">
                  <a:moveTo>
                    <a:pt x="1265" y="0"/>
                  </a:moveTo>
                  <a:cubicBezTo>
                    <a:pt x="1265" y="0"/>
                    <a:pt x="1066" y="0"/>
                    <a:pt x="1050" y="0"/>
                  </a:cubicBezTo>
                  <a:cubicBezTo>
                    <a:pt x="971" y="0"/>
                    <a:pt x="971" y="0"/>
                    <a:pt x="971" y="0"/>
                  </a:cubicBezTo>
                  <a:cubicBezTo>
                    <a:pt x="961" y="0"/>
                    <a:pt x="953" y="5"/>
                    <a:pt x="947" y="12"/>
                  </a:cubicBezTo>
                  <a:cubicBezTo>
                    <a:pt x="947" y="12"/>
                    <a:pt x="947" y="12"/>
                    <a:pt x="947" y="12"/>
                  </a:cubicBezTo>
                  <a:cubicBezTo>
                    <a:pt x="944" y="17"/>
                    <a:pt x="942" y="23"/>
                    <a:pt x="942" y="29"/>
                  </a:cubicBezTo>
                  <a:cubicBezTo>
                    <a:pt x="942" y="45"/>
                    <a:pt x="955" y="58"/>
                    <a:pt x="971" y="58"/>
                  </a:cubicBezTo>
                  <a:cubicBezTo>
                    <a:pt x="1050" y="58"/>
                    <a:pt x="1050" y="58"/>
                    <a:pt x="1050" y="58"/>
                  </a:cubicBezTo>
                  <a:cubicBezTo>
                    <a:pt x="1066" y="58"/>
                    <a:pt x="1079" y="72"/>
                    <a:pt x="1079" y="88"/>
                  </a:cubicBezTo>
                  <a:cubicBezTo>
                    <a:pt x="1079" y="104"/>
                    <a:pt x="1066" y="117"/>
                    <a:pt x="1050" y="117"/>
                  </a:cubicBezTo>
                  <a:cubicBezTo>
                    <a:pt x="817" y="117"/>
                    <a:pt x="817" y="117"/>
                    <a:pt x="817" y="117"/>
                  </a:cubicBezTo>
                  <a:cubicBezTo>
                    <a:pt x="801" y="117"/>
                    <a:pt x="787" y="130"/>
                    <a:pt x="787" y="146"/>
                  </a:cubicBezTo>
                  <a:cubicBezTo>
                    <a:pt x="787" y="162"/>
                    <a:pt x="801" y="175"/>
                    <a:pt x="817" y="175"/>
                  </a:cubicBezTo>
                  <a:cubicBezTo>
                    <a:pt x="1110" y="175"/>
                    <a:pt x="1110" y="175"/>
                    <a:pt x="1110" y="175"/>
                  </a:cubicBezTo>
                  <a:cubicBezTo>
                    <a:pt x="1126" y="175"/>
                    <a:pt x="1140" y="188"/>
                    <a:pt x="1140" y="204"/>
                  </a:cubicBezTo>
                  <a:cubicBezTo>
                    <a:pt x="1140" y="221"/>
                    <a:pt x="1126" y="234"/>
                    <a:pt x="1110" y="234"/>
                  </a:cubicBezTo>
                  <a:cubicBezTo>
                    <a:pt x="875" y="234"/>
                    <a:pt x="875" y="234"/>
                    <a:pt x="875" y="234"/>
                  </a:cubicBezTo>
                  <a:cubicBezTo>
                    <a:pt x="859" y="234"/>
                    <a:pt x="846" y="247"/>
                    <a:pt x="846" y="263"/>
                  </a:cubicBezTo>
                  <a:cubicBezTo>
                    <a:pt x="846" y="279"/>
                    <a:pt x="859" y="292"/>
                    <a:pt x="875" y="292"/>
                  </a:cubicBezTo>
                  <a:cubicBezTo>
                    <a:pt x="994" y="292"/>
                    <a:pt x="994" y="292"/>
                    <a:pt x="994" y="292"/>
                  </a:cubicBezTo>
                  <a:cubicBezTo>
                    <a:pt x="1010" y="292"/>
                    <a:pt x="1023" y="305"/>
                    <a:pt x="1023" y="321"/>
                  </a:cubicBezTo>
                  <a:cubicBezTo>
                    <a:pt x="1023" y="337"/>
                    <a:pt x="1010" y="351"/>
                    <a:pt x="994" y="351"/>
                  </a:cubicBezTo>
                  <a:cubicBezTo>
                    <a:pt x="654" y="351"/>
                    <a:pt x="654" y="351"/>
                    <a:pt x="654" y="351"/>
                  </a:cubicBezTo>
                  <a:cubicBezTo>
                    <a:pt x="638" y="351"/>
                    <a:pt x="625" y="364"/>
                    <a:pt x="625" y="380"/>
                  </a:cubicBezTo>
                  <a:cubicBezTo>
                    <a:pt x="625" y="396"/>
                    <a:pt x="638" y="409"/>
                    <a:pt x="654" y="409"/>
                  </a:cubicBezTo>
                  <a:cubicBezTo>
                    <a:pt x="761" y="409"/>
                    <a:pt x="761" y="409"/>
                    <a:pt x="761" y="409"/>
                  </a:cubicBezTo>
                  <a:cubicBezTo>
                    <a:pt x="777" y="409"/>
                    <a:pt x="790" y="422"/>
                    <a:pt x="790" y="438"/>
                  </a:cubicBezTo>
                  <a:cubicBezTo>
                    <a:pt x="790" y="454"/>
                    <a:pt x="777" y="467"/>
                    <a:pt x="761" y="467"/>
                  </a:cubicBezTo>
                  <a:cubicBezTo>
                    <a:pt x="586" y="467"/>
                    <a:pt x="586" y="467"/>
                    <a:pt x="586" y="467"/>
                  </a:cubicBezTo>
                  <a:cubicBezTo>
                    <a:pt x="570" y="467"/>
                    <a:pt x="557" y="481"/>
                    <a:pt x="557" y="497"/>
                  </a:cubicBezTo>
                  <a:cubicBezTo>
                    <a:pt x="557" y="513"/>
                    <a:pt x="570" y="526"/>
                    <a:pt x="586" y="526"/>
                  </a:cubicBezTo>
                  <a:cubicBezTo>
                    <a:pt x="1110" y="526"/>
                    <a:pt x="1110" y="526"/>
                    <a:pt x="1110" y="526"/>
                  </a:cubicBezTo>
                  <a:cubicBezTo>
                    <a:pt x="1126" y="526"/>
                    <a:pt x="1140" y="539"/>
                    <a:pt x="1140" y="555"/>
                  </a:cubicBezTo>
                  <a:cubicBezTo>
                    <a:pt x="1140" y="571"/>
                    <a:pt x="1126" y="584"/>
                    <a:pt x="1110" y="584"/>
                  </a:cubicBezTo>
                  <a:cubicBezTo>
                    <a:pt x="877" y="584"/>
                    <a:pt x="877" y="584"/>
                    <a:pt x="877" y="584"/>
                  </a:cubicBezTo>
                  <a:cubicBezTo>
                    <a:pt x="876" y="584"/>
                    <a:pt x="875" y="584"/>
                    <a:pt x="874" y="584"/>
                  </a:cubicBezTo>
                  <a:cubicBezTo>
                    <a:pt x="495" y="584"/>
                    <a:pt x="495" y="584"/>
                    <a:pt x="495" y="584"/>
                  </a:cubicBezTo>
                  <a:cubicBezTo>
                    <a:pt x="416" y="584"/>
                    <a:pt x="416" y="584"/>
                    <a:pt x="416" y="584"/>
                  </a:cubicBezTo>
                  <a:cubicBezTo>
                    <a:pt x="400" y="584"/>
                    <a:pt x="386" y="597"/>
                    <a:pt x="386" y="613"/>
                  </a:cubicBezTo>
                  <a:cubicBezTo>
                    <a:pt x="386" y="630"/>
                    <a:pt x="400" y="643"/>
                    <a:pt x="416" y="643"/>
                  </a:cubicBezTo>
                  <a:cubicBezTo>
                    <a:pt x="611" y="643"/>
                    <a:pt x="611" y="643"/>
                    <a:pt x="611" y="643"/>
                  </a:cubicBezTo>
                  <a:cubicBezTo>
                    <a:pt x="627" y="643"/>
                    <a:pt x="641" y="656"/>
                    <a:pt x="641" y="672"/>
                  </a:cubicBezTo>
                  <a:cubicBezTo>
                    <a:pt x="641" y="688"/>
                    <a:pt x="628" y="701"/>
                    <a:pt x="612" y="701"/>
                  </a:cubicBezTo>
                  <a:cubicBezTo>
                    <a:pt x="528" y="701"/>
                    <a:pt x="528" y="701"/>
                    <a:pt x="528" y="701"/>
                  </a:cubicBezTo>
                  <a:cubicBezTo>
                    <a:pt x="528" y="701"/>
                    <a:pt x="527" y="701"/>
                    <a:pt x="527" y="701"/>
                  </a:cubicBezTo>
                  <a:cubicBezTo>
                    <a:pt x="145" y="701"/>
                    <a:pt x="145" y="701"/>
                    <a:pt x="145" y="701"/>
                  </a:cubicBezTo>
                  <a:cubicBezTo>
                    <a:pt x="129" y="701"/>
                    <a:pt x="116" y="714"/>
                    <a:pt x="116" y="730"/>
                  </a:cubicBezTo>
                  <a:cubicBezTo>
                    <a:pt x="116" y="746"/>
                    <a:pt x="129" y="760"/>
                    <a:pt x="145" y="760"/>
                  </a:cubicBezTo>
                  <a:cubicBezTo>
                    <a:pt x="378" y="760"/>
                    <a:pt x="378" y="760"/>
                    <a:pt x="378" y="760"/>
                  </a:cubicBezTo>
                  <a:cubicBezTo>
                    <a:pt x="394" y="760"/>
                    <a:pt x="408" y="773"/>
                    <a:pt x="408" y="789"/>
                  </a:cubicBezTo>
                  <a:cubicBezTo>
                    <a:pt x="408" y="805"/>
                    <a:pt x="394" y="818"/>
                    <a:pt x="378" y="818"/>
                  </a:cubicBezTo>
                  <a:cubicBezTo>
                    <a:pt x="262" y="818"/>
                    <a:pt x="262" y="818"/>
                    <a:pt x="262" y="818"/>
                  </a:cubicBezTo>
                  <a:cubicBezTo>
                    <a:pt x="246" y="818"/>
                    <a:pt x="233" y="831"/>
                    <a:pt x="233" y="847"/>
                  </a:cubicBezTo>
                  <a:cubicBezTo>
                    <a:pt x="233" y="863"/>
                    <a:pt x="246" y="876"/>
                    <a:pt x="262" y="876"/>
                  </a:cubicBezTo>
                  <a:cubicBezTo>
                    <a:pt x="611" y="876"/>
                    <a:pt x="611" y="876"/>
                    <a:pt x="611" y="876"/>
                  </a:cubicBezTo>
                  <a:cubicBezTo>
                    <a:pt x="627" y="876"/>
                    <a:pt x="641" y="889"/>
                    <a:pt x="641" y="906"/>
                  </a:cubicBezTo>
                  <a:cubicBezTo>
                    <a:pt x="641" y="922"/>
                    <a:pt x="627" y="935"/>
                    <a:pt x="611" y="935"/>
                  </a:cubicBezTo>
                  <a:cubicBezTo>
                    <a:pt x="87" y="935"/>
                    <a:pt x="87" y="935"/>
                    <a:pt x="87" y="935"/>
                  </a:cubicBezTo>
                  <a:cubicBezTo>
                    <a:pt x="71" y="935"/>
                    <a:pt x="58" y="948"/>
                    <a:pt x="58" y="964"/>
                  </a:cubicBezTo>
                  <a:cubicBezTo>
                    <a:pt x="58" y="980"/>
                    <a:pt x="71" y="993"/>
                    <a:pt x="87" y="993"/>
                  </a:cubicBezTo>
                  <a:cubicBezTo>
                    <a:pt x="320" y="993"/>
                    <a:pt x="320" y="993"/>
                    <a:pt x="320" y="993"/>
                  </a:cubicBezTo>
                  <a:cubicBezTo>
                    <a:pt x="336" y="993"/>
                    <a:pt x="349" y="1006"/>
                    <a:pt x="349" y="1022"/>
                  </a:cubicBezTo>
                  <a:cubicBezTo>
                    <a:pt x="349" y="1038"/>
                    <a:pt x="336" y="1052"/>
                    <a:pt x="320" y="1052"/>
                  </a:cubicBezTo>
                  <a:cubicBezTo>
                    <a:pt x="262" y="1052"/>
                    <a:pt x="262" y="1052"/>
                    <a:pt x="262" y="1052"/>
                  </a:cubicBezTo>
                  <a:cubicBezTo>
                    <a:pt x="246" y="1052"/>
                    <a:pt x="233" y="1065"/>
                    <a:pt x="233" y="1081"/>
                  </a:cubicBezTo>
                  <a:cubicBezTo>
                    <a:pt x="233" y="1097"/>
                    <a:pt x="246" y="1110"/>
                    <a:pt x="262" y="1110"/>
                  </a:cubicBezTo>
                  <a:cubicBezTo>
                    <a:pt x="553" y="1110"/>
                    <a:pt x="553" y="1110"/>
                    <a:pt x="553" y="1110"/>
                  </a:cubicBezTo>
                  <a:cubicBezTo>
                    <a:pt x="569" y="1110"/>
                    <a:pt x="582" y="1097"/>
                    <a:pt x="582" y="1081"/>
                  </a:cubicBezTo>
                  <a:cubicBezTo>
                    <a:pt x="582" y="1065"/>
                    <a:pt x="569" y="1052"/>
                    <a:pt x="553" y="1052"/>
                  </a:cubicBezTo>
                  <a:cubicBezTo>
                    <a:pt x="495" y="1052"/>
                    <a:pt x="495" y="1052"/>
                    <a:pt x="495" y="1052"/>
                  </a:cubicBezTo>
                  <a:cubicBezTo>
                    <a:pt x="479" y="1052"/>
                    <a:pt x="466" y="1038"/>
                    <a:pt x="466" y="1022"/>
                  </a:cubicBezTo>
                  <a:cubicBezTo>
                    <a:pt x="466" y="1006"/>
                    <a:pt x="479" y="993"/>
                    <a:pt x="495" y="993"/>
                  </a:cubicBezTo>
                  <a:cubicBezTo>
                    <a:pt x="961" y="993"/>
                    <a:pt x="961" y="993"/>
                    <a:pt x="961" y="993"/>
                  </a:cubicBezTo>
                  <a:cubicBezTo>
                    <a:pt x="977" y="993"/>
                    <a:pt x="990" y="1006"/>
                    <a:pt x="990" y="1022"/>
                  </a:cubicBezTo>
                  <a:cubicBezTo>
                    <a:pt x="990" y="1038"/>
                    <a:pt x="977" y="1052"/>
                    <a:pt x="961" y="1052"/>
                  </a:cubicBezTo>
                  <a:cubicBezTo>
                    <a:pt x="728" y="1052"/>
                    <a:pt x="728" y="1052"/>
                    <a:pt x="728" y="1052"/>
                  </a:cubicBezTo>
                  <a:cubicBezTo>
                    <a:pt x="712" y="1052"/>
                    <a:pt x="699" y="1065"/>
                    <a:pt x="699" y="1081"/>
                  </a:cubicBezTo>
                  <a:cubicBezTo>
                    <a:pt x="699" y="1097"/>
                    <a:pt x="712" y="1110"/>
                    <a:pt x="728" y="1110"/>
                  </a:cubicBezTo>
                  <a:cubicBezTo>
                    <a:pt x="786" y="1110"/>
                    <a:pt x="786" y="1110"/>
                    <a:pt x="786" y="1110"/>
                  </a:cubicBezTo>
                  <a:cubicBezTo>
                    <a:pt x="802" y="1110"/>
                    <a:pt x="815" y="1123"/>
                    <a:pt x="815" y="1139"/>
                  </a:cubicBezTo>
                  <a:cubicBezTo>
                    <a:pt x="815" y="1139"/>
                    <a:pt x="815" y="1139"/>
                    <a:pt x="815" y="1139"/>
                  </a:cubicBezTo>
                  <a:cubicBezTo>
                    <a:pt x="815" y="1155"/>
                    <a:pt x="802" y="1168"/>
                    <a:pt x="786" y="1168"/>
                  </a:cubicBezTo>
                  <a:cubicBezTo>
                    <a:pt x="670" y="1168"/>
                    <a:pt x="670" y="1168"/>
                    <a:pt x="670" y="1168"/>
                  </a:cubicBezTo>
                  <a:cubicBezTo>
                    <a:pt x="654" y="1168"/>
                    <a:pt x="641" y="1182"/>
                    <a:pt x="641" y="1198"/>
                  </a:cubicBezTo>
                  <a:cubicBezTo>
                    <a:pt x="641" y="1214"/>
                    <a:pt x="654" y="1227"/>
                    <a:pt x="670" y="1227"/>
                  </a:cubicBezTo>
                  <a:cubicBezTo>
                    <a:pt x="961" y="1227"/>
                    <a:pt x="961" y="1227"/>
                    <a:pt x="961" y="1227"/>
                  </a:cubicBezTo>
                  <a:cubicBezTo>
                    <a:pt x="977" y="1227"/>
                    <a:pt x="990" y="1240"/>
                    <a:pt x="990" y="1256"/>
                  </a:cubicBezTo>
                  <a:cubicBezTo>
                    <a:pt x="990" y="1272"/>
                    <a:pt x="977" y="1285"/>
                    <a:pt x="961" y="1285"/>
                  </a:cubicBezTo>
                  <a:cubicBezTo>
                    <a:pt x="437" y="1285"/>
                    <a:pt x="437" y="1285"/>
                    <a:pt x="437" y="1285"/>
                  </a:cubicBezTo>
                  <a:cubicBezTo>
                    <a:pt x="421" y="1285"/>
                    <a:pt x="408" y="1272"/>
                    <a:pt x="408" y="1256"/>
                  </a:cubicBezTo>
                  <a:cubicBezTo>
                    <a:pt x="408" y="1240"/>
                    <a:pt x="421" y="1227"/>
                    <a:pt x="437" y="1227"/>
                  </a:cubicBezTo>
                  <a:cubicBezTo>
                    <a:pt x="553" y="1227"/>
                    <a:pt x="553" y="1227"/>
                    <a:pt x="553" y="1227"/>
                  </a:cubicBezTo>
                  <a:cubicBezTo>
                    <a:pt x="569" y="1227"/>
                    <a:pt x="582" y="1214"/>
                    <a:pt x="582" y="1198"/>
                  </a:cubicBezTo>
                  <a:cubicBezTo>
                    <a:pt x="582" y="1182"/>
                    <a:pt x="569" y="1168"/>
                    <a:pt x="553" y="1168"/>
                  </a:cubicBezTo>
                  <a:cubicBezTo>
                    <a:pt x="87" y="1168"/>
                    <a:pt x="87" y="1168"/>
                    <a:pt x="87" y="1168"/>
                  </a:cubicBezTo>
                  <a:cubicBezTo>
                    <a:pt x="71" y="1168"/>
                    <a:pt x="58" y="1182"/>
                    <a:pt x="58" y="1198"/>
                  </a:cubicBezTo>
                  <a:cubicBezTo>
                    <a:pt x="58" y="1214"/>
                    <a:pt x="71" y="1227"/>
                    <a:pt x="87" y="1227"/>
                  </a:cubicBezTo>
                  <a:cubicBezTo>
                    <a:pt x="262" y="1227"/>
                    <a:pt x="262" y="1227"/>
                    <a:pt x="262" y="1227"/>
                  </a:cubicBezTo>
                  <a:cubicBezTo>
                    <a:pt x="278" y="1227"/>
                    <a:pt x="291" y="1240"/>
                    <a:pt x="291" y="1256"/>
                  </a:cubicBezTo>
                  <a:cubicBezTo>
                    <a:pt x="291" y="1272"/>
                    <a:pt x="278" y="1285"/>
                    <a:pt x="262" y="1285"/>
                  </a:cubicBezTo>
                  <a:cubicBezTo>
                    <a:pt x="204" y="1285"/>
                    <a:pt x="204" y="1285"/>
                    <a:pt x="204" y="1285"/>
                  </a:cubicBezTo>
                  <a:cubicBezTo>
                    <a:pt x="188" y="1285"/>
                    <a:pt x="175" y="1298"/>
                    <a:pt x="175" y="1315"/>
                  </a:cubicBezTo>
                  <a:cubicBezTo>
                    <a:pt x="175" y="1331"/>
                    <a:pt x="188" y="1344"/>
                    <a:pt x="204" y="1344"/>
                  </a:cubicBezTo>
                  <a:cubicBezTo>
                    <a:pt x="553" y="1344"/>
                    <a:pt x="553" y="1344"/>
                    <a:pt x="553" y="1344"/>
                  </a:cubicBezTo>
                  <a:cubicBezTo>
                    <a:pt x="569" y="1344"/>
                    <a:pt x="582" y="1357"/>
                    <a:pt x="582" y="1373"/>
                  </a:cubicBezTo>
                  <a:cubicBezTo>
                    <a:pt x="582" y="1389"/>
                    <a:pt x="569" y="1402"/>
                    <a:pt x="553" y="1402"/>
                  </a:cubicBezTo>
                  <a:cubicBezTo>
                    <a:pt x="29" y="1402"/>
                    <a:pt x="29" y="1402"/>
                    <a:pt x="29" y="1402"/>
                  </a:cubicBezTo>
                  <a:cubicBezTo>
                    <a:pt x="13" y="1402"/>
                    <a:pt x="0" y="1415"/>
                    <a:pt x="0" y="1431"/>
                  </a:cubicBezTo>
                  <a:cubicBezTo>
                    <a:pt x="0" y="1447"/>
                    <a:pt x="13" y="1461"/>
                    <a:pt x="29" y="1461"/>
                  </a:cubicBezTo>
                  <a:cubicBezTo>
                    <a:pt x="495" y="1461"/>
                    <a:pt x="495" y="1461"/>
                    <a:pt x="495" y="1461"/>
                  </a:cubicBezTo>
                  <a:cubicBezTo>
                    <a:pt x="511" y="1461"/>
                    <a:pt x="524" y="1472"/>
                    <a:pt x="524" y="1488"/>
                  </a:cubicBezTo>
                  <a:cubicBezTo>
                    <a:pt x="524" y="1488"/>
                    <a:pt x="524" y="1488"/>
                    <a:pt x="524" y="1488"/>
                  </a:cubicBezTo>
                  <a:cubicBezTo>
                    <a:pt x="1265" y="1488"/>
                    <a:pt x="1265" y="1488"/>
                    <a:pt x="1265" y="14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94000" y="594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4000" y="18000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en-GB"/>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7" name="Date Placeholder 2">
            <a:extLst>
              <a:ext uri="{FF2B5EF4-FFF2-40B4-BE49-F238E27FC236}">
                <a16:creationId xmlns:a16="http://schemas.microsoft.com/office/drawing/2014/main" id="{8840B129-A5E2-4AFE-B608-D4D4FB6A2F8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3927564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three conten pattern ba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7EC562E-4C23-4C03-A766-C825943BFDF8}"/>
              </a:ext>
            </a:extLst>
          </p:cNvPr>
          <p:cNvSpPr/>
          <p:nvPr userDrawn="1"/>
        </p:nvSpPr>
        <p:spPr>
          <a:xfrm>
            <a:off x="0" y="0"/>
            <a:ext cx="12192000" cy="20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en-GB"/>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4">
            <a:extLst>
              <a:ext uri="{FF2B5EF4-FFF2-40B4-BE49-F238E27FC236}">
                <a16:creationId xmlns:a16="http://schemas.microsoft.com/office/drawing/2014/main" id="{061BA921-51AA-4AB1-8338-B422D0F508C1}"/>
              </a:ext>
            </a:extLst>
          </p:cNvPr>
          <p:cNvGrpSpPr>
            <a:grpSpLocks noChangeAspect="1"/>
          </p:cNvGrpSpPr>
          <p:nvPr userDrawn="1"/>
        </p:nvGrpSpPr>
        <p:grpSpPr bwMode="auto">
          <a:xfrm>
            <a:off x="6072786" y="1"/>
            <a:ext cx="6119214" cy="2110154"/>
            <a:chOff x="1203" y="1250"/>
            <a:chExt cx="5272" cy="1818"/>
          </a:xfrm>
          <a:solidFill>
            <a:schemeClr val="bg1">
              <a:alpha val="20000"/>
            </a:schemeClr>
          </a:solidFill>
        </p:grpSpPr>
        <p:sp>
          <p:nvSpPr>
            <p:cNvPr id="13" name="Freeform 5">
              <a:extLst>
                <a:ext uri="{FF2B5EF4-FFF2-40B4-BE49-F238E27FC236}">
                  <a16:creationId xmlns:a16="http://schemas.microsoft.com/office/drawing/2014/main" id="{ABF3DF9A-3253-48DB-B7E1-3903B5F5C901}"/>
                </a:ext>
              </a:extLst>
            </p:cNvPr>
            <p:cNvSpPr>
              <a:spLocks/>
            </p:cNvSpPr>
            <p:nvPr userDrawn="1"/>
          </p:nvSpPr>
          <p:spPr bwMode="auto">
            <a:xfrm>
              <a:off x="1381" y="2739"/>
              <a:ext cx="273" cy="91"/>
            </a:xfrm>
            <a:custGeom>
              <a:avLst/>
              <a:gdLst>
                <a:gd name="T0" fmla="*/ 0 w 115"/>
                <a:gd name="T1" fmla="*/ 19 h 38"/>
                <a:gd name="T2" fmla="*/ 19 w 115"/>
                <a:gd name="T3" fmla="*/ 38 h 38"/>
                <a:gd name="T4" fmla="*/ 96 w 115"/>
                <a:gd name="T5" fmla="*/ 38 h 38"/>
                <a:gd name="T6" fmla="*/ 115 w 115"/>
                <a:gd name="T7" fmla="*/ 19 h 38"/>
                <a:gd name="T8" fmla="*/ 96 w 115"/>
                <a:gd name="T9" fmla="*/ 0 h 38"/>
                <a:gd name="T10" fmla="*/ 19 w 115"/>
                <a:gd name="T11" fmla="*/ 0 h 38"/>
                <a:gd name="T12" fmla="*/ 0 w 115"/>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115" h="38">
                  <a:moveTo>
                    <a:pt x="0" y="19"/>
                  </a:moveTo>
                  <a:cubicBezTo>
                    <a:pt x="0" y="29"/>
                    <a:pt x="9" y="38"/>
                    <a:pt x="19" y="38"/>
                  </a:cubicBezTo>
                  <a:cubicBezTo>
                    <a:pt x="96" y="38"/>
                    <a:pt x="96" y="38"/>
                    <a:pt x="96" y="38"/>
                  </a:cubicBezTo>
                  <a:cubicBezTo>
                    <a:pt x="106" y="38"/>
                    <a:pt x="115" y="29"/>
                    <a:pt x="115" y="19"/>
                  </a:cubicBezTo>
                  <a:cubicBezTo>
                    <a:pt x="115" y="9"/>
                    <a:pt x="106" y="0"/>
                    <a:pt x="96" y="0"/>
                  </a:cubicBezTo>
                  <a:cubicBezTo>
                    <a:pt x="19" y="0"/>
                    <a:pt x="19" y="0"/>
                    <a:pt x="19" y="0"/>
                  </a:cubicBezTo>
                  <a:cubicBezTo>
                    <a:pt x="9" y="0"/>
                    <a:pt x="0" y="9"/>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5514053E-0B0C-4126-99B1-5D4B0065551A}"/>
                </a:ext>
              </a:extLst>
            </p:cNvPr>
            <p:cNvSpPr>
              <a:spLocks/>
            </p:cNvSpPr>
            <p:nvPr userDrawn="1"/>
          </p:nvSpPr>
          <p:spPr bwMode="auto">
            <a:xfrm>
              <a:off x="1203" y="2918"/>
              <a:ext cx="178" cy="97"/>
            </a:xfrm>
            <a:custGeom>
              <a:avLst/>
              <a:gdLst>
                <a:gd name="T0" fmla="*/ 57 w 75"/>
                <a:gd name="T1" fmla="*/ 0 h 41"/>
                <a:gd name="T2" fmla="*/ 19 w 75"/>
                <a:gd name="T3" fmla="*/ 0 h 41"/>
                <a:gd name="T4" fmla="*/ 0 w 75"/>
                <a:gd name="T5" fmla="*/ 20 h 41"/>
                <a:gd name="T6" fmla="*/ 19 w 75"/>
                <a:gd name="T7" fmla="*/ 41 h 41"/>
                <a:gd name="T8" fmla="*/ 57 w 75"/>
                <a:gd name="T9" fmla="*/ 41 h 41"/>
                <a:gd name="T10" fmla="*/ 75 w 75"/>
                <a:gd name="T11" fmla="*/ 20 h 41"/>
                <a:gd name="T12" fmla="*/ 57 w 7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75" h="41">
                  <a:moveTo>
                    <a:pt x="57" y="0"/>
                  </a:moveTo>
                  <a:cubicBezTo>
                    <a:pt x="19" y="0"/>
                    <a:pt x="19" y="0"/>
                    <a:pt x="19" y="0"/>
                  </a:cubicBezTo>
                  <a:cubicBezTo>
                    <a:pt x="9" y="0"/>
                    <a:pt x="0" y="9"/>
                    <a:pt x="0" y="20"/>
                  </a:cubicBezTo>
                  <a:cubicBezTo>
                    <a:pt x="0" y="31"/>
                    <a:pt x="9" y="41"/>
                    <a:pt x="19" y="41"/>
                  </a:cubicBezTo>
                  <a:cubicBezTo>
                    <a:pt x="57" y="41"/>
                    <a:pt x="57" y="41"/>
                    <a:pt x="57" y="41"/>
                  </a:cubicBezTo>
                  <a:cubicBezTo>
                    <a:pt x="67" y="41"/>
                    <a:pt x="75" y="31"/>
                    <a:pt x="75" y="20"/>
                  </a:cubicBezTo>
                  <a:cubicBezTo>
                    <a:pt x="75" y="9"/>
                    <a:pt x="67"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7">
              <a:extLst>
                <a:ext uri="{FF2B5EF4-FFF2-40B4-BE49-F238E27FC236}">
                  <a16:creationId xmlns:a16="http://schemas.microsoft.com/office/drawing/2014/main" id="{A7903047-B689-4E94-89E5-E7964C7779CC}"/>
                </a:ext>
              </a:extLst>
            </p:cNvPr>
            <p:cNvSpPr>
              <a:spLocks noChangeArrowheads="1"/>
            </p:cNvSpPr>
            <p:nvPr userDrawn="1"/>
          </p:nvSpPr>
          <p:spPr bwMode="auto">
            <a:xfrm>
              <a:off x="1293" y="2561"/>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DD2A04B3-3BCD-44D5-A6DE-AAF04B6601A8}"/>
                </a:ext>
              </a:extLst>
            </p:cNvPr>
            <p:cNvSpPr>
              <a:spLocks/>
            </p:cNvSpPr>
            <p:nvPr userDrawn="1"/>
          </p:nvSpPr>
          <p:spPr bwMode="auto">
            <a:xfrm>
              <a:off x="1471" y="2021"/>
              <a:ext cx="273" cy="88"/>
            </a:xfrm>
            <a:custGeom>
              <a:avLst/>
              <a:gdLst>
                <a:gd name="T0" fmla="*/ 115 w 115"/>
                <a:gd name="T1" fmla="*/ 18 h 37"/>
                <a:gd name="T2" fmla="*/ 96 w 115"/>
                <a:gd name="T3" fmla="*/ 0 h 37"/>
                <a:gd name="T4" fmla="*/ 19 w 115"/>
                <a:gd name="T5" fmla="*/ 0 h 37"/>
                <a:gd name="T6" fmla="*/ 0 w 115"/>
                <a:gd name="T7" fmla="*/ 18 h 37"/>
                <a:gd name="T8" fmla="*/ 19 w 115"/>
                <a:gd name="T9" fmla="*/ 37 h 37"/>
                <a:gd name="T10" fmla="*/ 96 w 115"/>
                <a:gd name="T11" fmla="*/ 37 h 37"/>
                <a:gd name="T12" fmla="*/ 115 w 115"/>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115" h="37">
                  <a:moveTo>
                    <a:pt x="115" y="18"/>
                  </a:moveTo>
                  <a:cubicBezTo>
                    <a:pt x="115" y="8"/>
                    <a:pt x="106" y="0"/>
                    <a:pt x="96" y="0"/>
                  </a:cubicBezTo>
                  <a:cubicBezTo>
                    <a:pt x="19" y="0"/>
                    <a:pt x="19" y="0"/>
                    <a:pt x="19" y="0"/>
                  </a:cubicBezTo>
                  <a:cubicBezTo>
                    <a:pt x="8" y="0"/>
                    <a:pt x="0" y="8"/>
                    <a:pt x="0" y="18"/>
                  </a:cubicBezTo>
                  <a:cubicBezTo>
                    <a:pt x="0" y="28"/>
                    <a:pt x="8" y="37"/>
                    <a:pt x="19" y="37"/>
                  </a:cubicBezTo>
                  <a:cubicBezTo>
                    <a:pt x="96" y="37"/>
                    <a:pt x="96" y="37"/>
                    <a:pt x="96" y="37"/>
                  </a:cubicBezTo>
                  <a:cubicBezTo>
                    <a:pt x="106" y="37"/>
                    <a:pt x="115" y="28"/>
                    <a:pt x="115"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4D9B9394-DF1F-4404-99ED-28723EC412F2}"/>
                </a:ext>
              </a:extLst>
            </p:cNvPr>
            <p:cNvSpPr>
              <a:spLocks/>
            </p:cNvSpPr>
            <p:nvPr userDrawn="1"/>
          </p:nvSpPr>
          <p:spPr bwMode="auto">
            <a:xfrm>
              <a:off x="1381" y="2378"/>
              <a:ext cx="363" cy="95"/>
            </a:xfrm>
            <a:custGeom>
              <a:avLst/>
              <a:gdLst>
                <a:gd name="T0" fmla="*/ 153 w 153"/>
                <a:gd name="T1" fmla="*/ 20 h 40"/>
                <a:gd name="T2" fmla="*/ 134 w 153"/>
                <a:gd name="T3" fmla="*/ 0 h 40"/>
                <a:gd name="T4" fmla="*/ 19 w 153"/>
                <a:gd name="T5" fmla="*/ 0 h 40"/>
                <a:gd name="T6" fmla="*/ 0 w 153"/>
                <a:gd name="T7" fmla="*/ 20 h 40"/>
                <a:gd name="T8" fmla="*/ 19 w 153"/>
                <a:gd name="T9" fmla="*/ 40 h 40"/>
                <a:gd name="T10" fmla="*/ 134 w 153"/>
                <a:gd name="T11" fmla="*/ 40 h 40"/>
                <a:gd name="T12" fmla="*/ 153 w 153"/>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153" h="40">
                  <a:moveTo>
                    <a:pt x="153" y="20"/>
                  </a:moveTo>
                  <a:cubicBezTo>
                    <a:pt x="153" y="8"/>
                    <a:pt x="144" y="0"/>
                    <a:pt x="134" y="0"/>
                  </a:cubicBezTo>
                  <a:cubicBezTo>
                    <a:pt x="19" y="0"/>
                    <a:pt x="19" y="0"/>
                    <a:pt x="19" y="0"/>
                  </a:cubicBezTo>
                  <a:cubicBezTo>
                    <a:pt x="9" y="0"/>
                    <a:pt x="0" y="8"/>
                    <a:pt x="0" y="20"/>
                  </a:cubicBezTo>
                  <a:cubicBezTo>
                    <a:pt x="0" y="31"/>
                    <a:pt x="9" y="40"/>
                    <a:pt x="19" y="40"/>
                  </a:cubicBezTo>
                  <a:cubicBezTo>
                    <a:pt x="134" y="40"/>
                    <a:pt x="134" y="40"/>
                    <a:pt x="134" y="40"/>
                  </a:cubicBezTo>
                  <a:cubicBezTo>
                    <a:pt x="144" y="40"/>
                    <a:pt x="153" y="31"/>
                    <a:pt x="153"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0">
              <a:extLst>
                <a:ext uri="{FF2B5EF4-FFF2-40B4-BE49-F238E27FC236}">
                  <a16:creationId xmlns:a16="http://schemas.microsoft.com/office/drawing/2014/main" id="{774D2D33-D07E-43B8-BB05-DD45A8397401}"/>
                </a:ext>
              </a:extLst>
            </p:cNvPr>
            <p:cNvSpPr>
              <a:spLocks noChangeArrowheads="1"/>
            </p:cNvSpPr>
            <p:nvPr userDrawn="1"/>
          </p:nvSpPr>
          <p:spPr bwMode="auto">
            <a:xfrm>
              <a:off x="1889" y="1657"/>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4F7873AA-0BA5-46D3-A79D-12B702B0B1F1}"/>
                </a:ext>
              </a:extLst>
            </p:cNvPr>
            <p:cNvSpPr>
              <a:spLocks/>
            </p:cNvSpPr>
            <p:nvPr userDrawn="1"/>
          </p:nvSpPr>
          <p:spPr bwMode="auto">
            <a:xfrm>
              <a:off x="1471" y="1250"/>
              <a:ext cx="5004" cy="1818"/>
            </a:xfrm>
            <a:custGeom>
              <a:avLst/>
              <a:gdLst>
                <a:gd name="T0" fmla="*/ 2108 w 2108"/>
                <a:gd name="T1" fmla="*/ 764 h 764"/>
                <a:gd name="T2" fmla="*/ 340 w 2108"/>
                <a:gd name="T3" fmla="*/ 764 h 764"/>
                <a:gd name="T4" fmla="*/ 18 w 2108"/>
                <a:gd name="T5" fmla="*/ 746 h 764"/>
                <a:gd name="T6" fmla="*/ 18 w 2108"/>
                <a:gd name="T7" fmla="*/ 708 h 764"/>
                <a:gd name="T8" fmla="*/ 378 w 2108"/>
                <a:gd name="T9" fmla="*/ 689 h 764"/>
                <a:gd name="T10" fmla="*/ 132 w 2108"/>
                <a:gd name="T11" fmla="*/ 670 h 764"/>
                <a:gd name="T12" fmla="*/ 132 w 2108"/>
                <a:gd name="T13" fmla="*/ 632 h 764"/>
                <a:gd name="T14" fmla="*/ 189 w 2108"/>
                <a:gd name="T15" fmla="*/ 613 h 764"/>
                <a:gd name="T16" fmla="*/ 56 w 2108"/>
                <a:gd name="T17" fmla="*/ 594 h 764"/>
                <a:gd name="T18" fmla="*/ 56 w 2108"/>
                <a:gd name="T19" fmla="*/ 556 h 764"/>
                <a:gd name="T20" fmla="*/ 378 w 2108"/>
                <a:gd name="T21" fmla="*/ 575 h 764"/>
                <a:gd name="T22" fmla="*/ 284 w 2108"/>
                <a:gd name="T23" fmla="*/ 594 h 764"/>
                <a:gd name="T24" fmla="*/ 284 w 2108"/>
                <a:gd name="T25" fmla="*/ 632 h 764"/>
                <a:gd name="T26" fmla="*/ 643 w 2108"/>
                <a:gd name="T27" fmla="*/ 613 h 764"/>
                <a:gd name="T28" fmla="*/ 435 w 2108"/>
                <a:gd name="T29" fmla="*/ 594 h 764"/>
                <a:gd name="T30" fmla="*/ 435 w 2108"/>
                <a:gd name="T31" fmla="*/ 556 h 764"/>
                <a:gd name="T32" fmla="*/ 530 w 2108"/>
                <a:gd name="T33" fmla="*/ 537 h 764"/>
                <a:gd name="T34" fmla="*/ 511 w 2108"/>
                <a:gd name="T35" fmla="*/ 518 h 764"/>
                <a:gd name="T36" fmla="*/ 454 w 2108"/>
                <a:gd name="T37" fmla="*/ 499 h 764"/>
                <a:gd name="T38" fmla="*/ 624 w 2108"/>
                <a:gd name="T39" fmla="*/ 481 h 764"/>
                <a:gd name="T40" fmla="*/ 624 w 2108"/>
                <a:gd name="T41" fmla="*/ 443 h 764"/>
                <a:gd name="T42" fmla="*/ 302 w 2108"/>
                <a:gd name="T43" fmla="*/ 461 h 764"/>
                <a:gd name="T44" fmla="*/ 360 w 2108"/>
                <a:gd name="T45" fmla="*/ 481 h 764"/>
                <a:gd name="T46" fmla="*/ 360 w 2108"/>
                <a:gd name="T47" fmla="*/ 518 h 764"/>
                <a:gd name="T48" fmla="*/ 151 w 2108"/>
                <a:gd name="T49" fmla="*/ 499 h 764"/>
                <a:gd name="T50" fmla="*/ 208 w 2108"/>
                <a:gd name="T51" fmla="*/ 481 h 764"/>
                <a:gd name="T52" fmla="*/ 208 w 2108"/>
                <a:gd name="T53" fmla="*/ 443 h 764"/>
                <a:gd name="T54" fmla="*/ 38 w 2108"/>
                <a:gd name="T55" fmla="*/ 423 h 764"/>
                <a:gd name="T56" fmla="*/ 397 w 2108"/>
                <a:gd name="T57" fmla="*/ 405 h 764"/>
                <a:gd name="T58" fmla="*/ 397 w 2108"/>
                <a:gd name="T59" fmla="*/ 367 h 764"/>
                <a:gd name="T60" fmla="*/ 151 w 2108"/>
                <a:gd name="T61" fmla="*/ 347 h 764"/>
                <a:gd name="T62" fmla="*/ 246 w 2108"/>
                <a:gd name="T63" fmla="*/ 329 h 764"/>
                <a:gd name="T64" fmla="*/ 246 w 2108"/>
                <a:gd name="T65" fmla="*/ 291 h 764"/>
                <a:gd name="T66" fmla="*/ 76 w 2108"/>
                <a:gd name="T67" fmla="*/ 271 h 764"/>
                <a:gd name="T68" fmla="*/ 342 w 2108"/>
                <a:gd name="T69" fmla="*/ 253 h 764"/>
                <a:gd name="T70" fmla="*/ 397 w 2108"/>
                <a:gd name="T71" fmla="*/ 253 h 764"/>
                <a:gd name="T72" fmla="*/ 397 w 2108"/>
                <a:gd name="T73" fmla="*/ 215 h 764"/>
                <a:gd name="T74" fmla="*/ 251 w 2108"/>
                <a:gd name="T75" fmla="*/ 195 h 764"/>
                <a:gd name="T76" fmla="*/ 322 w 2108"/>
                <a:gd name="T77" fmla="*/ 177 h 764"/>
                <a:gd name="T78" fmla="*/ 570 w 2108"/>
                <a:gd name="T79" fmla="*/ 176 h 764"/>
                <a:gd name="T80" fmla="*/ 741 w 2108"/>
                <a:gd name="T81" fmla="*/ 157 h 764"/>
                <a:gd name="T82" fmla="*/ 381 w 2108"/>
                <a:gd name="T83" fmla="*/ 138 h 764"/>
                <a:gd name="T84" fmla="*/ 381 w 2108"/>
                <a:gd name="T85" fmla="*/ 100 h 764"/>
                <a:gd name="T86" fmla="*/ 513 w 2108"/>
                <a:gd name="T87" fmla="*/ 82 h 764"/>
                <a:gd name="T88" fmla="*/ 425 w 2108"/>
                <a:gd name="T89" fmla="*/ 62 h 764"/>
                <a:gd name="T90" fmla="*/ 425 w 2108"/>
                <a:gd name="T91" fmla="*/ 24 h 764"/>
                <a:gd name="T92" fmla="*/ 665 w 2108"/>
                <a:gd name="T93" fmla="*/ 6 h 764"/>
                <a:gd name="T94" fmla="*/ 2108 w 2108"/>
                <a:gd name="T9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8" h="764">
                  <a:moveTo>
                    <a:pt x="2108" y="0"/>
                  </a:moveTo>
                  <a:cubicBezTo>
                    <a:pt x="2108" y="764"/>
                    <a:pt x="2108" y="764"/>
                    <a:pt x="2108" y="764"/>
                  </a:cubicBezTo>
                  <a:cubicBezTo>
                    <a:pt x="2108" y="764"/>
                    <a:pt x="822" y="764"/>
                    <a:pt x="340" y="764"/>
                  </a:cubicBezTo>
                  <a:cubicBezTo>
                    <a:pt x="340" y="764"/>
                    <a:pt x="340" y="764"/>
                    <a:pt x="340" y="764"/>
                  </a:cubicBezTo>
                  <a:cubicBezTo>
                    <a:pt x="340" y="754"/>
                    <a:pt x="332" y="746"/>
                    <a:pt x="322" y="746"/>
                  </a:cubicBezTo>
                  <a:cubicBezTo>
                    <a:pt x="322" y="746"/>
                    <a:pt x="322" y="746"/>
                    <a:pt x="18" y="746"/>
                  </a:cubicBezTo>
                  <a:cubicBezTo>
                    <a:pt x="8" y="746"/>
                    <a:pt x="0" y="737"/>
                    <a:pt x="0" y="727"/>
                  </a:cubicBezTo>
                  <a:cubicBezTo>
                    <a:pt x="0" y="717"/>
                    <a:pt x="8" y="708"/>
                    <a:pt x="18" y="708"/>
                  </a:cubicBezTo>
                  <a:cubicBezTo>
                    <a:pt x="18" y="708"/>
                    <a:pt x="18" y="708"/>
                    <a:pt x="360" y="708"/>
                  </a:cubicBezTo>
                  <a:cubicBezTo>
                    <a:pt x="370" y="708"/>
                    <a:pt x="378" y="699"/>
                    <a:pt x="378" y="689"/>
                  </a:cubicBezTo>
                  <a:cubicBezTo>
                    <a:pt x="378" y="679"/>
                    <a:pt x="370" y="670"/>
                    <a:pt x="360" y="670"/>
                  </a:cubicBezTo>
                  <a:cubicBezTo>
                    <a:pt x="360" y="670"/>
                    <a:pt x="360" y="670"/>
                    <a:pt x="132" y="670"/>
                  </a:cubicBezTo>
                  <a:cubicBezTo>
                    <a:pt x="122" y="670"/>
                    <a:pt x="113" y="662"/>
                    <a:pt x="113" y="651"/>
                  </a:cubicBezTo>
                  <a:cubicBezTo>
                    <a:pt x="113" y="641"/>
                    <a:pt x="122" y="632"/>
                    <a:pt x="132" y="632"/>
                  </a:cubicBezTo>
                  <a:cubicBezTo>
                    <a:pt x="132" y="632"/>
                    <a:pt x="132" y="632"/>
                    <a:pt x="170" y="632"/>
                  </a:cubicBezTo>
                  <a:cubicBezTo>
                    <a:pt x="181" y="632"/>
                    <a:pt x="189" y="624"/>
                    <a:pt x="189" y="613"/>
                  </a:cubicBezTo>
                  <a:cubicBezTo>
                    <a:pt x="189" y="603"/>
                    <a:pt x="181" y="594"/>
                    <a:pt x="170" y="594"/>
                  </a:cubicBezTo>
                  <a:cubicBezTo>
                    <a:pt x="170" y="594"/>
                    <a:pt x="170" y="594"/>
                    <a:pt x="56" y="594"/>
                  </a:cubicBezTo>
                  <a:cubicBezTo>
                    <a:pt x="46" y="594"/>
                    <a:pt x="38" y="586"/>
                    <a:pt x="38" y="575"/>
                  </a:cubicBezTo>
                  <a:cubicBezTo>
                    <a:pt x="38" y="565"/>
                    <a:pt x="46" y="556"/>
                    <a:pt x="56" y="556"/>
                  </a:cubicBezTo>
                  <a:cubicBezTo>
                    <a:pt x="56" y="556"/>
                    <a:pt x="56" y="556"/>
                    <a:pt x="360" y="556"/>
                  </a:cubicBezTo>
                  <a:cubicBezTo>
                    <a:pt x="370" y="556"/>
                    <a:pt x="378" y="565"/>
                    <a:pt x="378" y="575"/>
                  </a:cubicBezTo>
                  <a:cubicBezTo>
                    <a:pt x="378" y="586"/>
                    <a:pt x="370" y="594"/>
                    <a:pt x="360" y="594"/>
                  </a:cubicBezTo>
                  <a:cubicBezTo>
                    <a:pt x="360" y="594"/>
                    <a:pt x="360" y="594"/>
                    <a:pt x="284" y="594"/>
                  </a:cubicBezTo>
                  <a:cubicBezTo>
                    <a:pt x="273" y="594"/>
                    <a:pt x="265" y="603"/>
                    <a:pt x="265" y="613"/>
                  </a:cubicBezTo>
                  <a:cubicBezTo>
                    <a:pt x="265" y="624"/>
                    <a:pt x="273" y="632"/>
                    <a:pt x="284" y="632"/>
                  </a:cubicBezTo>
                  <a:cubicBezTo>
                    <a:pt x="284" y="632"/>
                    <a:pt x="284" y="632"/>
                    <a:pt x="624" y="632"/>
                  </a:cubicBezTo>
                  <a:cubicBezTo>
                    <a:pt x="635" y="632"/>
                    <a:pt x="643" y="624"/>
                    <a:pt x="643" y="613"/>
                  </a:cubicBezTo>
                  <a:cubicBezTo>
                    <a:pt x="643" y="603"/>
                    <a:pt x="635" y="594"/>
                    <a:pt x="624" y="594"/>
                  </a:cubicBezTo>
                  <a:cubicBezTo>
                    <a:pt x="624" y="594"/>
                    <a:pt x="624" y="594"/>
                    <a:pt x="435" y="594"/>
                  </a:cubicBezTo>
                  <a:cubicBezTo>
                    <a:pt x="425" y="594"/>
                    <a:pt x="416" y="586"/>
                    <a:pt x="416" y="575"/>
                  </a:cubicBezTo>
                  <a:cubicBezTo>
                    <a:pt x="416" y="565"/>
                    <a:pt x="425" y="556"/>
                    <a:pt x="435" y="556"/>
                  </a:cubicBezTo>
                  <a:cubicBezTo>
                    <a:pt x="435" y="556"/>
                    <a:pt x="435" y="556"/>
                    <a:pt x="511" y="556"/>
                  </a:cubicBezTo>
                  <a:cubicBezTo>
                    <a:pt x="521" y="556"/>
                    <a:pt x="530" y="548"/>
                    <a:pt x="530" y="537"/>
                  </a:cubicBezTo>
                  <a:cubicBezTo>
                    <a:pt x="530" y="537"/>
                    <a:pt x="530" y="537"/>
                    <a:pt x="530" y="537"/>
                  </a:cubicBezTo>
                  <a:cubicBezTo>
                    <a:pt x="530" y="527"/>
                    <a:pt x="521" y="518"/>
                    <a:pt x="511" y="518"/>
                  </a:cubicBezTo>
                  <a:cubicBezTo>
                    <a:pt x="511" y="518"/>
                    <a:pt x="511" y="518"/>
                    <a:pt x="473" y="518"/>
                  </a:cubicBezTo>
                  <a:cubicBezTo>
                    <a:pt x="462" y="518"/>
                    <a:pt x="454" y="510"/>
                    <a:pt x="454" y="499"/>
                  </a:cubicBezTo>
                  <a:cubicBezTo>
                    <a:pt x="454" y="489"/>
                    <a:pt x="462" y="481"/>
                    <a:pt x="473" y="481"/>
                  </a:cubicBezTo>
                  <a:cubicBezTo>
                    <a:pt x="473" y="481"/>
                    <a:pt x="473" y="481"/>
                    <a:pt x="624" y="481"/>
                  </a:cubicBezTo>
                  <a:cubicBezTo>
                    <a:pt x="635" y="481"/>
                    <a:pt x="643" y="472"/>
                    <a:pt x="643" y="461"/>
                  </a:cubicBezTo>
                  <a:cubicBezTo>
                    <a:pt x="643" y="451"/>
                    <a:pt x="635" y="443"/>
                    <a:pt x="624" y="443"/>
                  </a:cubicBezTo>
                  <a:cubicBezTo>
                    <a:pt x="624" y="443"/>
                    <a:pt x="624" y="443"/>
                    <a:pt x="322" y="443"/>
                  </a:cubicBezTo>
                  <a:cubicBezTo>
                    <a:pt x="311" y="443"/>
                    <a:pt x="302" y="451"/>
                    <a:pt x="302" y="461"/>
                  </a:cubicBezTo>
                  <a:cubicBezTo>
                    <a:pt x="302" y="472"/>
                    <a:pt x="311" y="481"/>
                    <a:pt x="322" y="481"/>
                  </a:cubicBezTo>
                  <a:cubicBezTo>
                    <a:pt x="322" y="481"/>
                    <a:pt x="322" y="481"/>
                    <a:pt x="360" y="481"/>
                  </a:cubicBezTo>
                  <a:cubicBezTo>
                    <a:pt x="370" y="481"/>
                    <a:pt x="378" y="489"/>
                    <a:pt x="378" y="499"/>
                  </a:cubicBezTo>
                  <a:cubicBezTo>
                    <a:pt x="378" y="510"/>
                    <a:pt x="370" y="518"/>
                    <a:pt x="360" y="518"/>
                  </a:cubicBezTo>
                  <a:cubicBezTo>
                    <a:pt x="360" y="518"/>
                    <a:pt x="360" y="518"/>
                    <a:pt x="170" y="518"/>
                  </a:cubicBezTo>
                  <a:cubicBezTo>
                    <a:pt x="160" y="518"/>
                    <a:pt x="151" y="510"/>
                    <a:pt x="151" y="499"/>
                  </a:cubicBezTo>
                  <a:cubicBezTo>
                    <a:pt x="151" y="489"/>
                    <a:pt x="160" y="481"/>
                    <a:pt x="170" y="481"/>
                  </a:cubicBezTo>
                  <a:cubicBezTo>
                    <a:pt x="170" y="481"/>
                    <a:pt x="170" y="481"/>
                    <a:pt x="208" y="481"/>
                  </a:cubicBezTo>
                  <a:cubicBezTo>
                    <a:pt x="218" y="481"/>
                    <a:pt x="227" y="472"/>
                    <a:pt x="227" y="461"/>
                  </a:cubicBezTo>
                  <a:cubicBezTo>
                    <a:pt x="227" y="451"/>
                    <a:pt x="218" y="443"/>
                    <a:pt x="208" y="443"/>
                  </a:cubicBezTo>
                  <a:cubicBezTo>
                    <a:pt x="208" y="443"/>
                    <a:pt x="208" y="443"/>
                    <a:pt x="56" y="443"/>
                  </a:cubicBezTo>
                  <a:cubicBezTo>
                    <a:pt x="46" y="443"/>
                    <a:pt x="38" y="434"/>
                    <a:pt x="38" y="423"/>
                  </a:cubicBezTo>
                  <a:cubicBezTo>
                    <a:pt x="38" y="413"/>
                    <a:pt x="46" y="405"/>
                    <a:pt x="56" y="405"/>
                  </a:cubicBezTo>
                  <a:cubicBezTo>
                    <a:pt x="56" y="405"/>
                    <a:pt x="56" y="405"/>
                    <a:pt x="397" y="405"/>
                  </a:cubicBezTo>
                  <a:cubicBezTo>
                    <a:pt x="407" y="405"/>
                    <a:pt x="416" y="396"/>
                    <a:pt x="416" y="385"/>
                  </a:cubicBezTo>
                  <a:cubicBezTo>
                    <a:pt x="416" y="375"/>
                    <a:pt x="407" y="367"/>
                    <a:pt x="397" y="367"/>
                  </a:cubicBezTo>
                  <a:cubicBezTo>
                    <a:pt x="397" y="367"/>
                    <a:pt x="397" y="367"/>
                    <a:pt x="170" y="367"/>
                  </a:cubicBezTo>
                  <a:cubicBezTo>
                    <a:pt x="160" y="367"/>
                    <a:pt x="151" y="358"/>
                    <a:pt x="151" y="347"/>
                  </a:cubicBezTo>
                  <a:cubicBezTo>
                    <a:pt x="151" y="337"/>
                    <a:pt x="160" y="329"/>
                    <a:pt x="170" y="329"/>
                  </a:cubicBezTo>
                  <a:cubicBezTo>
                    <a:pt x="170" y="329"/>
                    <a:pt x="170" y="329"/>
                    <a:pt x="246" y="329"/>
                  </a:cubicBezTo>
                  <a:cubicBezTo>
                    <a:pt x="256" y="329"/>
                    <a:pt x="265" y="320"/>
                    <a:pt x="265" y="309"/>
                  </a:cubicBezTo>
                  <a:cubicBezTo>
                    <a:pt x="265" y="299"/>
                    <a:pt x="256" y="291"/>
                    <a:pt x="246" y="291"/>
                  </a:cubicBezTo>
                  <a:cubicBezTo>
                    <a:pt x="246" y="291"/>
                    <a:pt x="246" y="291"/>
                    <a:pt x="94" y="291"/>
                  </a:cubicBezTo>
                  <a:cubicBezTo>
                    <a:pt x="84" y="291"/>
                    <a:pt x="76" y="282"/>
                    <a:pt x="76" y="271"/>
                  </a:cubicBezTo>
                  <a:cubicBezTo>
                    <a:pt x="76" y="261"/>
                    <a:pt x="84" y="253"/>
                    <a:pt x="94" y="253"/>
                  </a:cubicBezTo>
                  <a:cubicBezTo>
                    <a:pt x="94" y="253"/>
                    <a:pt x="94" y="253"/>
                    <a:pt x="342" y="253"/>
                  </a:cubicBezTo>
                  <a:cubicBezTo>
                    <a:pt x="343" y="253"/>
                    <a:pt x="343" y="253"/>
                    <a:pt x="343" y="253"/>
                  </a:cubicBezTo>
                  <a:cubicBezTo>
                    <a:pt x="343" y="253"/>
                    <a:pt x="343" y="253"/>
                    <a:pt x="397" y="253"/>
                  </a:cubicBezTo>
                  <a:cubicBezTo>
                    <a:pt x="408" y="252"/>
                    <a:pt x="416" y="244"/>
                    <a:pt x="416" y="233"/>
                  </a:cubicBezTo>
                  <a:cubicBezTo>
                    <a:pt x="416" y="223"/>
                    <a:pt x="407" y="215"/>
                    <a:pt x="397" y="215"/>
                  </a:cubicBezTo>
                  <a:cubicBezTo>
                    <a:pt x="397" y="215"/>
                    <a:pt x="397" y="215"/>
                    <a:pt x="270" y="215"/>
                  </a:cubicBezTo>
                  <a:cubicBezTo>
                    <a:pt x="260" y="215"/>
                    <a:pt x="251" y="206"/>
                    <a:pt x="251" y="195"/>
                  </a:cubicBezTo>
                  <a:cubicBezTo>
                    <a:pt x="251" y="185"/>
                    <a:pt x="260" y="177"/>
                    <a:pt x="270" y="177"/>
                  </a:cubicBezTo>
                  <a:cubicBezTo>
                    <a:pt x="270" y="177"/>
                    <a:pt x="270" y="177"/>
                    <a:pt x="322" y="177"/>
                  </a:cubicBezTo>
                  <a:cubicBezTo>
                    <a:pt x="322" y="177"/>
                    <a:pt x="322" y="177"/>
                    <a:pt x="568" y="177"/>
                  </a:cubicBezTo>
                  <a:cubicBezTo>
                    <a:pt x="569" y="177"/>
                    <a:pt x="570" y="176"/>
                    <a:pt x="570" y="176"/>
                  </a:cubicBezTo>
                  <a:cubicBezTo>
                    <a:pt x="570" y="176"/>
                    <a:pt x="570" y="176"/>
                    <a:pt x="721" y="176"/>
                  </a:cubicBezTo>
                  <a:cubicBezTo>
                    <a:pt x="732" y="176"/>
                    <a:pt x="741" y="168"/>
                    <a:pt x="741" y="157"/>
                  </a:cubicBezTo>
                  <a:cubicBezTo>
                    <a:pt x="741" y="147"/>
                    <a:pt x="732" y="138"/>
                    <a:pt x="721" y="138"/>
                  </a:cubicBezTo>
                  <a:cubicBezTo>
                    <a:pt x="721" y="138"/>
                    <a:pt x="721" y="138"/>
                    <a:pt x="381" y="138"/>
                  </a:cubicBezTo>
                  <a:cubicBezTo>
                    <a:pt x="370" y="138"/>
                    <a:pt x="362" y="130"/>
                    <a:pt x="362" y="120"/>
                  </a:cubicBezTo>
                  <a:cubicBezTo>
                    <a:pt x="362" y="109"/>
                    <a:pt x="370" y="100"/>
                    <a:pt x="381" y="100"/>
                  </a:cubicBezTo>
                  <a:cubicBezTo>
                    <a:pt x="381" y="100"/>
                    <a:pt x="381" y="100"/>
                    <a:pt x="494" y="100"/>
                  </a:cubicBezTo>
                  <a:cubicBezTo>
                    <a:pt x="505" y="100"/>
                    <a:pt x="513" y="92"/>
                    <a:pt x="513" y="82"/>
                  </a:cubicBezTo>
                  <a:cubicBezTo>
                    <a:pt x="513" y="71"/>
                    <a:pt x="505" y="62"/>
                    <a:pt x="494" y="62"/>
                  </a:cubicBezTo>
                  <a:cubicBezTo>
                    <a:pt x="494" y="62"/>
                    <a:pt x="494" y="62"/>
                    <a:pt x="425" y="62"/>
                  </a:cubicBezTo>
                  <a:cubicBezTo>
                    <a:pt x="414" y="62"/>
                    <a:pt x="406" y="54"/>
                    <a:pt x="406" y="44"/>
                  </a:cubicBezTo>
                  <a:cubicBezTo>
                    <a:pt x="406" y="33"/>
                    <a:pt x="414" y="24"/>
                    <a:pt x="425" y="24"/>
                  </a:cubicBezTo>
                  <a:cubicBezTo>
                    <a:pt x="425" y="24"/>
                    <a:pt x="425" y="24"/>
                    <a:pt x="646" y="24"/>
                  </a:cubicBezTo>
                  <a:cubicBezTo>
                    <a:pt x="656" y="24"/>
                    <a:pt x="665" y="16"/>
                    <a:pt x="665" y="6"/>
                  </a:cubicBezTo>
                  <a:cubicBezTo>
                    <a:pt x="665" y="6"/>
                    <a:pt x="665" y="2"/>
                    <a:pt x="664" y="0"/>
                  </a:cubicBezTo>
                  <a:lnTo>
                    <a:pt x="21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Date Placeholder 2">
            <a:extLst>
              <a:ext uri="{FF2B5EF4-FFF2-40B4-BE49-F238E27FC236}">
                <a16:creationId xmlns:a16="http://schemas.microsoft.com/office/drawing/2014/main" id="{D7F7A3D1-5A44-43AF-91A9-51C2C93FD69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096187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itle and three conten pattern 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22DA29D-78E9-418F-943B-C12A8AD35576}"/>
              </a:ext>
            </a:extLst>
          </p:cNvPr>
          <p:cNvSpPr>
            <a:spLocks noGrp="1"/>
          </p:cNvSpPr>
          <p:nvPr>
            <p:ph type="pic" sz="quarter" idx="16" hasCustomPrompt="1"/>
          </p:nvPr>
        </p:nvSpPr>
        <p:spPr>
          <a:xfrm>
            <a:off x="0" y="1"/>
            <a:ext cx="12192000" cy="2088000"/>
          </a:xfrm>
        </p:spPr>
        <p:txBody>
          <a:bodyPr lIns="108000" tIns="108000" rIns="108000" bIns="108000" anchor="t"/>
          <a:lstStyle>
            <a:lvl1pPr marL="0" indent="0" algn="l">
              <a:buNone/>
              <a:defRPr/>
            </a:lvl1pPr>
          </a:lstStyle>
          <a:p>
            <a:r>
              <a:rPr lang="de-DE" dirty="0"/>
              <a:t>Insert </a:t>
            </a:r>
            <a:r>
              <a:rPr lang="de-DE" dirty="0" err="1"/>
              <a:t>picture</a:t>
            </a:r>
            <a:endParaRPr lang="en-GB" dirty="0"/>
          </a:p>
        </p:txBody>
      </p:sp>
      <p:sp>
        <p:nvSpPr>
          <p:cNvPr id="2" name="Title 1"/>
          <p:cNvSpPr>
            <a:spLocks noGrp="1"/>
          </p:cNvSpPr>
          <p:nvPr>
            <p:ph type="title"/>
          </p:nvPr>
        </p:nvSpPr>
        <p:spPr>
          <a:xfrm>
            <a:off x="594000" y="594000"/>
            <a:ext cx="6840000" cy="900000"/>
          </a:xfrm>
        </p:spPr>
        <p:txBody>
          <a:bodyPr anchor="t">
            <a:normAutofit/>
          </a:bodyPr>
          <a:lstStyle>
            <a:lvl1pPr>
              <a:tabLst>
                <a:tab pos="4305300" algn="l"/>
              </a:tabLst>
              <a:defRPr sz="32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en-GB"/>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Date Placeholder 2">
            <a:extLst>
              <a:ext uri="{FF2B5EF4-FFF2-40B4-BE49-F238E27FC236}">
                <a16:creationId xmlns:a16="http://schemas.microsoft.com/office/drawing/2014/main" id="{D7F7A3D1-5A44-43AF-91A9-51C2C93FD69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5262684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and content pattern half righ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ED673FF-798F-4652-9611-4349CE054D04}"/>
              </a:ext>
            </a:extLst>
          </p:cNvPr>
          <p:cNvSpPr>
            <a:spLocks noEditPoints="1"/>
          </p:cNvSpPr>
          <p:nvPr userDrawn="1"/>
        </p:nvSpPr>
        <p:spPr bwMode="auto">
          <a:xfrm>
            <a:off x="8172452"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971ACDBC-3738-4892-B226-62928AB32175}"/>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6" name="Footer Placeholder 5"/>
          <p:cNvSpPr>
            <a:spLocks noGrp="1"/>
          </p:cNvSpPr>
          <p:nvPr>
            <p:ph type="ftr" sz="quarter" idx="11"/>
          </p:nvPr>
        </p:nvSpPr>
        <p:spPr>
          <a:xfrm>
            <a:off x="882001" y="6264000"/>
            <a:ext cx="3960000" cy="594000"/>
          </a:xfrm>
        </p:spPr>
        <p:txBody>
          <a:bodyPr/>
          <a:lstStyle>
            <a:lvl1pPr>
              <a:defRPr b="0"/>
            </a:lvl1pPr>
          </a:lstStyle>
          <a:p>
            <a:r>
              <a:rPr lang="en-GB"/>
              <a:t>Odvjetničko društvo Bardek, Lisac, Mušec, Skoko i partneri d.o.o. u suradnji s CMS Reich-Rohrwig Hainz (CMS Hrvatska)</a:t>
            </a:r>
            <a:endParaRPr lang="de-DE" dirty="0"/>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Date Placeholder 2">
            <a:extLst>
              <a:ext uri="{FF2B5EF4-FFF2-40B4-BE49-F238E27FC236}">
                <a16:creationId xmlns:a16="http://schemas.microsoft.com/office/drawing/2014/main" id="{7D5F0786-9B7D-4B29-A56E-D5E7699E505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42356301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attern half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640CBB1-0EDC-4C7B-BB01-A0C7072F3677}"/>
              </a:ext>
            </a:extLst>
          </p:cNvPr>
          <p:cNvSpPr>
            <a:spLocks noGrp="1"/>
          </p:cNvSpPr>
          <p:nvPr>
            <p:ph type="pic" sz="quarter" idx="15"/>
          </p:nvPr>
        </p:nvSpPr>
        <p:spPr>
          <a:xfrm>
            <a:off x="6096000" y="0"/>
            <a:ext cx="6096000" cy="6856413"/>
          </a:xfrm>
        </p:spPr>
        <p:txBody>
          <a:bodyPr/>
          <a:lstStyle/>
          <a:p>
            <a:endParaRPr lang="en-GB"/>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6" name="Footer Placeholder 5"/>
          <p:cNvSpPr>
            <a:spLocks noGrp="1"/>
          </p:cNvSpPr>
          <p:nvPr>
            <p:ph type="ftr" sz="quarter" idx="11"/>
          </p:nvPr>
        </p:nvSpPr>
        <p:spPr>
          <a:xfrm>
            <a:off x="882001" y="6264000"/>
            <a:ext cx="3960000" cy="594000"/>
          </a:xfrm>
        </p:spPr>
        <p:txBody>
          <a:bodyPr/>
          <a:lstStyle>
            <a:lvl1pPr>
              <a:defRPr b="0"/>
            </a:lvl1pPr>
          </a:lstStyle>
          <a:p>
            <a:r>
              <a:rPr lang="en-GB"/>
              <a:t>Odvjetničko društvo Bardek, Lisac, Mušec, Skoko i partneri d.o.o. u suradnji s CMS Reich-Rohrwig Hainz (CMS Hrvatska)</a:t>
            </a:r>
            <a:endParaRPr lang="de-DE" dirty="0"/>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Date Placeholder 2">
            <a:extLst>
              <a:ext uri="{FF2B5EF4-FFF2-40B4-BE49-F238E27FC236}">
                <a16:creationId xmlns:a16="http://schemas.microsoft.com/office/drawing/2014/main" id="{7D5F0786-9B7D-4B29-A56E-D5E7699E505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6065047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Title and content pattern half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A0D773-F4C1-4BD9-AE13-0BD9C4B4E13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oup 15">
            <a:extLst>
              <a:ext uri="{FF2B5EF4-FFF2-40B4-BE49-F238E27FC236}">
                <a16:creationId xmlns:a16="http://schemas.microsoft.com/office/drawing/2014/main" id="{418C8397-627B-07F6-8DEB-DD2F1D0C02CE}"/>
              </a:ext>
            </a:extLst>
          </p:cNvPr>
          <p:cNvGrpSpPr>
            <a:grpSpLocks noChangeAspect="1"/>
          </p:cNvGrpSpPr>
          <p:nvPr userDrawn="1"/>
        </p:nvGrpSpPr>
        <p:grpSpPr bwMode="auto">
          <a:xfrm>
            <a:off x="1525687" y="2132288"/>
            <a:ext cx="4568825" cy="4724400"/>
            <a:chOff x="4800" y="1344"/>
            <a:chExt cx="2878" cy="2976"/>
          </a:xfrm>
          <a:solidFill>
            <a:schemeClr val="bg1">
              <a:alpha val="20000"/>
            </a:schemeClr>
          </a:solidFill>
        </p:grpSpPr>
        <p:sp>
          <p:nvSpPr>
            <p:cNvPr id="14" name="Freeform 17">
              <a:extLst>
                <a:ext uri="{FF2B5EF4-FFF2-40B4-BE49-F238E27FC236}">
                  <a16:creationId xmlns:a16="http://schemas.microsoft.com/office/drawing/2014/main" id="{C8456FC9-10DE-C6B3-32D6-BDB84AC76163}"/>
                </a:ext>
              </a:extLst>
            </p:cNvPr>
            <p:cNvSpPr>
              <a:spLocks/>
            </p:cNvSpPr>
            <p:nvPr userDrawn="1"/>
          </p:nvSpPr>
          <p:spPr bwMode="auto">
            <a:xfrm>
              <a:off x="5031" y="3914"/>
              <a:ext cx="350" cy="118"/>
            </a:xfrm>
            <a:custGeom>
              <a:avLst/>
              <a:gdLst>
                <a:gd name="T0" fmla="*/ 0 w 175"/>
                <a:gd name="T1" fmla="*/ 30 h 59"/>
                <a:gd name="T2" fmla="*/ 30 w 175"/>
                <a:gd name="T3" fmla="*/ 59 h 59"/>
                <a:gd name="T4" fmla="*/ 146 w 175"/>
                <a:gd name="T5" fmla="*/ 59 h 59"/>
                <a:gd name="T6" fmla="*/ 175 w 175"/>
                <a:gd name="T7" fmla="*/ 30 h 59"/>
                <a:gd name="T8" fmla="*/ 146 w 175"/>
                <a:gd name="T9" fmla="*/ 0 h 59"/>
                <a:gd name="T10" fmla="*/ 30 w 175"/>
                <a:gd name="T11" fmla="*/ 0 h 59"/>
                <a:gd name="T12" fmla="*/ 0 w 175"/>
                <a:gd name="T13" fmla="*/ 30 h 59"/>
              </a:gdLst>
              <a:ahLst/>
              <a:cxnLst>
                <a:cxn ang="0">
                  <a:pos x="T0" y="T1"/>
                </a:cxn>
                <a:cxn ang="0">
                  <a:pos x="T2" y="T3"/>
                </a:cxn>
                <a:cxn ang="0">
                  <a:pos x="T4" y="T5"/>
                </a:cxn>
                <a:cxn ang="0">
                  <a:pos x="T6" y="T7"/>
                </a:cxn>
                <a:cxn ang="0">
                  <a:pos x="T8" y="T9"/>
                </a:cxn>
                <a:cxn ang="0">
                  <a:pos x="T10" y="T11"/>
                </a:cxn>
                <a:cxn ang="0">
                  <a:pos x="T12" y="T13"/>
                </a:cxn>
              </a:cxnLst>
              <a:rect l="0" t="0" r="r" b="b"/>
              <a:pathLst>
                <a:path w="175" h="59">
                  <a:moveTo>
                    <a:pt x="0" y="30"/>
                  </a:moveTo>
                  <a:cubicBezTo>
                    <a:pt x="0" y="46"/>
                    <a:pt x="14" y="59"/>
                    <a:pt x="30" y="59"/>
                  </a:cubicBezTo>
                  <a:cubicBezTo>
                    <a:pt x="146" y="59"/>
                    <a:pt x="146" y="59"/>
                    <a:pt x="146" y="59"/>
                  </a:cubicBezTo>
                  <a:cubicBezTo>
                    <a:pt x="162" y="59"/>
                    <a:pt x="175" y="46"/>
                    <a:pt x="175" y="30"/>
                  </a:cubicBezTo>
                  <a:cubicBezTo>
                    <a:pt x="175" y="13"/>
                    <a:pt x="162" y="0"/>
                    <a:pt x="146" y="0"/>
                  </a:cubicBezTo>
                  <a:cubicBezTo>
                    <a:pt x="30" y="0"/>
                    <a:pt x="30" y="0"/>
                    <a:pt x="30" y="0"/>
                  </a:cubicBezTo>
                  <a:cubicBezTo>
                    <a:pt x="14" y="0"/>
                    <a:pt x="0" y="13"/>
                    <a:pt x="0"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8">
              <a:extLst>
                <a:ext uri="{FF2B5EF4-FFF2-40B4-BE49-F238E27FC236}">
                  <a16:creationId xmlns:a16="http://schemas.microsoft.com/office/drawing/2014/main" id="{B27F7D12-BDA9-BFD5-CDD2-FF0B752A4EB2}"/>
                </a:ext>
              </a:extLst>
            </p:cNvPr>
            <p:cNvSpPr>
              <a:spLocks/>
            </p:cNvSpPr>
            <p:nvPr userDrawn="1"/>
          </p:nvSpPr>
          <p:spPr bwMode="auto">
            <a:xfrm>
              <a:off x="4800" y="4148"/>
              <a:ext cx="233" cy="118"/>
            </a:xfrm>
            <a:custGeom>
              <a:avLst/>
              <a:gdLst>
                <a:gd name="T0" fmla="*/ 87 w 117"/>
                <a:gd name="T1" fmla="*/ 0 h 59"/>
                <a:gd name="T2" fmla="*/ 29 w 117"/>
                <a:gd name="T3" fmla="*/ 0 h 59"/>
                <a:gd name="T4" fmla="*/ 0 w 117"/>
                <a:gd name="T5" fmla="*/ 29 h 59"/>
                <a:gd name="T6" fmla="*/ 29 w 117"/>
                <a:gd name="T7" fmla="*/ 59 h 59"/>
                <a:gd name="T8" fmla="*/ 87 w 117"/>
                <a:gd name="T9" fmla="*/ 59 h 59"/>
                <a:gd name="T10" fmla="*/ 117 w 117"/>
                <a:gd name="T11" fmla="*/ 29 h 59"/>
                <a:gd name="T12" fmla="*/ 87 w 11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17" h="59">
                  <a:moveTo>
                    <a:pt x="87" y="0"/>
                  </a:moveTo>
                  <a:cubicBezTo>
                    <a:pt x="29" y="0"/>
                    <a:pt x="29" y="0"/>
                    <a:pt x="29" y="0"/>
                  </a:cubicBezTo>
                  <a:cubicBezTo>
                    <a:pt x="13" y="0"/>
                    <a:pt x="0" y="13"/>
                    <a:pt x="0" y="29"/>
                  </a:cubicBezTo>
                  <a:cubicBezTo>
                    <a:pt x="0" y="45"/>
                    <a:pt x="13" y="59"/>
                    <a:pt x="29" y="59"/>
                  </a:cubicBezTo>
                  <a:cubicBezTo>
                    <a:pt x="87" y="59"/>
                    <a:pt x="87" y="59"/>
                    <a:pt x="87" y="59"/>
                  </a:cubicBezTo>
                  <a:cubicBezTo>
                    <a:pt x="103" y="59"/>
                    <a:pt x="117" y="45"/>
                    <a:pt x="117" y="29"/>
                  </a:cubicBezTo>
                  <a:cubicBezTo>
                    <a:pt x="117" y="13"/>
                    <a:pt x="103" y="0"/>
                    <a:pt x="8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19">
              <a:extLst>
                <a:ext uri="{FF2B5EF4-FFF2-40B4-BE49-F238E27FC236}">
                  <a16:creationId xmlns:a16="http://schemas.microsoft.com/office/drawing/2014/main" id="{6323E80C-C21B-3187-E8FE-4A4D6CF5F94B}"/>
                </a:ext>
              </a:extLst>
            </p:cNvPr>
            <p:cNvSpPr>
              <a:spLocks noChangeArrowheads="1"/>
            </p:cNvSpPr>
            <p:nvPr userDrawn="1"/>
          </p:nvSpPr>
          <p:spPr bwMode="auto">
            <a:xfrm>
              <a:off x="4915" y="3680"/>
              <a:ext cx="116"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0">
              <a:extLst>
                <a:ext uri="{FF2B5EF4-FFF2-40B4-BE49-F238E27FC236}">
                  <a16:creationId xmlns:a16="http://schemas.microsoft.com/office/drawing/2014/main" id="{3FB0CFE8-61ED-46A7-2960-0FFEDC96122B}"/>
                </a:ext>
              </a:extLst>
            </p:cNvPr>
            <p:cNvSpPr>
              <a:spLocks/>
            </p:cNvSpPr>
            <p:nvPr userDrawn="1"/>
          </p:nvSpPr>
          <p:spPr bwMode="auto">
            <a:xfrm>
              <a:off x="5149" y="2980"/>
              <a:ext cx="350" cy="116"/>
            </a:xfrm>
            <a:custGeom>
              <a:avLst/>
              <a:gdLst>
                <a:gd name="T0" fmla="*/ 175 w 175"/>
                <a:gd name="T1" fmla="*/ 29 h 58"/>
                <a:gd name="T2" fmla="*/ 145 w 175"/>
                <a:gd name="T3" fmla="*/ 0 h 58"/>
                <a:gd name="T4" fmla="*/ 29 w 175"/>
                <a:gd name="T5" fmla="*/ 0 h 58"/>
                <a:gd name="T6" fmla="*/ 0 w 175"/>
                <a:gd name="T7" fmla="*/ 29 h 58"/>
                <a:gd name="T8" fmla="*/ 29 w 175"/>
                <a:gd name="T9" fmla="*/ 58 h 58"/>
                <a:gd name="T10" fmla="*/ 145 w 175"/>
                <a:gd name="T11" fmla="*/ 58 h 58"/>
                <a:gd name="T12" fmla="*/ 175 w 175"/>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175" h="58">
                  <a:moveTo>
                    <a:pt x="175" y="29"/>
                  </a:moveTo>
                  <a:cubicBezTo>
                    <a:pt x="175" y="13"/>
                    <a:pt x="161" y="0"/>
                    <a:pt x="145" y="0"/>
                  </a:cubicBezTo>
                  <a:cubicBezTo>
                    <a:pt x="29" y="0"/>
                    <a:pt x="29" y="0"/>
                    <a:pt x="29" y="0"/>
                  </a:cubicBezTo>
                  <a:cubicBezTo>
                    <a:pt x="13" y="0"/>
                    <a:pt x="0" y="13"/>
                    <a:pt x="0" y="29"/>
                  </a:cubicBezTo>
                  <a:cubicBezTo>
                    <a:pt x="0" y="45"/>
                    <a:pt x="13" y="58"/>
                    <a:pt x="29" y="58"/>
                  </a:cubicBezTo>
                  <a:cubicBezTo>
                    <a:pt x="145" y="58"/>
                    <a:pt x="145" y="58"/>
                    <a:pt x="145" y="58"/>
                  </a:cubicBezTo>
                  <a:cubicBezTo>
                    <a:pt x="161" y="58"/>
                    <a:pt x="175" y="45"/>
                    <a:pt x="175"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1">
              <a:extLst>
                <a:ext uri="{FF2B5EF4-FFF2-40B4-BE49-F238E27FC236}">
                  <a16:creationId xmlns:a16="http://schemas.microsoft.com/office/drawing/2014/main" id="{FB0B14CE-1775-A52C-7EB1-94ED993839B1}"/>
                </a:ext>
              </a:extLst>
            </p:cNvPr>
            <p:cNvSpPr>
              <a:spLocks/>
            </p:cNvSpPr>
            <p:nvPr userDrawn="1"/>
          </p:nvSpPr>
          <p:spPr bwMode="auto">
            <a:xfrm>
              <a:off x="5031" y="3448"/>
              <a:ext cx="466" cy="116"/>
            </a:xfrm>
            <a:custGeom>
              <a:avLst/>
              <a:gdLst>
                <a:gd name="T0" fmla="*/ 233 w 233"/>
                <a:gd name="T1" fmla="*/ 29 h 58"/>
                <a:gd name="T2" fmla="*/ 204 w 233"/>
                <a:gd name="T3" fmla="*/ 0 h 58"/>
                <a:gd name="T4" fmla="*/ 30 w 233"/>
                <a:gd name="T5" fmla="*/ 0 h 58"/>
                <a:gd name="T6" fmla="*/ 0 w 233"/>
                <a:gd name="T7" fmla="*/ 29 h 58"/>
                <a:gd name="T8" fmla="*/ 30 w 233"/>
                <a:gd name="T9" fmla="*/ 58 h 58"/>
                <a:gd name="T10" fmla="*/ 204 w 233"/>
                <a:gd name="T11" fmla="*/ 58 h 58"/>
                <a:gd name="T12" fmla="*/ 233 w 233"/>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233" h="58">
                  <a:moveTo>
                    <a:pt x="233" y="29"/>
                  </a:moveTo>
                  <a:cubicBezTo>
                    <a:pt x="233" y="13"/>
                    <a:pt x="220" y="0"/>
                    <a:pt x="204" y="0"/>
                  </a:cubicBezTo>
                  <a:cubicBezTo>
                    <a:pt x="30" y="0"/>
                    <a:pt x="30" y="0"/>
                    <a:pt x="30" y="0"/>
                  </a:cubicBezTo>
                  <a:cubicBezTo>
                    <a:pt x="14" y="0"/>
                    <a:pt x="0" y="13"/>
                    <a:pt x="0" y="29"/>
                  </a:cubicBezTo>
                  <a:cubicBezTo>
                    <a:pt x="0" y="45"/>
                    <a:pt x="14" y="58"/>
                    <a:pt x="30" y="58"/>
                  </a:cubicBezTo>
                  <a:cubicBezTo>
                    <a:pt x="204" y="58"/>
                    <a:pt x="204" y="58"/>
                    <a:pt x="204" y="58"/>
                  </a:cubicBezTo>
                  <a:cubicBezTo>
                    <a:pt x="220" y="58"/>
                    <a:pt x="233" y="45"/>
                    <a:pt x="233"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22">
              <a:extLst>
                <a:ext uri="{FF2B5EF4-FFF2-40B4-BE49-F238E27FC236}">
                  <a16:creationId xmlns:a16="http://schemas.microsoft.com/office/drawing/2014/main" id="{04D8BA73-1CFD-FC38-0356-5A4E2851422D}"/>
                </a:ext>
              </a:extLst>
            </p:cNvPr>
            <p:cNvSpPr>
              <a:spLocks noChangeArrowheads="1"/>
            </p:cNvSpPr>
            <p:nvPr userDrawn="1"/>
          </p:nvSpPr>
          <p:spPr bwMode="auto">
            <a:xfrm>
              <a:off x="5689" y="2512"/>
              <a:ext cx="116"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Oval 23">
              <a:extLst>
                <a:ext uri="{FF2B5EF4-FFF2-40B4-BE49-F238E27FC236}">
                  <a16:creationId xmlns:a16="http://schemas.microsoft.com/office/drawing/2014/main" id="{0D9490B2-D28C-245F-4E92-0A4F57DFB20B}"/>
                </a:ext>
              </a:extLst>
            </p:cNvPr>
            <p:cNvSpPr>
              <a:spLocks noChangeArrowheads="1"/>
            </p:cNvSpPr>
            <p:nvPr userDrawn="1"/>
          </p:nvSpPr>
          <p:spPr bwMode="auto">
            <a:xfrm>
              <a:off x="6607" y="1812"/>
              <a:ext cx="115" cy="1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4">
              <a:extLst>
                <a:ext uri="{FF2B5EF4-FFF2-40B4-BE49-F238E27FC236}">
                  <a16:creationId xmlns:a16="http://schemas.microsoft.com/office/drawing/2014/main" id="{8BC752D4-8419-0E18-122D-AF1F7C6FB7A4}"/>
                </a:ext>
              </a:extLst>
            </p:cNvPr>
            <p:cNvSpPr>
              <a:spLocks/>
            </p:cNvSpPr>
            <p:nvPr userDrawn="1"/>
          </p:nvSpPr>
          <p:spPr bwMode="auto">
            <a:xfrm>
              <a:off x="5149" y="1344"/>
              <a:ext cx="2529" cy="2976"/>
            </a:xfrm>
            <a:custGeom>
              <a:avLst/>
              <a:gdLst>
                <a:gd name="T0" fmla="*/ 1050 w 1265"/>
                <a:gd name="T1" fmla="*/ 0 h 1488"/>
                <a:gd name="T2" fmla="*/ 947 w 1265"/>
                <a:gd name="T3" fmla="*/ 12 h 1488"/>
                <a:gd name="T4" fmla="*/ 942 w 1265"/>
                <a:gd name="T5" fmla="*/ 29 h 1488"/>
                <a:gd name="T6" fmla="*/ 1050 w 1265"/>
                <a:gd name="T7" fmla="*/ 58 h 1488"/>
                <a:gd name="T8" fmla="*/ 1050 w 1265"/>
                <a:gd name="T9" fmla="*/ 117 h 1488"/>
                <a:gd name="T10" fmla="*/ 787 w 1265"/>
                <a:gd name="T11" fmla="*/ 146 h 1488"/>
                <a:gd name="T12" fmla="*/ 1110 w 1265"/>
                <a:gd name="T13" fmla="*/ 175 h 1488"/>
                <a:gd name="T14" fmla="*/ 1110 w 1265"/>
                <a:gd name="T15" fmla="*/ 234 h 1488"/>
                <a:gd name="T16" fmla="*/ 846 w 1265"/>
                <a:gd name="T17" fmla="*/ 263 h 1488"/>
                <a:gd name="T18" fmla="*/ 994 w 1265"/>
                <a:gd name="T19" fmla="*/ 292 h 1488"/>
                <a:gd name="T20" fmla="*/ 994 w 1265"/>
                <a:gd name="T21" fmla="*/ 351 h 1488"/>
                <a:gd name="T22" fmla="*/ 625 w 1265"/>
                <a:gd name="T23" fmla="*/ 380 h 1488"/>
                <a:gd name="T24" fmla="*/ 761 w 1265"/>
                <a:gd name="T25" fmla="*/ 409 h 1488"/>
                <a:gd name="T26" fmla="*/ 761 w 1265"/>
                <a:gd name="T27" fmla="*/ 467 h 1488"/>
                <a:gd name="T28" fmla="*/ 557 w 1265"/>
                <a:gd name="T29" fmla="*/ 497 h 1488"/>
                <a:gd name="T30" fmla="*/ 1110 w 1265"/>
                <a:gd name="T31" fmla="*/ 526 h 1488"/>
                <a:gd name="T32" fmla="*/ 1110 w 1265"/>
                <a:gd name="T33" fmla="*/ 584 h 1488"/>
                <a:gd name="T34" fmla="*/ 874 w 1265"/>
                <a:gd name="T35" fmla="*/ 584 h 1488"/>
                <a:gd name="T36" fmla="*/ 416 w 1265"/>
                <a:gd name="T37" fmla="*/ 584 h 1488"/>
                <a:gd name="T38" fmla="*/ 416 w 1265"/>
                <a:gd name="T39" fmla="*/ 643 h 1488"/>
                <a:gd name="T40" fmla="*/ 641 w 1265"/>
                <a:gd name="T41" fmla="*/ 672 h 1488"/>
                <a:gd name="T42" fmla="*/ 528 w 1265"/>
                <a:gd name="T43" fmla="*/ 701 h 1488"/>
                <a:gd name="T44" fmla="*/ 145 w 1265"/>
                <a:gd name="T45" fmla="*/ 701 h 1488"/>
                <a:gd name="T46" fmla="*/ 145 w 1265"/>
                <a:gd name="T47" fmla="*/ 760 h 1488"/>
                <a:gd name="T48" fmla="*/ 408 w 1265"/>
                <a:gd name="T49" fmla="*/ 789 h 1488"/>
                <a:gd name="T50" fmla="*/ 262 w 1265"/>
                <a:gd name="T51" fmla="*/ 818 h 1488"/>
                <a:gd name="T52" fmla="*/ 262 w 1265"/>
                <a:gd name="T53" fmla="*/ 876 h 1488"/>
                <a:gd name="T54" fmla="*/ 641 w 1265"/>
                <a:gd name="T55" fmla="*/ 906 h 1488"/>
                <a:gd name="T56" fmla="*/ 87 w 1265"/>
                <a:gd name="T57" fmla="*/ 935 h 1488"/>
                <a:gd name="T58" fmla="*/ 87 w 1265"/>
                <a:gd name="T59" fmla="*/ 993 h 1488"/>
                <a:gd name="T60" fmla="*/ 349 w 1265"/>
                <a:gd name="T61" fmla="*/ 1022 h 1488"/>
                <a:gd name="T62" fmla="*/ 262 w 1265"/>
                <a:gd name="T63" fmla="*/ 1052 h 1488"/>
                <a:gd name="T64" fmla="*/ 262 w 1265"/>
                <a:gd name="T65" fmla="*/ 1110 h 1488"/>
                <a:gd name="T66" fmla="*/ 582 w 1265"/>
                <a:gd name="T67" fmla="*/ 1081 h 1488"/>
                <a:gd name="T68" fmla="*/ 495 w 1265"/>
                <a:gd name="T69" fmla="*/ 1052 h 1488"/>
                <a:gd name="T70" fmla="*/ 495 w 1265"/>
                <a:gd name="T71" fmla="*/ 993 h 1488"/>
                <a:gd name="T72" fmla="*/ 990 w 1265"/>
                <a:gd name="T73" fmla="*/ 1022 h 1488"/>
                <a:gd name="T74" fmla="*/ 728 w 1265"/>
                <a:gd name="T75" fmla="*/ 1052 h 1488"/>
                <a:gd name="T76" fmla="*/ 728 w 1265"/>
                <a:gd name="T77" fmla="*/ 1110 h 1488"/>
                <a:gd name="T78" fmla="*/ 815 w 1265"/>
                <a:gd name="T79" fmla="*/ 1139 h 1488"/>
                <a:gd name="T80" fmla="*/ 786 w 1265"/>
                <a:gd name="T81" fmla="*/ 1168 h 1488"/>
                <a:gd name="T82" fmla="*/ 641 w 1265"/>
                <a:gd name="T83" fmla="*/ 1198 h 1488"/>
                <a:gd name="T84" fmla="*/ 961 w 1265"/>
                <a:gd name="T85" fmla="*/ 1227 h 1488"/>
                <a:gd name="T86" fmla="*/ 961 w 1265"/>
                <a:gd name="T87" fmla="*/ 1285 h 1488"/>
                <a:gd name="T88" fmla="*/ 408 w 1265"/>
                <a:gd name="T89" fmla="*/ 1256 h 1488"/>
                <a:gd name="T90" fmla="*/ 553 w 1265"/>
                <a:gd name="T91" fmla="*/ 1227 h 1488"/>
                <a:gd name="T92" fmla="*/ 553 w 1265"/>
                <a:gd name="T93" fmla="*/ 1168 h 1488"/>
                <a:gd name="T94" fmla="*/ 58 w 1265"/>
                <a:gd name="T95" fmla="*/ 1198 h 1488"/>
                <a:gd name="T96" fmla="*/ 262 w 1265"/>
                <a:gd name="T97" fmla="*/ 1227 h 1488"/>
                <a:gd name="T98" fmla="*/ 262 w 1265"/>
                <a:gd name="T99" fmla="*/ 1285 h 1488"/>
                <a:gd name="T100" fmla="*/ 175 w 1265"/>
                <a:gd name="T101" fmla="*/ 1315 h 1488"/>
                <a:gd name="T102" fmla="*/ 553 w 1265"/>
                <a:gd name="T103" fmla="*/ 1344 h 1488"/>
                <a:gd name="T104" fmla="*/ 553 w 1265"/>
                <a:gd name="T105" fmla="*/ 1402 h 1488"/>
                <a:gd name="T106" fmla="*/ 0 w 1265"/>
                <a:gd name="T107" fmla="*/ 1431 h 1488"/>
                <a:gd name="T108" fmla="*/ 495 w 1265"/>
                <a:gd name="T109" fmla="*/ 1461 h 1488"/>
                <a:gd name="T110" fmla="*/ 524 w 1265"/>
                <a:gd name="T111"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5" h="1488">
                  <a:moveTo>
                    <a:pt x="1265" y="0"/>
                  </a:moveTo>
                  <a:cubicBezTo>
                    <a:pt x="1265" y="0"/>
                    <a:pt x="1066" y="0"/>
                    <a:pt x="1050" y="0"/>
                  </a:cubicBezTo>
                  <a:cubicBezTo>
                    <a:pt x="971" y="0"/>
                    <a:pt x="971" y="0"/>
                    <a:pt x="971" y="0"/>
                  </a:cubicBezTo>
                  <a:cubicBezTo>
                    <a:pt x="961" y="0"/>
                    <a:pt x="953" y="5"/>
                    <a:pt x="947" y="12"/>
                  </a:cubicBezTo>
                  <a:cubicBezTo>
                    <a:pt x="947" y="12"/>
                    <a:pt x="947" y="12"/>
                    <a:pt x="947" y="12"/>
                  </a:cubicBezTo>
                  <a:cubicBezTo>
                    <a:pt x="944" y="17"/>
                    <a:pt x="942" y="23"/>
                    <a:pt x="942" y="29"/>
                  </a:cubicBezTo>
                  <a:cubicBezTo>
                    <a:pt x="942" y="45"/>
                    <a:pt x="955" y="58"/>
                    <a:pt x="971" y="58"/>
                  </a:cubicBezTo>
                  <a:cubicBezTo>
                    <a:pt x="1050" y="58"/>
                    <a:pt x="1050" y="58"/>
                    <a:pt x="1050" y="58"/>
                  </a:cubicBezTo>
                  <a:cubicBezTo>
                    <a:pt x="1066" y="58"/>
                    <a:pt x="1079" y="72"/>
                    <a:pt x="1079" y="88"/>
                  </a:cubicBezTo>
                  <a:cubicBezTo>
                    <a:pt x="1079" y="104"/>
                    <a:pt x="1066" y="117"/>
                    <a:pt x="1050" y="117"/>
                  </a:cubicBezTo>
                  <a:cubicBezTo>
                    <a:pt x="817" y="117"/>
                    <a:pt x="817" y="117"/>
                    <a:pt x="817" y="117"/>
                  </a:cubicBezTo>
                  <a:cubicBezTo>
                    <a:pt x="801" y="117"/>
                    <a:pt x="787" y="130"/>
                    <a:pt x="787" y="146"/>
                  </a:cubicBezTo>
                  <a:cubicBezTo>
                    <a:pt x="787" y="162"/>
                    <a:pt x="801" y="175"/>
                    <a:pt x="817" y="175"/>
                  </a:cubicBezTo>
                  <a:cubicBezTo>
                    <a:pt x="1110" y="175"/>
                    <a:pt x="1110" y="175"/>
                    <a:pt x="1110" y="175"/>
                  </a:cubicBezTo>
                  <a:cubicBezTo>
                    <a:pt x="1126" y="175"/>
                    <a:pt x="1140" y="188"/>
                    <a:pt x="1140" y="204"/>
                  </a:cubicBezTo>
                  <a:cubicBezTo>
                    <a:pt x="1140" y="221"/>
                    <a:pt x="1126" y="234"/>
                    <a:pt x="1110" y="234"/>
                  </a:cubicBezTo>
                  <a:cubicBezTo>
                    <a:pt x="875" y="234"/>
                    <a:pt x="875" y="234"/>
                    <a:pt x="875" y="234"/>
                  </a:cubicBezTo>
                  <a:cubicBezTo>
                    <a:pt x="859" y="234"/>
                    <a:pt x="846" y="247"/>
                    <a:pt x="846" y="263"/>
                  </a:cubicBezTo>
                  <a:cubicBezTo>
                    <a:pt x="846" y="279"/>
                    <a:pt x="859" y="292"/>
                    <a:pt x="875" y="292"/>
                  </a:cubicBezTo>
                  <a:cubicBezTo>
                    <a:pt x="994" y="292"/>
                    <a:pt x="994" y="292"/>
                    <a:pt x="994" y="292"/>
                  </a:cubicBezTo>
                  <a:cubicBezTo>
                    <a:pt x="1010" y="292"/>
                    <a:pt x="1023" y="305"/>
                    <a:pt x="1023" y="321"/>
                  </a:cubicBezTo>
                  <a:cubicBezTo>
                    <a:pt x="1023" y="337"/>
                    <a:pt x="1010" y="351"/>
                    <a:pt x="994" y="351"/>
                  </a:cubicBezTo>
                  <a:cubicBezTo>
                    <a:pt x="654" y="351"/>
                    <a:pt x="654" y="351"/>
                    <a:pt x="654" y="351"/>
                  </a:cubicBezTo>
                  <a:cubicBezTo>
                    <a:pt x="638" y="351"/>
                    <a:pt x="625" y="364"/>
                    <a:pt x="625" y="380"/>
                  </a:cubicBezTo>
                  <a:cubicBezTo>
                    <a:pt x="625" y="396"/>
                    <a:pt x="638" y="409"/>
                    <a:pt x="654" y="409"/>
                  </a:cubicBezTo>
                  <a:cubicBezTo>
                    <a:pt x="761" y="409"/>
                    <a:pt x="761" y="409"/>
                    <a:pt x="761" y="409"/>
                  </a:cubicBezTo>
                  <a:cubicBezTo>
                    <a:pt x="777" y="409"/>
                    <a:pt x="790" y="422"/>
                    <a:pt x="790" y="438"/>
                  </a:cubicBezTo>
                  <a:cubicBezTo>
                    <a:pt x="790" y="454"/>
                    <a:pt x="777" y="467"/>
                    <a:pt x="761" y="467"/>
                  </a:cubicBezTo>
                  <a:cubicBezTo>
                    <a:pt x="586" y="467"/>
                    <a:pt x="586" y="467"/>
                    <a:pt x="586" y="467"/>
                  </a:cubicBezTo>
                  <a:cubicBezTo>
                    <a:pt x="570" y="467"/>
                    <a:pt x="557" y="481"/>
                    <a:pt x="557" y="497"/>
                  </a:cubicBezTo>
                  <a:cubicBezTo>
                    <a:pt x="557" y="513"/>
                    <a:pt x="570" y="526"/>
                    <a:pt x="586" y="526"/>
                  </a:cubicBezTo>
                  <a:cubicBezTo>
                    <a:pt x="1110" y="526"/>
                    <a:pt x="1110" y="526"/>
                    <a:pt x="1110" y="526"/>
                  </a:cubicBezTo>
                  <a:cubicBezTo>
                    <a:pt x="1126" y="526"/>
                    <a:pt x="1140" y="539"/>
                    <a:pt x="1140" y="555"/>
                  </a:cubicBezTo>
                  <a:cubicBezTo>
                    <a:pt x="1140" y="571"/>
                    <a:pt x="1126" y="584"/>
                    <a:pt x="1110" y="584"/>
                  </a:cubicBezTo>
                  <a:cubicBezTo>
                    <a:pt x="877" y="584"/>
                    <a:pt x="877" y="584"/>
                    <a:pt x="877" y="584"/>
                  </a:cubicBezTo>
                  <a:cubicBezTo>
                    <a:pt x="876" y="584"/>
                    <a:pt x="875" y="584"/>
                    <a:pt x="874" y="584"/>
                  </a:cubicBezTo>
                  <a:cubicBezTo>
                    <a:pt x="495" y="584"/>
                    <a:pt x="495" y="584"/>
                    <a:pt x="495" y="584"/>
                  </a:cubicBezTo>
                  <a:cubicBezTo>
                    <a:pt x="416" y="584"/>
                    <a:pt x="416" y="584"/>
                    <a:pt x="416" y="584"/>
                  </a:cubicBezTo>
                  <a:cubicBezTo>
                    <a:pt x="400" y="584"/>
                    <a:pt x="386" y="597"/>
                    <a:pt x="386" y="613"/>
                  </a:cubicBezTo>
                  <a:cubicBezTo>
                    <a:pt x="386" y="630"/>
                    <a:pt x="400" y="643"/>
                    <a:pt x="416" y="643"/>
                  </a:cubicBezTo>
                  <a:cubicBezTo>
                    <a:pt x="611" y="643"/>
                    <a:pt x="611" y="643"/>
                    <a:pt x="611" y="643"/>
                  </a:cubicBezTo>
                  <a:cubicBezTo>
                    <a:pt x="627" y="643"/>
                    <a:pt x="641" y="656"/>
                    <a:pt x="641" y="672"/>
                  </a:cubicBezTo>
                  <a:cubicBezTo>
                    <a:pt x="641" y="688"/>
                    <a:pt x="628" y="701"/>
                    <a:pt x="612" y="701"/>
                  </a:cubicBezTo>
                  <a:cubicBezTo>
                    <a:pt x="528" y="701"/>
                    <a:pt x="528" y="701"/>
                    <a:pt x="528" y="701"/>
                  </a:cubicBezTo>
                  <a:cubicBezTo>
                    <a:pt x="528" y="701"/>
                    <a:pt x="527" y="701"/>
                    <a:pt x="527" y="701"/>
                  </a:cubicBezTo>
                  <a:cubicBezTo>
                    <a:pt x="145" y="701"/>
                    <a:pt x="145" y="701"/>
                    <a:pt x="145" y="701"/>
                  </a:cubicBezTo>
                  <a:cubicBezTo>
                    <a:pt x="129" y="701"/>
                    <a:pt x="116" y="714"/>
                    <a:pt x="116" y="730"/>
                  </a:cubicBezTo>
                  <a:cubicBezTo>
                    <a:pt x="116" y="746"/>
                    <a:pt x="129" y="760"/>
                    <a:pt x="145" y="760"/>
                  </a:cubicBezTo>
                  <a:cubicBezTo>
                    <a:pt x="378" y="760"/>
                    <a:pt x="378" y="760"/>
                    <a:pt x="378" y="760"/>
                  </a:cubicBezTo>
                  <a:cubicBezTo>
                    <a:pt x="394" y="760"/>
                    <a:pt x="408" y="773"/>
                    <a:pt x="408" y="789"/>
                  </a:cubicBezTo>
                  <a:cubicBezTo>
                    <a:pt x="408" y="805"/>
                    <a:pt x="394" y="818"/>
                    <a:pt x="378" y="818"/>
                  </a:cubicBezTo>
                  <a:cubicBezTo>
                    <a:pt x="262" y="818"/>
                    <a:pt x="262" y="818"/>
                    <a:pt x="262" y="818"/>
                  </a:cubicBezTo>
                  <a:cubicBezTo>
                    <a:pt x="246" y="818"/>
                    <a:pt x="233" y="831"/>
                    <a:pt x="233" y="847"/>
                  </a:cubicBezTo>
                  <a:cubicBezTo>
                    <a:pt x="233" y="863"/>
                    <a:pt x="246" y="876"/>
                    <a:pt x="262" y="876"/>
                  </a:cubicBezTo>
                  <a:cubicBezTo>
                    <a:pt x="611" y="876"/>
                    <a:pt x="611" y="876"/>
                    <a:pt x="611" y="876"/>
                  </a:cubicBezTo>
                  <a:cubicBezTo>
                    <a:pt x="627" y="876"/>
                    <a:pt x="641" y="889"/>
                    <a:pt x="641" y="906"/>
                  </a:cubicBezTo>
                  <a:cubicBezTo>
                    <a:pt x="641" y="922"/>
                    <a:pt x="627" y="935"/>
                    <a:pt x="611" y="935"/>
                  </a:cubicBezTo>
                  <a:cubicBezTo>
                    <a:pt x="87" y="935"/>
                    <a:pt x="87" y="935"/>
                    <a:pt x="87" y="935"/>
                  </a:cubicBezTo>
                  <a:cubicBezTo>
                    <a:pt x="71" y="935"/>
                    <a:pt x="58" y="948"/>
                    <a:pt x="58" y="964"/>
                  </a:cubicBezTo>
                  <a:cubicBezTo>
                    <a:pt x="58" y="980"/>
                    <a:pt x="71" y="993"/>
                    <a:pt x="87" y="993"/>
                  </a:cubicBezTo>
                  <a:cubicBezTo>
                    <a:pt x="320" y="993"/>
                    <a:pt x="320" y="993"/>
                    <a:pt x="320" y="993"/>
                  </a:cubicBezTo>
                  <a:cubicBezTo>
                    <a:pt x="336" y="993"/>
                    <a:pt x="349" y="1006"/>
                    <a:pt x="349" y="1022"/>
                  </a:cubicBezTo>
                  <a:cubicBezTo>
                    <a:pt x="349" y="1038"/>
                    <a:pt x="336" y="1052"/>
                    <a:pt x="320" y="1052"/>
                  </a:cubicBezTo>
                  <a:cubicBezTo>
                    <a:pt x="262" y="1052"/>
                    <a:pt x="262" y="1052"/>
                    <a:pt x="262" y="1052"/>
                  </a:cubicBezTo>
                  <a:cubicBezTo>
                    <a:pt x="246" y="1052"/>
                    <a:pt x="233" y="1065"/>
                    <a:pt x="233" y="1081"/>
                  </a:cubicBezTo>
                  <a:cubicBezTo>
                    <a:pt x="233" y="1097"/>
                    <a:pt x="246" y="1110"/>
                    <a:pt x="262" y="1110"/>
                  </a:cubicBezTo>
                  <a:cubicBezTo>
                    <a:pt x="553" y="1110"/>
                    <a:pt x="553" y="1110"/>
                    <a:pt x="553" y="1110"/>
                  </a:cubicBezTo>
                  <a:cubicBezTo>
                    <a:pt x="569" y="1110"/>
                    <a:pt x="582" y="1097"/>
                    <a:pt x="582" y="1081"/>
                  </a:cubicBezTo>
                  <a:cubicBezTo>
                    <a:pt x="582" y="1065"/>
                    <a:pt x="569" y="1052"/>
                    <a:pt x="553" y="1052"/>
                  </a:cubicBezTo>
                  <a:cubicBezTo>
                    <a:pt x="495" y="1052"/>
                    <a:pt x="495" y="1052"/>
                    <a:pt x="495" y="1052"/>
                  </a:cubicBezTo>
                  <a:cubicBezTo>
                    <a:pt x="479" y="1052"/>
                    <a:pt x="466" y="1038"/>
                    <a:pt x="466" y="1022"/>
                  </a:cubicBezTo>
                  <a:cubicBezTo>
                    <a:pt x="466" y="1006"/>
                    <a:pt x="479" y="993"/>
                    <a:pt x="495" y="993"/>
                  </a:cubicBezTo>
                  <a:cubicBezTo>
                    <a:pt x="961" y="993"/>
                    <a:pt x="961" y="993"/>
                    <a:pt x="961" y="993"/>
                  </a:cubicBezTo>
                  <a:cubicBezTo>
                    <a:pt x="977" y="993"/>
                    <a:pt x="990" y="1006"/>
                    <a:pt x="990" y="1022"/>
                  </a:cubicBezTo>
                  <a:cubicBezTo>
                    <a:pt x="990" y="1038"/>
                    <a:pt x="977" y="1052"/>
                    <a:pt x="961" y="1052"/>
                  </a:cubicBezTo>
                  <a:cubicBezTo>
                    <a:pt x="728" y="1052"/>
                    <a:pt x="728" y="1052"/>
                    <a:pt x="728" y="1052"/>
                  </a:cubicBezTo>
                  <a:cubicBezTo>
                    <a:pt x="712" y="1052"/>
                    <a:pt x="699" y="1065"/>
                    <a:pt x="699" y="1081"/>
                  </a:cubicBezTo>
                  <a:cubicBezTo>
                    <a:pt x="699" y="1097"/>
                    <a:pt x="712" y="1110"/>
                    <a:pt x="728" y="1110"/>
                  </a:cubicBezTo>
                  <a:cubicBezTo>
                    <a:pt x="786" y="1110"/>
                    <a:pt x="786" y="1110"/>
                    <a:pt x="786" y="1110"/>
                  </a:cubicBezTo>
                  <a:cubicBezTo>
                    <a:pt x="802" y="1110"/>
                    <a:pt x="815" y="1123"/>
                    <a:pt x="815" y="1139"/>
                  </a:cubicBezTo>
                  <a:cubicBezTo>
                    <a:pt x="815" y="1139"/>
                    <a:pt x="815" y="1139"/>
                    <a:pt x="815" y="1139"/>
                  </a:cubicBezTo>
                  <a:cubicBezTo>
                    <a:pt x="815" y="1155"/>
                    <a:pt x="802" y="1168"/>
                    <a:pt x="786" y="1168"/>
                  </a:cubicBezTo>
                  <a:cubicBezTo>
                    <a:pt x="670" y="1168"/>
                    <a:pt x="670" y="1168"/>
                    <a:pt x="670" y="1168"/>
                  </a:cubicBezTo>
                  <a:cubicBezTo>
                    <a:pt x="654" y="1168"/>
                    <a:pt x="641" y="1182"/>
                    <a:pt x="641" y="1198"/>
                  </a:cubicBezTo>
                  <a:cubicBezTo>
                    <a:pt x="641" y="1214"/>
                    <a:pt x="654" y="1227"/>
                    <a:pt x="670" y="1227"/>
                  </a:cubicBezTo>
                  <a:cubicBezTo>
                    <a:pt x="961" y="1227"/>
                    <a:pt x="961" y="1227"/>
                    <a:pt x="961" y="1227"/>
                  </a:cubicBezTo>
                  <a:cubicBezTo>
                    <a:pt x="977" y="1227"/>
                    <a:pt x="990" y="1240"/>
                    <a:pt x="990" y="1256"/>
                  </a:cubicBezTo>
                  <a:cubicBezTo>
                    <a:pt x="990" y="1272"/>
                    <a:pt x="977" y="1285"/>
                    <a:pt x="961" y="1285"/>
                  </a:cubicBezTo>
                  <a:cubicBezTo>
                    <a:pt x="437" y="1285"/>
                    <a:pt x="437" y="1285"/>
                    <a:pt x="437" y="1285"/>
                  </a:cubicBezTo>
                  <a:cubicBezTo>
                    <a:pt x="421" y="1285"/>
                    <a:pt x="408" y="1272"/>
                    <a:pt x="408" y="1256"/>
                  </a:cubicBezTo>
                  <a:cubicBezTo>
                    <a:pt x="408" y="1240"/>
                    <a:pt x="421" y="1227"/>
                    <a:pt x="437" y="1227"/>
                  </a:cubicBezTo>
                  <a:cubicBezTo>
                    <a:pt x="553" y="1227"/>
                    <a:pt x="553" y="1227"/>
                    <a:pt x="553" y="1227"/>
                  </a:cubicBezTo>
                  <a:cubicBezTo>
                    <a:pt x="569" y="1227"/>
                    <a:pt x="582" y="1214"/>
                    <a:pt x="582" y="1198"/>
                  </a:cubicBezTo>
                  <a:cubicBezTo>
                    <a:pt x="582" y="1182"/>
                    <a:pt x="569" y="1168"/>
                    <a:pt x="553" y="1168"/>
                  </a:cubicBezTo>
                  <a:cubicBezTo>
                    <a:pt x="87" y="1168"/>
                    <a:pt x="87" y="1168"/>
                    <a:pt x="87" y="1168"/>
                  </a:cubicBezTo>
                  <a:cubicBezTo>
                    <a:pt x="71" y="1168"/>
                    <a:pt x="58" y="1182"/>
                    <a:pt x="58" y="1198"/>
                  </a:cubicBezTo>
                  <a:cubicBezTo>
                    <a:pt x="58" y="1214"/>
                    <a:pt x="71" y="1227"/>
                    <a:pt x="87" y="1227"/>
                  </a:cubicBezTo>
                  <a:cubicBezTo>
                    <a:pt x="262" y="1227"/>
                    <a:pt x="262" y="1227"/>
                    <a:pt x="262" y="1227"/>
                  </a:cubicBezTo>
                  <a:cubicBezTo>
                    <a:pt x="278" y="1227"/>
                    <a:pt x="291" y="1240"/>
                    <a:pt x="291" y="1256"/>
                  </a:cubicBezTo>
                  <a:cubicBezTo>
                    <a:pt x="291" y="1272"/>
                    <a:pt x="278" y="1285"/>
                    <a:pt x="262" y="1285"/>
                  </a:cubicBezTo>
                  <a:cubicBezTo>
                    <a:pt x="204" y="1285"/>
                    <a:pt x="204" y="1285"/>
                    <a:pt x="204" y="1285"/>
                  </a:cubicBezTo>
                  <a:cubicBezTo>
                    <a:pt x="188" y="1285"/>
                    <a:pt x="175" y="1298"/>
                    <a:pt x="175" y="1315"/>
                  </a:cubicBezTo>
                  <a:cubicBezTo>
                    <a:pt x="175" y="1331"/>
                    <a:pt x="188" y="1344"/>
                    <a:pt x="204" y="1344"/>
                  </a:cubicBezTo>
                  <a:cubicBezTo>
                    <a:pt x="553" y="1344"/>
                    <a:pt x="553" y="1344"/>
                    <a:pt x="553" y="1344"/>
                  </a:cubicBezTo>
                  <a:cubicBezTo>
                    <a:pt x="569" y="1344"/>
                    <a:pt x="582" y="1357"/>
                    <a:pt x="582" y="1373"/>
                  </a:cubicBezTo>
                  <a:cubicBezTo>
                    <a:pt x="582" y="1389"/>
                    <a:pt x="569" y="1402"/>
                    <a:pt x="553" y="1402"/>
                  </a:cubicBezTo>
                  <a:cubicBezTo>
                    <a:pt x="29" y="1402"/>
                    <a:pt x="29" y="1402"/>
                    <a:pt x="29" y="1402"/>
                  </a:cubicBezTo>
                  <a:cubicBezTo>
                    <a:pt x="13" y="1402"/>
                    <a:pt x="0" y="1415"/>
                    <a:pt x="0" y="1431"/>
                  </a:cubicBezTo>
                  <a:cubicBezTo>
                    <a:pt x="0" y="1447"/>
                    <a:pt x="13" y="1461"/>
                    <a:pt x="29" y="1461"/>
                  </a:cubicBezTo>
                  <a:cubicBezTo>
                    <a:pt x="495" y="1461"/>
                    <a:pt x="495" y="1461"/>
                    <a:pt x="495" y="1461"/>
                  </a:cubicBezTo>
                  <a:cubicBezTo>
                    <a:pt x="511" y="1461"/>
                    <a:pt x="524" y="1472"/>
                    <a:pt x="524" y="1488"/>
                  </a:cubicBezTo>
                  <a:cubicBezTo>
                    <a:pt x="524" y="1488"/>
                    <a:pt x="524" y="1488"/>
                    <a:pt x="524" y="1488"/>
                  </a:cubicBezTo>
                  <a:cubicBezTo>
                    <a:pt x="1265" y="1488"/>
                    <a:pt x="1265" y="1488"/>
                    <a:pt x="1265" y="14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Footer Placeholder 5">
            <a:extLst>
              <a:ext uri="{FF2B5EF4-FFF2-40B4-BE49-F238E27FC236}">
                <a16:creationId xmlns:a16="http://schemas.microsoft.com/office/drawing/2014/main" id="{82C3CFAE-4E1C-444E-A066-B2A4E3B6513E}"/>
              </a:ext>
            </a:extLst>
          </p:cNvPr>
          <p:cNvSpPr>
            <a:spLocks noGrp="1"/>
          </p:cNvSpPr>
          <p:nvPr>
            <p:ph type="ftr" sz="quarter" idx="11"/>
          </p:nvPr>
        </p:nvSpPr>
        <p:spPr>
          <a:xfrm>
            <a:off x="882001" y="6264000"/>
            <a:ext cx="3960000" cy="594000"/>
          </a:xfrm>
        </p:spPr>
        <p:txBody>
          <a:bodyPr/>
          <a:lstStyle>
            <a:lvl1pPr>
              <a:defRPr b="0">
                <a:solidFill>
                  <a:schemeClr val="bg1"/>
                </a:solidFill>
              </a:defRPr>
            </a:lvl1pPr>
          </a:lstStyle>
          <a:p>
            <a:r>
              <a:rPr lang="en-GB"/>
              <a:t>Odvjetničko društvo Bardek, Lisac, Mušec, Skoko i partneri d.o.o. u suradnji s CMS Reich-Rohrwig Hainz (CMS Hrvatska)</a:t>
            </a:r>
            <a:endParaRPr lang="de-DE" dirty="0"/>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DB27A637-D5FE-4212-B5AE-27ECF8AD2AC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87168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ver_with_image_colour_supergraphic">
    <p:spTree>
      <p:nvGrpSpPr>
        <p:cNvPr id="1" name=""/>
        <p:cNvGrpSpPr/>
        <p:nvPr/>
      </p:nvGrpSpPr>
      <p:grpSpPr>
        <a:xfrm>
          <a:off x="0" y="0"/>
          <a:ext cx="0" cy="0"/>
          <a:chOff x="0" y="0"/>
          <a:chExt cx="0" cy="0"/>
        </a:xfrm>
      </p:grpSpPr>
      <p:pic>
        <p:nvPicPr>
          <p:cNvPr id="6" name="Rectangle 6">
            <a:extLst>
              <a:ext uri="{FF2B5EF4-FFF2-40B4-BE49-F238E27FC236}">
                <a16:creationId xmlns:a16="http://schemas.microsoft.com/office/drawing/2014/main" id="{F3A1C386-D91C-264A-DE7D-47B10B42CBDC}"/>
              </a:ext>
            </a:extLst>
          </p:cNvPr>
          <p:cNvPicPr>
            <a:picLocks/>
          </p:cNvPicPr>
          <p:nvPr userDrawn="1">
            <p:custDataLst>
              <p:tags r:id="rId1"/>
            </p:custDataLst>
          </p:nvPr>
        </p:nvPicPr>
        <p:blipFill>
          <a:blip r:embed="rId7">
            <a:extLst>
              <a:ext uri="{28A0092B-C50C-407E-A947-70E740481C1C}">
                <a14:useLocalDpi xmlns:a14="http://schemas.microsoft.com/office/drawing/2010/main"/>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4" name="Freeform: Shape 13" descr="CMSLegal_BG_IM_Fill">
            <a:extLst>
              <a:ext uri="{FF2B5EF4-FFF2-40B4-BE49-F238E27FC236}">
                <a16:creationId xmlns:a16="http://schemas.microsoft.com/office/drawing/2014/main" id="{54A93A10-08A3-4572-8CCF-7C7EC7C617B8}"/>
              </a:ext>
            </a:extLst>
          </p:cNvPr>
          <p:cNvSpPr>
            <a:spLocks noChangeArrowheads="1"/>
          </p:cNvSpPr>
          <p:nvPr userDrawn="1"/>
        </p:nvSpPr>
        <p:spPr bwMode="auto">
          <a:xfrm>
            <a:off x="0"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chemeClr val="bg1">
              <a:alpha val="60000"/>
            </a:schemeClr>
          </a:solidFill>
          <a:ln w="9525">
            <a:noFill/>
            <a:miter lim="800000"/>
            <a:headEnd/>
            <a:tailEnd/>
          </a:ln>
        </p:spPr>
        <p:txBody>
          <a:bodyPr wrap="square" lIns="0" tIns="0" rIns="0" bIns="0">
            <a:noAutofit/>
          </a:bodyPr>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Tree>
    <p:extLst>
      <p:ext uri="{BB962C8B-B14F-4D97-AF65-F5344CB8AC3E}">
        <p14:creationId xmlns:p14="http://schemas.microsoft.com/office/powerpoint/2010/main" val="706855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Title and content pattern half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626445-2C74-4564-8EE3-458BCB0B1632}"/>
              </a:ext>
            </a:extLst>
          </p:cNvPr>
          <p:cNvSpPr>
            <a:spLocks noGrp="1"/>
          </p:cNvSpPr>
          <p:nvPr>
            <p:ph type="pic" sz="quarter" idx="15"/>
          </p:nvPr>
        </p:nvSpPr>
        <p:spPr>
          <a:xfrm>
            <a:off x="0" y="0"/>
            <a:ext cx="6096000" cy="6858000"/>
          </a:xfrm>
        </p:spPr>
        <p:txBody>
          <a:bodyPr/>
          <a:lstStyle/>
          <a:p>
            <a:endParaRPr lang="en-GB"/>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Footer Placeholder 5">
            <a:extLst>
              <a:ext uri="{FF2B5EF4-FFF2-40B4-BE49-F238E27FC236}">
                <a16:creationId xmlns:a16="http://schemas.microsoft.com/office/drawing/2014/main" id="{82C3CFAE-4E1C-444E-A066-B2A4E3B6513E}"/>
              </a:ext>
            </a:extLst>
          </p:cNvPr>
          <p:cNvSpPr>
            <a:spLocks noGrp="1"/>
          </p:cNvSpPr>
          <p:nvPr>
            <p:ph type="ftr" sz="quarter" idx="11"/>
          </p:nvPr>
        </p:nvSpPr>
        <p:spPr>
          <a:xfrm>
            <a:off x="882001" y="6264000"/>
            <a:ext cx="3960000" cy="594000"/>
          </a:xfrm>
        </p:spPr>
        <p:txBody>
          <a:bodyPr/>
          <a:lstStyle>
            <a:lvl1pPr>
              <a:defRPr b="0">
                <a:solidFill>
                  <a:schemeClr val="bg1"/>
                </a:solidFill>
              </a:defRPr>
            </a:lvl1pPr>
          </a:lstStyle>
          <a:p>
            <a:r>
              <a:rPr lang="en-GB"/>
              <a:t>Odvjetničko društvo Bardek, Lisac, Mušec, Skoko i partneri d.o.o. u suradnji s CMS Reich-Rohrwig Hainz (CMS Hrvatska)</a:t>
            </a:r>
            <a:endParaRPr lang="de-DE" dirty="0"/>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DB27A637-D5FE-4212-B5AE-27ECF8AD2AC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787078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accent2"/>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Footer Placeholder 4">
            <a:extLst>
              <a:ext uri="{FF2B5EF4-FFF2-40B4-BE49-F238E27FC236}">
                <a16:creationId xmlns:a16="http://schemas.microsoft.com/office/drawing/2014/main" id="{C361F9EE-701C-4DB3-B4E6-CC4BA7A709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GB"/>
              <a:t>Odvjetničko društvo Bardek, Lisac, Mušec, Skoko i partneri d.o.o. u suradnji s CMS Reich-Rohrwig Hainz (CMS Hrvatska)</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6DFDAFC9-979F-4877-B720-B8C356553BB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6677536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407546"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398244" y="1391620"/>
            <a:ext cx="5580000" cy="947717"/>
          </a:xfrm>
        </p:spPr>
        <p:txBody>
          <a:bodyPr/>
          <a:lstStyle>
            <a:lvl1pPr>
              <a:defRPr>
                <a:solidFill>
                  <a:schemeClr val="bg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21" name="Footer Placeholder 4">
            <a:extLst>
              <a:ext uri="{FF2B5EF4-FFF2-40B4-BE49-F238E27FC236}">
                <a16:creationId xmlns:a16="http://schemas.microsoft.com/office/drawing/2014/main" id="{D6BB794D-4821-45FC-98E7-D8124057B724}"/>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GB"/>
              <a:t>Odvjetničko društvo Bardek, Lisac, Mušec, Skoko i partneri d.o.o. u suradnji s CMS Reich-Rohrwig Hainz (CMS Hrvatska)</a:t>
            </a:r>
            <a:endParaRPr lang="de-DE" dirty="0"/>
          </a:p>
        </p:txBody>
      </p:sp>
      <p:sp>
        <p:nvSpPr>
          <p:cNvPr id="22" name="Slide Number Placeholder 5">
            <a:extLst>
              <a:ext uri="{FF2B5EF4-FFF2-40B4-BE49-F238E27FC236}">
                <a16:creationId xmlns:a16="http://schemas.microsoft.com/office/drawing/2014/main" id="{6C7E79F8-A2D5-481E-A38D-47D1CCE39E62}"/>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23" name="Date Placeholder 2">
            <a:extLst>
              <a:ext uri="{FF2B5EF4-FFF2-40B4-BE49-F238E27FC236}">
                <a16:creationId xmlns:a16="http://schemas.microsoft.com/office/drawing/2014/main" id="{6B79AE60-E933-4166-A1A7-400160D0116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latin typeface="+mj-lt"/>
              </a:defRPr>
            </a:lvl1pPr>
          </a:lstStyle>
          <a:p>
            <a:r>
              <a:rPr lang="sr-Latn-RS"/>
              <a:t>Vertikalna ograničenja | Marija Zrno Prošić</a:t>
            </a:r>
            <a:endParaRPr lang="en-GB" dirty="0"/>
          </a:p>
        </p:txBody>
      </p:sp>
      <p:grpSp>
        <p:nvGrpSpPr>
          <p:cNvPr id="11" name="Group 18">
            <a:extLst>
              <a:ext uri="{FF2B5EF4-FFF2-40B4-BE49-F238E27FC236}">
                <a16:creationId xmlns:a16="http://schemas.microsoft.com/office/drawing/2014/main" id="{DF17C57F-B7DC-102C-1D80-E1FD1CFFF6ED}"/>
              </a:ext>
            </a:extLst>
          </p:cNvPr>
          <p:cNvGrpSpPr/>
          <p:nvPr userDrawn="1"/>
        </p:nvGrpSpPr>
        <p:grpSpPr>
          <a:xfrm>
            <a:off x="5203367" y="3817321"/>
            <a:ext cx="596419" cy="887494"/>
            <a:chOff x="3424221" y="3730957"/>
            <a:chExt cx="597565" cy="889200"/>
          </a:xfrm>
        </p:grpSpPr>
        <p:sp>
          <p:nvSpPr>
            <p:cNvPr id="12" name="Freeform 5">
              <a:extLst>
                <a:ext uri="{FF2B5EF4-FFF2-40B4-BE49-F238E27FC236}">
                  <a16:creationId xmlns:a16="http://schemas.microsoft.com/office/drawing/2014/main" id="{B9690538-8CB3-2F63-1069-FB0F112156C4}"/>
                </a:ext>
              </a:extLst>
            </p:cNvPr>
            <p:cNvSpPr>
              <a:spLocks/>
            </p:cNvSpPr>
            <p:nvPr userDrawn="1"/>
          </p:nvSpPr>
          <p:spPr bwMode="auto">
            <a:xfrm>
              <a:off x="3732296" y="4042606"/>
              <a:ext cx="289490" cy="577551"/>
            </a:xfrm>
            <a:custGeom>
              <a:avLst/>
              <a:gdLst>
                <a:gd name="T0" fmla="*/ 26 w 340"/>
                <a:gd name="T1" fmla="*/ 314 h 680"/>
                <a:gd name="T2" fmla="*/ 178 w 340"/>
                <a:gd name="T3" fmla="*/ 314 h 680"/>
                <a:gd name="T4" fmla="*/ 136 w 340"/>
                <a:gd name="T5" fmla="*/ 464 h 680"/>
                <a:gd name="T6" fmla="*/ 0 w 340"/>
                <a:gd name="T7" fmla="*/ 550 h 680"/>
                <a:gd name="T8" fmla="*/ 62 w 340"/>
                <a:gd name="T9" fmla="*/ 680 h 680"/>
                <a:gd name="T10" fmla="*/ 228 w 340"/>
                <a:gd name="T11" fmla="*/ 582 h 680"/>
                <a:gd name="T12" fmla="*/ 317 w 340"/>
                <a:gd name="T13" fmla="*/ 440 h 680"/>
                <a:gd name="T14" fmla="*/ 340 w 340"/>
                <a:gd name="T15" fmla="*/ 225 h 680"/>
                <a:gd name="T16" fmla="*/ 340 w 340"/>
                <a:gd name="T17" fmla="*/ 0 h 680"/>
                <a:gd name="T18" fmla="*/ 26 w 340"/>
                <a:gd name="T19" fmla="*/ 0 h 680"/>
                <a:gd name="T20" fmla="*/ 26 w 340"/>
                <a:gd name="T21" fmla="*/ 31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0">
                  <a:moveTo>
                    <a:pt x="26" y="314"/>
                  </a:moveTo>
                  <a:cubicBezTo>
                    <a:pt x="178" y="314"/>
                    <a:pt x="178" y="314"/>
                    <a:pt x="178" y="314"/>
                  </a:cubicBezTo>
                  <a:cubicBezTo>
                    <a:pt x="177" y="377"/>
                    <a:pt x="162" y="427"/>
                    <a:pt x="136" y="464"/>
                  </a:cubicBezTo>
                  <a:cubicBezTo>
                    <a:pt x="109" y="501"/>
                    <a:pt x="64" y="529"/>
                    <a:pt x="0" y="550"/>
                  </a:cubicBezTo>
                  <a:cubicBezTo>
                    <a:pt x="62" y="680"/>
                    <a:pt x="62" y="680"/>
                    <a:pt x="62" y="680"/>
                  </a:cubicBezTo>
                  <a:cubicBezTo>
                    <a:pt x="129" y="656"/>
                    <a:pt x="184" y="623"/>
                    <a:pt x="228" y="582"/>
                  </a:cubicBezTo>
                  <a:cubicBezTo>
                    <a:pt x="272" y="540"/>
                    <a:pt x="301" y="493"/>
                    <a:pt x="317" y="440"/>
                  </a:cubicBezTo>
                  <a:cubicBezTo>
                    <a:pt x="333" y="387"/>
                    <a:pt x="340" y="316"/>
                    <a:pt x="340" y="225"/>
                  </a:cubicBezTo>
                  <a:cubicBezTo>
                    <a:pt x="340" y="0"/>
                    <a:pt x="340" y="0"/>
                    <a:pt x="340" y="0"/>
                  </a:cubicBezTo>
                  <a:cubicBezTo>
                    <a:pt x="26" y="0"/>
                    <a:pt x="26" y="0"/>
                    <a:pt x="26" y="0"/>
                  </a:cubicBezTo>
                  <a:lnTo>
                    <a:pt x="26" y="3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35BF8ECE-382B-5E3E-6336-DE172F787BCF}"/>
                </a:ext>
              </a:extLst>
            </p:cNvPr>
            <p:cNvSpPr>
              <a:spLocks/>
            </p:cNvSpPr>
            <p:nvPr userDrawn="1"/>
          </p:nvSpPr>
          <p:spPr bwMode="auto">
            <a:xfrm>
              <a:off x="3424221" y="3730957"/>
              <a:ext cx="289490" cy="578266"/>
            </a:xfrm>
            <a:custGeom>
              <a:avLst/>
              <a:gdLst>
                <a:gd name="T0" fmla="*/ 314 w 340"/>
                <a:gd name="T1" fmla="*/ 366 h 681"/>
                <a:gd name="T2" fmla="*/ 162 w 340"/>
                <a:gd name="T3" fmla="*/ 366 h 681"/>
                <a:gd name="T4" fmla="*/ 204 w 340"/>
                <a:gd name="T5" fmla="*/ 216 h 681"/>
                <a:gd name="T6" fmla="*/ 340 w 340"/>
                <a:gd name="T7" fmla="*/ 130 h 681"/>
                <a:gd name="T8" fmla="*/ 278 w 340"/>
                <a:gd name="T9" fmla="*/ 0 h 681"/>
                <a:gd name="T10" fmla="*/ 112 w 340"/>
                <a:gd name="T11" fmla="*/ 99 h 681"/>
                <a:gd name="T12" fmla="*/ 23 w 340"/>
                <a:gd name="T13" fmla="*/ 240 h 681"/>
                <a:gd name="T14" fmla="*/ 0 w 340"/>
                <a:gd name="T15" fmla="*/ 456 h 681"/>
                <a:gd name="T16" fmla="*/ 0 w 340"/>
                <a:gd name="T17" fmla="*/ 681 h 681"/>
                <a:gd name="T18" fmla="*/ 314 w 340"/>
                <a:gd name="T19" fmla="*/ 681 h 681"/>
                <a:gd name="T20" fmla="*/ 314 w 340"/>
                <a:gd name="T21" fmla="*/ 3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1">
                  <a:moveTo>
                    <a:pt x="314" y="366"/>
                  </a:moveTo>
                  <a:cubicBezTo>
                    <a:pt x="162" y="366"/>
                    <a:pt x="162" y="366"/>
                    <a:pt x="162" y="366"/>
                  </a:cubicBezTo>
                  <a:cubicBezTo>
                    <a:pt x="163" y="303"/>
                    <a:pt x="178" y="253"/>
                    <a:pt x="204" y="216"/>
                  </a:cubicBezTo>
                  <a:cubicBezTo>
                    <a:pt x="231" y="180"/>
                    <a:pt x="276" y="151"/>
                    <a:pt x="340" y="130"/>
                  </a:cubicBezTo>
                  <a:cubicBezTo>
                    <a:pt x="278" y="0"/>
                    <a:pt x="278" y="0"/>
                    <a:pt x="278" y="0"/>
                  </a:cubicBezTo>
                  <a:cubicBezTo>
                    <a:pt x="211" y="24"/>
                    <a:pt x="156" y="57"/>
                    <a:pt x="112" y="99"/>
                  </a:cubicBezTo>
                  <a:cubicBezTo>
                    <a:pt x="68" y="141"/>
                    <a:pt x="39" y="188"/>
                    <a:pt x="23" y="240"/>
                  </a:cubicBezTo>
                  <a:cubicBezTo>
                    <a:pt x="7" y="293"/>
                    <a:pt x="0" y="365"/>
                    <a:pt x="0" y="456"/>
                  </a:cubicBezTo>
                  <a:cubicBezTo>
                    <a:pt x="0" y="681"/>
                    <a:pt x="0" y="681"/>
                    <a:pt x="0" y="681"/>
                  </a:cubicBezTo>
                  <a:cubicBezTo>
                    <a:pt x="314" y="681"/>
                    <a:pt x="314" y="681"/>
                    <a:pt x="314" y="681"/>
                  </a:cubicBezTo>
                  <a:lnTo>
                    <a:pt x="314" y="3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 name="Group 13">
            <a:extLst>
              <a:ext uri="{FF2B5EF4-FFF2-40B4-BE49-F238E27FC236}">
                <a16:creationId xmlns:a16="http://schemas.microsoft.com/office/drawing/2014/main" id="{21506CF8-181E-D2EF-3005-5436552E78F8}"/>
              </a:ext>
            </a:extLst>
          </p:cNvPr>
          <p:cNvGrpSpPr/>
          <p:nvPr userDrawn="1"/>
        </p:nvGrpSpPr>
        <p:grpSpPr>
          <a:xfrm>
            <a:off x="594891" y="1114378"/>
            <a:ext cx="596419" cy="887494"/>
            <a:chOff x="3424221" y="3730957"/>
            <a:chExt cx="597565" cy="889200"/>
          </a:xfrm>
        </p:grpSpPr>
        <p:sp>
          <p:nvSpPr>
            <p:cNvPr id="15" name="Freeform 5">
              <a:extLst>
                <a:ext uri="{FF2B5EF4-FFF2-40B4-BE49-F238E27FC236}">
                  <a16:creationId xmlns:a16="http://schemas.microsoft.com/office/drawing/2014/main" id="{7BB715BF-8696-9D5E-A7B9-139A9E3F2D54}"/>
                </a:ext>
              </a:extLst>
            </p:cNvPr>
            <p:cNvSpPr>
              <a:spLocks/>
            </p:cNvSpPr>
            <p:nvPr userDrawn="1"/>
          </p:nvSpPr>
          <p:spPr bwMode="auto">
            <a:xfrm>
              <a:off x="3732296" y="4042606"/>
              <a:ext cx="289490" cy="577551"/>
            </a:xfrm>
            <a:custGeom>
              <a:avLst/>
              <a:gdLst>
                <a:gd name="T0" fmla="*/ 26 w 340"/>
                <a:gd name="T1" fmla="*/ 314 h 680"/>
                <a:gd name="T2" fmla="*/ 178 w 340"/>
                <a:gd name="T3" fmla="*/ 314 h 680"/>
                <a:gd name="T4" fmla="*/ 136 w 340"/>
                <a:gd name="T5" fmla="*/ 464 h 680"/>
                <a:gd name="T6" fmla="*/ 0 w 340"/>
                <a:gd name="T7" fmla="*/ 550 h 680"/>
                <a:gd name="T8" fmla="*/ 62 w 340"/>
                <a:gd name="T9" fmla="*/ 680 h 680"/>
                <a:gd name="T10" fmla="*/ 228 w 340"/>
                <a:gd name="T11" fmla="*/ 582 h 680"/>
                <a:gd name="T12" fmla="*/ 317 w 340"/>
                <a:gd name="T13" fmla="*/ 440 h 680"/>
                <a:gd name="T14" fmla="*/ 340 w 340"/>
                <a:gd name="T15" fmla="*/ 225 h 680"/>
                <a:gd name="T16" fmla="*/ 340 w 340"/>
                <a:gd name="T17" fmla="*/ 0 h 680"/>
                <a:gd name="T18" fmla="*/ 26 w 340"/>
                <a:gd name="T19" fmla="*/ 0 h 680"/>
                <a:gd name="T20" fmla="*/ 26 w 340"/>
                <a:gd name="T21" fmla="*/ 31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0">
                  <a:moveTo>
                    <a:pt x="26" y="314"/>
                  </a:moveTo>
                  <a:cubicBezTo>
                    <a:pt x="178" y="314"/>
                    <a:pt x="178" y="314"/>
                    <a:pt x="178" y="314"/>
                  </a:cubicBezTo>
                  <a:cubicBezTo>
                    <a:pt x="177" y="377"/>
                    <a:pt x="162" y="427"/>
                    <a:pt x="136" y="464"/>
                  </a:cubicBezTo>
                  <a:cubicBezTo>
                    <a:pt x="109" y="501"/>
                    <a:pt x="64" y="529"/>
                    <a:pt x="0" y="550"/>
                  </a:cubicBezTo>
                  <a:cubicBezTo>
                    <a:pt x="62" y="680"/>
                    <a:pt x="62" y="680"/>
                    <a:pt x="62" y="680"/>
                  </a:cubicBezTo>
                  <a:cubicBezTo>
                    <a:pt x="129" y="656"/>
                    <a:pt x="184" y="623"/>
                    <a:pt x="228" y="582"/>
                  </a:cubicBezTo>
                  <a:cubicBezTo>
                    <a:pt x="272" y="540"/>
                    <a:pt x="301" y="493"/>
                    <a:pt x="317" y="440"/>
                  </a:cubicBezTo>
                  <a:cubicBezTo>
                    <a:pt x="333" y="387"/>
                    <a:pt x="340" y="316"/>
                    <a:pt x="340" y="225"/>
                  </a:cubicBezTo>
                  <a:cubicBezTo>
                    <a:pt x="340" y="0"/>
                    <a:pt x="340" y="0"/>
                    <a:pt x="340" y="0"/>
                  </a:cubicBezTo>
                  <a:cubicBezTo>
                    <a:pt x="26" y="0"/>
                    <a:pt x="26" y="0"/>
                    <a:pt x="26" y="0"/>
                  </a:cubicBezTo>
                  <a:lnTo>
                    <a:pt x="26" y="3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1E8879F0-20B5-CC52-F8DF-1473ACF741B2}"/>
                </a:ext>
              </a:extLst>
            </p:cNvPr>
            <p:cNvSpPr>
              <a:spLocks/>
            </p:cNvSpPr>
            <p:nvPr userDrawn="1"/>
          </p:nvSpPr>
          <p:spPr bwMode="auto">
            <a:xfrm>
              <a:off x="3424221" y="3730957"/>
              <a:ext cx="289490" cy="578266"/>
            </a:xfrm>
            <a:custGeom>
              <a:avLst/>
              <a:gdLst>
                <a:gd name="T0" fmla="*/ 314 w 340"/>
                <a:gd name="T1" fmla="*/ 366 h 681"/>
                <a:gd name="T2" fmla="*/ 162 w 340"/>
                <a:gd name="T3" fmla="*/ 366 h 681"/>
                <a:gd name="T4" fmla="*/ 204 w 340"/>
                <a:gd name="T5" fmla="*/ 216 h 681"/>
                <a:gd name="T6" fmla="*/ 340 w 340"/>
                <a:gd name="T7" fmla="*/ 130 h 681"/>
                <a:gd name="T8" fmla="*/ 278 w 340"/>
                <a:gd name="T9" fmla="*/ 0 h 681"/>
                <a:gd name="T10" fmla="*/ 112 w 340"/>
                <a:gd name="T11" fmla="*/ 99 h 681"/>
                <a:gd name="T12" fmla="*/ 23 w 340"/>
                <a:gd name="T13" fmla="*/ 240 h 681"/>
                <a:gd name="T14" fmla="*/ 0 w 340"/>
                <a:gd name="T15" fmla="*/ 456 h 681"/>
                <a:gd name="T16" fmla="*/ 0 w 340"/>
                <a:gd name="T17" fmla="*/ 681 h 681"/>
                <a:gd name="T18" fmla="*/ 314 w 340"/>
                <a:gd name="T19" fmla="*/ 681 h 681"/>
                <a:gd name="T20" fmla="*/ 314 w 340"/>
                <a:gd name="T21" fmla="*/ 3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1">
                  <a:moveTo>
                    <a:pt x="314" y="366"/>
                  </a:moveTo>
                  <a:cubicBezTo>
                    <a:pt x="162" y="366"/>
                    <a:pt x="162" y="366"/>
                    <a:pt x="162" y="366"/>
                  </a:cubicBezTo>
                  <a:cubicBezTo>
                    <a:pt x="163" y="303"/>
                    <a:pt x="178" y="253"/>
                    <a:pt x="204" y="216"/>
                  </a:cubicBezTo>
                  <a:cubicBezTo>
                    <a:pt x="231" y="180"/>
                    <a:pt x="276" y="151"/>
                    <a:pt x="340" y="130"/>
                  </a:cubicBezTo>
                  <a:cubicBezTo>
                    <a:pt x="278" y="0"/>
                    <a:pt x="278" y="0"/>
                    <a:pt x="278" y="0"/>
                  </a:cubicBezTo>
                  <a:cubicBezTo>
                    <a:pt x="211" y="24"/>
                    <a:pt x="156" y="57"/>
                    <a:pt x="112" y="99"/>
                  </a:cubicBezTo>
                  <a:cubicBezTo>
                    <a:pt x="68" y="141"/>
                    <a:pt x="39" y="188"/>
                    <a:pt x="23" y="240"/>
                  </a:cubicBezTo>
                  <a:cubicBezTo>
                    <a:pt x="7" y="293"/>
                    <a:pt x="0" y="365"/>
                    <a:pt x="0" y="456"/>
                  </a:cubicBezTo>
                  <a:cubicBezTo>
                    <a:pt x="0" y="681"/>
                    <a:pt x="0" y="681"/>
                    <a:pt x="0" y="681"/>
                  </a:cubicBezTo>
                  <a:cubicBezTo>
                    <a:pt x="314" y="681"/>
                    <a:pt x="314" y="681"/>
                    <a:pt x="314" y="681"/>
                  </a:cubicBezTo>
                  <a:lnTo>
                    <a:pt x="314" y="3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607715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_Title and content pattern 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oup 15">
            <a:extLst>
              <a:ext uri="{FF2B5EF4-FFF2-40B4-BE49-F238E27FC236}">
                <a16:creationId xmlns:a16="http://schemas.microsoft.com/office/drawing/2014/main" id="{2A657830-23D2-5D47-ADA6-3308C8F20E16}"/>
              </a:ext>
            </a:extLst>
          </p:cNvPr>
          <p:cNvGrpSpPr>
            <a:grpSpLocks noChangeAspect="1"/>
          </p:cNvGrpSpPr>
          <p:nvPr userDrawn="1"/>
        </p:nvGrpSpPr>
        <p:grpSpPr bwMode="auto">
          <a:xfrm>
            <a:off x="7629053" y="2133600"/>
            <a:ext cx="4568825" cy="4724400"/>
            <a:chOff x="4800" y="1344"/>
            <a:chExt cx="2878" cy="2976"/>
          </a:xfrm>
          <a:solidFill>
            <a:schemeClr val="bg1">
              <a:alpha val="20000"/>
            </a:schemeClr>
          </a:solidFill>
        </p:grpSpPr>
        <p:sp>
          <p:nvSpPr>
            <p:cNvPr id="14" name="Freeform 17">
              <a:extLst>
                <a:ext uri="{FF2B5EF4-FFF2-40B4-BE49-F238E27FC236}">
                  <a16:creationId xmlns:a16="http://schemas.microsoft.com/office/drawing/2014/main" id="{52116519-D1EA-E8A4-1551-7E181A7EC795}"/>
                </a:ext>
              </a:extLst>
            </p:cNvPr>
            <p:cNvSpPr>
              <a:spLocks/>
            </p:cNvSpPr>
            <p:nvPr userDrawn="1"/>
          </p:nvSpPr>
          <p:spPr bwMode="auto">
            <a:xfrm>
              <a:off x="5031" y="3914"/>
              <a:ext cx="350" cy="118"/>
            </a:xfrm>
            <a:custGeom>
              <a:avLst/>
              <a:gdLst>
                <a:gd name="T0" fmla="*/ 0 w 175"/>
                <a:gd name="T1" fmla="*/ 30 h 59"/>
                <a:gd name="T2" fmla="*/ 30 w 175"/>
                <a:gd name="T3" fmla="*/ 59 h 59"/>
                <a:gd name="T4" fmla="*/ 146 w 175"/>
                <a:gd name="T5" fmla="*/ 59 h 59"/>
                <a:gd name="T6" fmla="*/ 175 w 175"/>
                <a:gd name="T7" fmla="*/ 30 h 59"/>
                <a:gd name="T8" fmla="*/ 146 w 175"/>
                <a:gd name="T9" fmla="*/ 0 h 59"/>
                <a:gd name="T10" fmla="*/ 30 w 175"/>
                <a:gd name="T11" fmla="*/ 0 h 59"/>
                <a:gd name="T12" fmla="*/ 0 w 175"/>
                <a:gd name="T13" fmla="*/ 30 h 59"/>
              </a:gdLst>
              <a:ahLst/>
              <a:cxnLst>
                <a:cxn ang="0">
                  <a:pos x="T0" y="T1"/>
                </a:cxn>
                <a:cxn ang="0">
                  <a:pos x="T2" y="T3"/>
                </a:cxn>
                <a:cxn ang="0">
                  <a:pos x="T4" y="T5"/>
                </a:cxn>
                <a:cxn ang="0">
                  <a:pos x="T6" y="T7"/>
                </a:cxn>
                <a:cxn ang="0">
                  <a:pos x="T8" y="T9"/>
                </a:cxn>
                <a:cxn ang="0">
                  <a:pos x="T10" y="T11"/>
                </a:cxn>
                <a:cxn ang="0">
                  <a:pos x="T12" y="T13"/>
                </a:cxn>
              </a:cxnLst>
              <a:rect l="0" t="0" r="r" b="b"/>
              <a:pathLst>
                <a:path w="175" h="59">
                  <a:moveTo>
                    <a:pt x="0" y="30"/>
                  </a:moveTo>
                  <a:cubicBezTo>
                    <a:pt x="0" y="46"/>
                    <a:pt x="14" y="59"/>
                    <a:pt x="30" y="59"/>
                  </a:cubicBezTo>
                  <a:cubicBezTo>
                    <a:pt x="146" y="59"/>
                    <a:pt x="146" y="59"/>
                    <a:pt x="146" y="59"/>
                  </a:cubicBezTo>
                  <a:cubicBezTo>
                    <a:pt x="162" y="59"/>
                    <a:pt x="175" y="46"/>
                    <a:pt x="175" y="30"/>
                  </a:cubicBezTo>
                  <a:cubicBezTo>
                    <a:pt x="175" y="13"/>
                    <a:pt x="162" y="0"/>
                    <a:pt x="146" y="0"/>
                  </a:cubicBezTo>
                  <a:cubicBezTo>
                    <a:pt x="30" y="0"/>
                    <a:pt x="30" y="0"/>
                    <a:pt x="30" y="0"/>
                  </a:cubicBezTo>
                  <a:cubicBezTo>
                    <a:pt x="14" y="0"/>
                    <a:pt x="0" y="13"/>
                    <a:pt x="0"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8">
              <a:extLst>
                <a:ext uri="{FF2B5EF4-FFF2-40B4-BE49-F238E27FC236}">
                  <a16:creationId xmlns:a16="http://schemas.microsoft.com/office/drawing/2014/main" id="{8896E363-D365-A071-F199-A94DC3BD95DB}"/>
                </a:ext>
              </a:extLst>
            </p:cNvPr>
            <p:cNvSpPr>
              <a:spLocks/>
            </p:cNvSpPr>
            <p:nvPr userDrawn="1"/>
          </p:nvSpPr>
          <p:spPr bwMode="auto">
            <a:xfrm>
              <a:off x="4800" y="4148"/>
              <a:ext cx="233" cy="118"/>
            </a:xfrm>
            <a:custGeom>
              <a:avLst/>
              <a:gdLst>
                <a:gd name="T0" fmla="*/ 87 w 117"/>
                <a:gd name="T1" fmla="*/ 0 h 59"/>
                <a:gd name="T2" fmla="*/ 29 w 117"/>
                <a:gd name="T3" fmla="*/ 0 h 59"/>
                <a:gd name="T4" fmla="*/ 0 w 117"/>
                <a:gd name="T5" fmla="*/ 29 h 59"/>
                <a:gd name="T6" fmla="*/ 29 w 117"/>
                <a:gd name="T7" fmla="*/ 59 h 59"/>
                <a:gd name="T8" fmla="*/ 87 w 117"/>
                <a:gd name="T9" fmla="*/ 59 h 59"/>
                <a:gd name="T10" fmla="*/ 117 w 117"/>
                <a:gd name="T11" fmla="*/ 29 h 59"/>
                <a:gd name="T12" fmla="*/ 87 w 11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17" h="59">
                  <a:moveTo>
                    <a:pt x="87" y="0"/>
                  </a:moveTo>
                  <a:cubicBezTo>
                    <a:pt x="29" y="0"/>
                    <a:pt x="29" y="0"/>
                    <a:pt x="29" y="0"/>
                  </a:cubicBezTo>
                  <a:cubicBezTo>
                    <a:pt x="13" y="0"/>
                    <a:pt x="0" y="13"/>
                    <a:pt x="0" y="29"/>
                  </a:cubicBezTo>
                  <a:cubicBezTo>
                    <a:pt x="0" y="45"/>
                    <a:pt x="13" y="59"/>
                    <a:pt x="29" y="59"/>
                  </a:cubicBezTo>
                  <a:cubicBezTo>
                    <a:pt x="87" y="59"/>
                    <a:pt x="87" y="59"/>
                    <a:pt x="87" y="59"/>
                  </a:cubicBezTo>
                  <a:cubicBezTo>
                    <a:pt x="103" y="59"/>
                    <a:pt x="117" y="45"/>
                    <a:pt x="117" y="29"/>
                  </a:cubicBezTo>
                  <a:cubicBezTo>
                    <a:pt x="117" y="13"/>
                    <a:pt x="103" y="0"/>
                    <a:pt x="8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19">
              <a:extLst>
                <a:ext uri="{FF2B5EF4-FFF2-40B4-BE49-F238E27FC236}">
                  <a16:creationId xmlns:a16="http://schemas.microsoft.com/office/drawing/2014/main" id="{6710B550-04A7-0A02-996D-09A0150113A4}"/>
                </a:ext>
              </a:extLst>
            </p:cNvPr>
            <p:cNvSpPr>
              <a:spLocks noChangeArrowheads="1"/>
            </p:cNvSpPr>
            <p:nvPr userDrawn="1"/>
          </p:nvSpPr>
          <p:spPr bwMode="auto">
            <a:xfrm>
              <a:off x="4915" y="3680"/>
              <a:ext cx="116"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0">
              <a:extLst>
                <a:ext uri="{FF2B5EF4-FFF2-40B4-BE49-F238E27FC236}">
                  <a16:creationId xmlns:a16="http://schemas.microsoft.com/office/drawing/2014/main" id="{09C28D18-F4A9-DCFF-4E66-E996CA16C60C}"/>
                </a:ext>
              </a:extLst>
            </p:cNvPr>
            <p:cNvSpPr>
              <a:spLocks/>
            </p:cNvSpPr>
            <p:nvPr userDrawn="1"/>
          </p:nvSpPr>
          <p:spPr bwMode="auto">
            <a:xfrm>
              <a:off x="5149" y="2980"/>
              <a:ext cx="350" cy="116"/>
            </a:xfrm>
            <a:custGeom>
              <a:avLst/>
              <a:gdLst>
                <a:gd name="T0" fmla="*/ 175 w 175"/>
                <a:gd name="T1" fmla="*/ 29 h 58"/>
                <a:gd name="T2" fmla="*/ 145 w 175"/>
                <a:gd name="T3" fmla="*/ 0 h 58"/>
                <a:gd name="T4" fmla="*/ 29 w 175"/>
                <a:gd name="T5" fmla="*/ 0 h 58"/>
                <a:gd name="T6" fmla="*/ 0 w 175"/>
                <a:gd name="T7" fmla="*/ 29 h 58"/>
                <a:gd name="T8" fmla="*/ 29 w 175"/>
                <a:gd name="T9" fmla="*/ 58 h 58"/>
                <a:gd name="T10" fmla="*/ 145 w 175"/>
                <a:gd name="T11" fmla="*/ 58 h 58"/>
                <a:gd name="T12" fmla="*/ 175 w 175"/>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175" h="58">
                  <a:moveTo>
                    <a:pt x="175" y="29"/>
                  </a:moveTo>
                  <a:cubicBezTo>
                    <a:pt x="175" y="13"/>
                    <a:pt x="161" y="0"/>
                    <a:pt x="145" y="0"/>
                  </a:cubicBezTo>
                  <a:cubicBezTo>
                    <a:pt x="29" y="0"/>
                    <a:pt x="29" y="0"/>
                    <a:pt x="29" y="0"/>
                  </a:cubicBezTo>
                  <a:cubicBezTo>
                    <a:pt x="13" y="0"/>
                    <a:pt x="0" y="13"/>
                    <a:pt x="0" y="29"/>
                  </a:cubicBezTo>
                  <a:cubicBezTo>
                    <a:pt x="0" y="45"/>
                    <a:pt x="13" y="58"/>
                    <a:pt x="29" y="58"/>
                  </a:cubicBezTo>
                  <a:cubicBezTo>
                    <a:pt x="145" y="58"/>
                    <a:pt x="145" y="58"/>
                    <a:pt x="145" y="58"/>
                  </a:cubicBezTo>
                  <a:cubicBezTo>
                    <a:pt x="161" y="58"/>
                    <a:pt x="175" y="45"/>
                    <a:pt x="175"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1">
              <a:extLst>
                <a:ext uri="{FF2B5EF4-FFF2-40B4-BE49-F238E27FC236}">
                  <a16:creationId xmlns:a16="http://schemas.microsoft.com/office/drawing/2014/main" id="{4420ACC9-FE69-3F74-7C72-87B49C88312B}"/>
                </a:ext>
              </a:extLst>
            </p:cNvPr>
            <p:cNvSpPr>
              <a:spLocks/>
            </p:cNvSpPr>
            <p:nvPr userDrawn="1"/>
          </p:nvSpPr>
          <p:spPr bwMode="auto">
            <a:xfrm>
              <a:off x="5031" y="3448"/>
              <a:ext cx="466" cy="116"/>
            </a:xfrm>
            <a:custGeom>
              <a:avLst/>
              <a:gdLst>
                <a:gd name="T0" fmla="*/ 233 w 233"/>
                <a:gd name="T1" fmla="*/ 29 h 58"/>
                <a:gd name="T2" fmla="*/ 204 w 233"/>
                <a:gd name="T3" fmla="*/ 0 h 58"/>
                <a:gd name="T4" fmla="*/ 30 w 233"/>
                <a:gd name="T5" fmla="*/ 0 h 58"/>
                <a:gd name="T6" fmla="*/ 0 w 233"/>
                <a:gd name="T7" fmla="*/ 29 h 58"/>
                <a:gd name="T8" fmla="*/ 30 w 233"/>
                <a:gd name="T9" fmla="*/ 58 h 58"/>
                <a:gd name="T10" fmla="*/ 204 w 233"/>
                <a:gd name="T11" fmla="*/ 58 h 58"/>
                <a:gd name="T12" fmla="*/ 233 w 233"/>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233" h="58">
                  <a:moveTo>
                    <a:pt x="233" y="29"/>
                  </a:moveTo>
                  <a:cubicBezTo>
                    <a:pt x="233" y="13"/>
                    <a:pt x="220" y="0"/>
                    <a:pt x="204" y="0"/>
                  </a:cubicBezTo>
                  <a:cubicBezTo>
                    <a:pt x="30" y="0"/>
                    <a:pt x="30" y="0"/>
                    <a:pt x="30" y="0"/>
                  </a:cubicBezTo>
                  <a:cubicBezTo>
                    <a:pt x="14" y="0"/>
                    <a:pt x="0" y="13"/>
                    <a:pt x="0" y="29"/>
                  </a:cubicBezTo>
                  <a:cubicBezTo>
                    <a:pt x="0" y="45"/>
                    <a:pt x="14" y="58"/>
                    <a:pt x="30" y="58"/>
                  </a:cubicBezTo>
                  <a:cubicBezTo>
                    <a:pt x="204" y="58"/>
                    <a:pt x="204" y="58"/>
                    <a:pt x="204" y="58"/>
                  </a:cubicBezTo>
                  <a:cubicBezTo>
                    <a:pt x="220" y="58"/>
                    <a:pt x="233" y="45"/>
                    <a:pt x="233"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22">
              <a:extLst>
                <a:ext uri="{FF2B5EF4-FFF2-40B4-BE49-F238E27FC236}">
                  <a16:creationId xmlns:a16="http://schemas.microsoft.com/office/drawing/2014/main" id="{94260E9E-31DC-08A6-F513-F8322C4240EE}"/>
                </a:ext>
              </a:extLst>
            </p:cNvPr>
            <p:cNvSpPr>
              <a:spLocks noChangeArrowheads="1"/>
            </p:cNvSpPr>
            <p:nvPr userDrawn="1"/>
          </p:nvSpPr>
          <p:spPr bwMode="auto">
            <a:xfrm>
              <a:off x="5689" y="2512"/>
              <a:ext cx="116"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Oval 23">
              <a:extLst>
                <a:ext uri="{FF2B5EF4-FFF2-40B4-BE49-F238E27FC236}">
                  <a16:creationId xmlns:a16="http://schemas.microsoft.com/office/drawing/2014/main" id="{4E77B4AB-F245-AD72-84D6-9D98A23C2DB5}"/>
                </a:ext>
              </a:extLst>
            </p:cNvPr>
            <p:cNvSpPr>
              <a:spLocks noChangeArrowheads="1"/>
            </p:cNvSpPr>
            <p:nvPr userDrawn="1"/>
          </p:nvSpPr>
          <p:spPr bwMode="auto">
            <a:xfrm>
              <a:off x="6607" y="1812"/>
              <a:ext cx="115" cy="1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4">
              <a:extLst>
                <a:ext uri="{FF2B5EF4-FFF2-40B4-BE49-F238E27FC236}">
                  <a16:creationId xmlns:a16="http://schemas.microsoft.com/office/drawing/2014/main" id="{D4A709CC-7F56-8374-1927-35CECEA6EDEA}"/>
                </a:ext>
              </a:extLst>
            </p:cNvPr>
            <p:cNvSpPr>
              <a:spLocks/>
            </p:cNvSpPr>
            <p:nvPr userDrawn="1"/>
          </p:nvSpPr>
          <p:spPr bwMode="auto">
            <a:xfrm>
              <a:off x="5149" y="1344"/>
              <a:ext cx="2529" cy="2976"/>
            </a:xfrm>
            <a:custGeom>
              <a:avLst/>
              <a:gdLst>
                <a:gd name="T0" fmla="*/ 1050 w 1265"/>
                <a:gd name="T1" fmla="*/ 0 h 1488"/>
                <a:gd name="T2" fmla="*/ 947 w 1265"/>
                <a:gd name="T3" fmla="*/ 12 h 1488"/>
                <a:gd name="T4" fmla="*/ 942 w 1265"/>
                <a:gd name="T5" fmla="*/ 29 h 1488"/>
                <a:gd name="T6" fmla="*/ 1050 w 1265"/>
                <a:gd name="T7" fmla="*/ 58 h 1488"/>
                <a:gd name="T8" fmla="*/ 1050 w 1265"/>
                <a:gd name="T9" fmla="*/ 117 h 1488"/>
                <a:gd name="T10" fmla="*/ 787 w 1265"/>
                <a:gd name="T11" fmla="*/ 146 h 1488"/>
                <a:gd name="T12" fmla="*/ 1110 w 1265"/>
                <a:gd name="T13" fmla="*/ 175 h 1488"/>
                <a:gd name="T14" fmla="*/ 1110 w 1265"/>
                <a:gd name="T15" fmla="*/ 234 h 1488"/>
                <a:gd name="T16" fmla="*/ 846 w 1265"/>
                <a:gd name="T17" fmla="*/ 263 h 1488"/>
                <a:gd name="T18" fmla="*/ 994 w 1265"/>
                <a:gd name="T19" fmla="*/ 292 h 1488"/>
                <a:gd name="T20" fmla="*/ 994 w 1265"/>
                <a:gd name="T21" fmla="*/ 351 h 1488"/>
                <a:gd name="T22" fmla="*/ 625 w 1265"/>
                <a:gd name="T23" fmla="*/ 380 h 1488"/>
                <a:gd name="T24" fmla="*/ 761 w 1265"/>
                <a:gd name="T25" fmla="*/ 409 h 1488"/>
                <a:gd name="T26" fmla="*/ 761 w 1265"/>
                <a:gd name="T27" fmla="*/ 467 h 1488"/>
                <a:gd name="T28" fmla="*/ 557 w 1265"/>
                <a:gd name="T29" fmla="*/ 497 h 1488"/>
                <a:gd name="T30" fmla="*/ 1110 w 1265"/>
                <a:gd name="T31" fmla="*/ 526 h 1488"/>
                <a:gd name="T32" fmla="*/ 1110 w 1265"/>
                <a:gd name="T33" fmla="*/ 584 h 1488"/>
                <a:gd name="T34" fmla="*/ 874 w 1265"/>
                <a:gd name="T35" fmla="*/ 584 h 1488"/>
                <a:gd name="T36" fmla="*/ 416 w 1265"/>
                <a:gd name="T37" fmla="*/ 584 h 1488"/>
                <a:gd name="T38" fmla="*/ 416 w 1265"/>
                <a:gd name="T39" fmla="*/ 643 h 1488"/>
                <a:gd name="T40" fmla="*/ 641 w 1265"/>
                <a:gd name="T41" fmla="*/ 672 h 1488"/>
                <a:gd name="T42" fmla="*/ 528 w 1265"/>
                <a:gd name="T43" fmla="*/ 701 h 1488"/>
                <a:gd name="T44" fmla="*/ 145 w 1265"/>
                <a:gd name="T45" fmla="*/ 701 h 1488"/>
                <a:gd name="T46" fmla="*/ 145 w 1265"/>
                <a:gd name="T47" fmla="*/ 760 h 1488"/>
                <a:gd name="T48" fmla="*/ 408 w 1265"/>
                <a:gd name="T49" fmla="*/ 789 h 1488"/>
                <a:gd name="T50" fmla="*/ 262 w 1265"/>
                <a:gd name="T51" fmla="*/ 818 h 1488"/>
                <a:gd name="T52" fmla="*/ 262 w 1265"/>
                <a:gd name="T53" fmla="*/ 876 h 1488"/>
                <a:gd name="T54" fmla="*/ 641 w 1265"/>
                <a:gd name="T55" fmla="*/ 906 h 1488"/>
                <a:gd name="T56" fmla="*/ 87 w 1265"/>
                <a:gd name="T57" fmla="*/ 935 h 1488"/>
                <a:gd name="T58" fmla="*/ 87 w 1265"/>
                <a:gd name="T59" fmla="*/ 993 h 1488"/>
                <a:gd name="T60" fmla="*/ 349 w 1265"/>
                <a:gd name="T61" fmla="*/ 1022 h 1488"/>
                <a:gd name="T62" fmla="*/ 262 w 1265"/>
                <a:gd name="T63" fmla="*/ 1052 h 1488"/>
                <a:gd name="T64" fmla="*/ 262 w 1265"/>
                <a:gd name="T65" fmla="*/ 1110 h 1488"/>
                <a:gd name="T66" fmla="*/ 582 w 1265"/>
                <a:gd name="T67" fmla="*/ 1081 h 1488"/>
                <a:gd name="T68" fmla="*/ 495 w 1265"/>
                <a:gd name="T69" fmla="*/ 1052 h 1488"/>
                <a:gd name="T70" fmla="*/ 495 w 1265"/>
                <a:gd name="T71" fmla="*/ 993 h 1488"/>
                <a:gd name="T72" fmla="*/ 990 w 1265"/>
                <a:gd name="T73" fmla="*/ 1022 h 1488"/>
                <a:gd name="T74" fmla="*/ 728 w 1265"/>
                <a:gd name="T75" fmla="*/ 1052 h 1488"/>
                <a:gd name="T76" fmla="*/ 728 w 1265"/>
                <a:gd name="T77" fmla="*/ 1110 h 1488"/>
                <a:gd name="T78" fmla="*/ 815 w 1265"/>
                <a:gd name="T79" fmla="*/ 1139 h 1488"/>
                <a:gd name="T80" fmla="*/ 786 w 1265"/>
                <a:gd name="T81" fmla="*/ 1168 h 1488"/>
                <a:gd name="T82" fmla="*/ 641 w 1265"/>
                <a:gd name="T83" fmla="*/ 1198 h 1488"/>
                <a:gd name="T84" fmla="*/ 961 w 1265"/>
                <a:gd name="T85" fmla="*/ 1227 h 1488"/>
                <a:gd name="T86" fmla="*/ 961 w 1265"/>
                <a:gd name="T87" fmla="*/ 1285 h 1488"/>
                <a:gd name="T88" fmla="*/ 408 w 1265"/>
                <a:gd name="T89" fmla="*/ 1256 h 1488"/>
                <a:gd name="T90" fmla="*/ 553 w 1265"/>
                <a:gd name="T91" fmla="*/ 1227 h 1488"/>
                <a:gd name="T92" fmla="*/ 553 w 1265"/>
                <a:gd name="T93" fmla="*/ 1168 h 1488"/>
                <a:gd name="T94" fmla="*/ 58 w 1265"/>
                <a:gd name="T95" fmla="*/ 1198 h 1488"/>
                <a:gd name="T96" fmla="*/ 262 w 1265"/>
                <a:gd name="T97" fmla="*/ 1227 h 1488"/>
                <a:gd name="T98" fmla="*/ 262 w 1265"/>
                <a:gd name="T99" fmla="*/ 1285 h 1488"/>
                <a:gd name="T100" fmla="*/ 175 w 1265"/>
                <a:gd name="T101" fmla="*/ 1315 h 1488"/>
                <a:gd name="T102" fmla="*/ 553 w 1265"/>
                <a:gd name="T103" fmla="*/ 1344 h 1488"/>
                <a:gd name="T104" fmla="*/ 553 w 1265"/>
                <a:gd name="T105" fmla="*/ 1402 h 1488"/>
                <a:gd name="T106" fmla="*/ 0 w 1265"/>
                <a:gd name="T107" fmla="*/ 1431 h 1488"/>
                <a:gd name="T108" fmla="*/ 495 w 1265"/>
                <a:gd name="T109" fmla="*/ 1461 h 1488"/>
                <a:gd name="T110" fmla="*/ 524 w 1265"/>
                <a:gd name="T111"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5" h="1488">
                  <a:moveTo>
                    <a:pt x="1265" y="0"/>
                  </a:moveTo>
                  <a:cubicBezTo>
                    <a:pt x="1265" y="0"/>
                    <a:pt x="1066" y="0"/>
                    <a:pt x="1050" y="0"/>
                  </a:cubicBezTo>
                  <a:cubicBezTo>
                    <a:pt x="971" y="0"/>
                    <a:pt x="971" y="0"/>
                    <a:pt x="971" y="0"/>
                  </a:cubicBezTo>
                  <a:cubicBezTo>
                    <a:pt x="961" y="0"/>
                    <a:pt x="953" y="5"/>
                    <a:pt x="947" y="12"/>
                  </a:cubicBezTo>
                  <a:cubicBezTo>
                    <a:pt x="947" y="12"/>
                    <a:pt x="947" y="12"/>
                    <a:pt x="947" y="12"/>
                  </a:cubicBezTo>
                  <a:cubicBezTo>
                    <a:pt x="944" y="17"/>
                    <a:pt x="942" y="23"/>
                    <a:pt x="942" y="29"/>
                  </a:cubicBezTo>
                  <a:cubicBezTo>
                    <a:pt x="942" y="45"/>
                    <a:pt x="955" y="58"/>
                    <a:pt x="971" y="58"/>
                  </a:cubicBezTo>
                  <a:cubicBezTo>
                    <a:pt x="1050" y="58"/>
                    <a:pt x="1050" y="58"/>
                    <a:pt x="1050" y="58"/>
                  </a:cubicBezTo>
                  <a:cubicBezTo>
                    <a:pt x="1066" y="58"/>
                    <a:pt x="1079" y="72"/>
                    <a:pt x="1079" y="88"/>
                  </a:cubicBezTo>
                  <a:cubicBezTo>
                    <a:pt x="1079" y="104"/>
                    <a:pt x="1066" y="117"/>
                    <a:pt x="1050" y="117"/>
                  </a:cubicBezTo>
                  <a:cubicBezTo>
                    <a:pt x="817" y="117"/>
                    <a:pt x="817" y="117"/>
                    <a:pt x="817" y="117"/>
                  </a:cubicBezTo>
                  <a:cubicBezTo>
                    <a:pt x="801" y="117"/>
                    <a:pt x="787" y="130"/>
                    <a:pt x="787" y="146"/>
                  </a:cubicBezTo>
                  <a:cubicBezTo>
                    <a:pt x="787" y="162"/>
                    <a:pt x="801" y="175"/>
                    <a:pt x="817" y="175"/>
                  </a:cubicBezTo>
                  <a:cubicBezTo>
                    <a:pt x="1110" y="175"/>
                    <a:pt x="1110" y="175"/>
                    <a:pt x="1110" y="175"/>
                  </a:cubicBezTo>
                  <a:cubicBezTo>
                    <a:pt x="1126" y="175"/>
                    <a:pt x="1140" y="188"/>
                    <a:pt x="1140" y="204"/>
                  </a:cubicBezTo>
                  <a:cubicBezTo>
                    <a:pt x="1140" y="221"/>
                    <a:pt x="1126" y="234"/>
                    <a:pt x="1110" y="234"/>
                  </a:cubicBezTo>
                  <a:cubicBezTo>
                    <a:pt x="875" y="234"/>
                    <a:pt x="875" y="234"/>
                    <a:pt x="875" y="234"/>
                  </a:cubicBezTo>
                  <a:cubicBezTo>
                    <a:pt x="859" y="234"/>
                    <a:pt x="846" y="247"/>
                    <a:pt x="846" y="263"/>
                  </a:cubicBezTo>
                  <a:cubicBezTo>
                    <a:pt x="846" y="279"/>
                    <a:pt x="859" y="292"/>
                    <a:pt x="875" y="292"/>
                  </a:cubicBezTo>
                  <a:cubicBezTo>
                    <a:pt x="994" y="292"/>
                    <a:pt x="994" y="292"/>
                    <a:pt x="994" y="292"/>
                  </a:cubicBezTo>
                  <a:cubicBezTo>
                    <a:pt x="1010" y="292"/>
                    <a:pt x="1023" y="305"/>
                    <a:pt x="1023" y="321"/>
                  </a:cubicBezTo>
                  <a:cubicBezTo>
                    <a:pt x="1023" y="337"/>
                    <a:pt x="1010" y="351"/>
                    <a:pt x="994" y="351"/>
                  </a:cubicBezTo>
                  <a:cubicBezTo>
                    <a:pt x="654" y="351"/>
                    <a:pt x="654" y="351"/>
                    <a:pt x="654" y="351"/>
                  </a:cubicBezTo>
                  <a:cubicBezTo>
                    <a:pt x="638" y="351"/>
                    <a:pt x="625" y="364"/>
                    <a:pt x="625" y="380"/>
                  </a:cubicBezTo>
                  <a:cubicBezTo>
                    <a:pt x="625" y="396"/>
                    <a:pt x="638" y="409"/>
                    <a:pt x="654" y="409"/>
                  </a:cubicBezTo>
                  <a:cubicBezTo>
                    <a:pt x="761" y="409"/>
                    <a:pt x="761" y="409"/>
                    <a:pt x="761" y="409"/>
                  </a:cubicBezTo>
                  <a:cubicBezTo>
                    <a:pt x="777" y="409"/>
                    <a:pt x="790" y="422"/>
                    <a:pt x="790" y="438"/>
                  </a:cubicBezTo>
                  <a:cubicBezTo>
                    <a:pt x="790" y="454"/>
                    <a:pt x="777" y="467"/>
                    <a:pt x="761" y="467"/>
                  </a:cubicBezTo>
                  <a:cubicBezTo>
                    <a:pt x="586" y="467"/>
                    <a:pt x="586" y="467"/>
                    <a:pt x="586" y="467"/>
                  </a:cubicBezTo>
                  <a:cubicBezTo>
                    <a:pt x="570" y="467"/>
                    <a:pt x="557" y="481"/>
                    <a:pt x="557" y="497"/>
                  </a:cubicBezTo>
                  <a:cubicBezTo>
                    <a:pt x="557" y="513"/>
                    <a:pt x="570" y="526"/>
                    <a:pt x="586" y="526"/>
                  </a:cubicBezTo>
                  <a:cubicBezTo>
                    <a:pt x="1110" y="526"/>
                    <a:pt x="1110" y="526"/>
                    <a:pt x="1110" y="526"/>
                  </a:cubicBezTo>
                  <a:cubicBezTo>
                    <a:pt x="1126" y="526"/>
                    <a:pt x="1140" y="539"/>
                    <a:pt x="1140" y="555"/>
                  </a:cubicBezTo>
                  <a:cubicBezTo>
                    <a:pt x="1140" y="571"/>
                    <a:pt x="1126" y="584"/>
                    <a:pt x="1110" y="584"/>
                  </a:cubicBezTo>
                  <a:cubicBezTo>
                    <a:pt x="877" y="584"/>
                    <a:pt x="877" y="584"/>
                    <a:pt x="877" y="584"/>
                  </a:cubicBezTo>
                  <a:cubicBezTo>
                    <a:pt x="876" y="584"/>
                    <a:pt x="875" y="584"/>
                    <a:pt x="874" y="584"/>
                  </a:cubicBezTo>
                  <a:cubicBezTo>
                    <a:pt x="495" y="584"/>
                    <a:pt x="495" y="584"/>
                    <a:pt x="495" y="584"/>
                  </a:cubicBezTo>
                  <a:cubicBezTo>
                    <a:pt x="416" y="584"/>
                    <a:pt x="416" y="584"/>
                    <a:pt x="416" y="584"/>
                  </a:cubicBezTo>
                  <a:cubicBezTo>
                    <a:pt x="400" y="584"/>
                    <a:pt x="386" y="597"/>
                    <a:pt x="386" y="613"/>
                  </a:cubicBezTo>
                  <a:cubicBezTo>
                    <a:pt x="386" y="630"/>
                    <a:pt x="400" y="643"/>
                    <a:pt x="416" y="643"/>
                  </a:cubicBezTo>
                  <a:cubicBezTo>
                    <a:pt x="611" y="643"/>
                    <a:pt x="611" y="643"/>
                    <a:pt x="611" y="643"/>
                  </a:cubicBezTo>
                  <a:cubicBezTo>
                    <a:pt x="627" y="643"/>
                    <a:pt x="641" y="656"/>
                    <a:pt x="641" y="672"/>
                  </a:cubicBezTo>
                  <a:cubicBezTo>
                    <a:pt x="641" y="688"/>
                    <a:pt x="628" y="701"/>
                    <a:pt x="612" y="701"/>
                  </a:cubicBezTo>
                  <a:cubicBezTo>
                    <a:pt x="528" y="701"/>
                    <a:pt x="528" y="701"/>
                    <a:pt x="528" y="701"/>
                  </a:cubicBezTo>
                  <a:cubicBezTo>
                    <a:pt x="528" y="701"/>
                    <a:pt x="527" y="701"/>
                    <a:pt x="527" y="701"/>
                  </a:cubicBezTo>
                  <a:cubicBezTo>
                    <a:pt x="145" y="701"/>
                    <a:pt x="145" y="701"/>
                    <a:pt x="145" y="701"/>
                  </a:cubicBezTo>
                  <a:cubicBezTo>
                    <a:pt x="129" y="701"/>
                    <a:pt x="116" y="714"/>
                    <a:pt x="116" y="730"/>
                  </a:cubicBezTo>
                  <a:cubicBezTo>
                    <a:pt x="116" y="746"/>
                    <a:pt x="129" y="760"/>
                    <a:pt x="145" y="760"/>
                  </a:cubicBezTo>
                  <a:cubicBezTo>
                    <a:pt x="378" y="760"/>
                    <a:pt x="378" y="760"/>
                    <a:pt x="378" y="760"/>
                  </a:cubicBezTo>
                  <a:cubicBezTo>
                    <a:pt x="394" y="760"/>
                    <a:pt x="408" y="773"/>
                    <a:pt x="408" y="789"/>
                  </a:cubicBezTo>
                  <a:cubicBezTo>
                    <a:pt x="408" y="805"/>
                    <a:pt x="394" y="818"/>
                    <a:pt x="378" y="818"/>
                  </a:cubicBezTo>
                  <a:cubicBezTo>
                    <a:pt x="262" y="818"/>
                    <a:pt x="262" y="818"/>
                    <a:pt x="262" y="818"/>
                  </a:cubicBezTo>
                  <a:cubicBezTo>
                    <a:pt x="246" y="818"/>
                    <a:pt x="233" y="831"/>
                    <a:pt x="233" y="847"/>
                  </a:cubicBezTo>
                  <a:cubicBezTo>
                    <a:pt x="233" y="863"/>
                    <a:pt x="246" y="876"/>
                    <a:pt x="262" y="876"/>
                  </a:cubicBezTo>
                  <a:cubicBezTo>
                    <a:pt x="611" y="876"/>
                    <a:pt x="611" y="876"/>
                    <a:pt x="611" y="876"/>
                  </a:cubicBezTo>
                  <a:cubicBezTo>
                    <a:pt x="627" y="876"/>
                    <a:pt x="641" y="889"/>
                    <a:pt x="641" y="906"/>
                  </a:cubicBezTo>
                  <a:cubicBezTo>
                    <a:pt x="641" y="922"/>
                    <a:pt x="627" y="935"/>
                    <a:pt x="611" y="935"/>
                  </a:cubicBezTo>
                  <a:cubicBezTo>
                    <a:pt x="87" y="935"/>
                    <a:pt x="87" y="935"/>
                    <a:pt x="87" y="935"/>
                  </a:cubicBezTo>
                  <a:cubicBezTo>
                    <a:pt x="71" y="935"/>
                    <a:pt x="58" y="948"/>
                    <a:pt x="58" y="964"/>
                  </a:cubicBezTo>
                  <a:cubicBezTo>
                    <a:pt x="58" y="980"/>
                    <a:pt x="71" y="993"/>
                    <a:pt x="87" y="993"/>
                  </a:cubicBezTo>
                  <a:cubicBezTo>
                    <a:pt x="320" y="993"/>
                    <a:pt x="320" y="993"/>
                    <a:pt x="320" y="993"/>
                  </a:cubicBezTo>
                  <a:cubicBezTo>
                    <a:pt x="336" y="993"/>
                    <a:pt x="349" y="1006"/>
                    <a:pt x="349" y="1022"/>
                  </a:cubicBezTo>
                  <a:cubicBezTo>
                    <a:pt x="349" y="1038"/>
                    <a:pt x="336" y="1052"/>
                    <a:pt x="320" y="1052"/>
                  </a:cubicBezTo>
                  <a:cubicBezTo>
                    <a:pt x="262" y="1052"/>
                    <a:pt x="262" y="1052"/>
                    <a:pt x="262" y="1052"/>
                  </a:cubicBezTo>
                  <a:cubicBezTo>
                    <a:pt x="246" y="1052"/>
                    <a:pt x="233" y="1065"/>
                    <a:pt x="233" y="1081"/>
                  </a:cubicBezTo>
                  <a:cubicBezTo>
                    <a:pt x="233" y="1097"/>
                    <a:pt x="246" y="1110"/>
                    <a:pt x="262" y="1110"/>
                  </a:cubicBezTo>
                  <a:cubicBezTo>
                    <a:pt x="553" y="1110"/>
                    <a:pt x="553" y="1110"/>
                    <a:pt x="553" y="1110"/>
                  </a:cubicBezTo>
                  <a:cubicBezTo>
                    <a:pt x="569" y="1110"/>
                    <a:pt x="582" y="1097"/>
                    <a:pt x="582" y="1081"/>
                  </a:cubicBezTo>
                  <a:cubicBezTo>
                    <a:pt x="582" y="1065"/>
                    <a:pt x="569" y="1052"/>
                    <a:pt x="553" y="1052"/>
                  </a:cubicBezTo>
                  <a:cubicBezTo>
                    <a:pt x="495" y="1052"/>
                    <a:pt x="495" y="1052"/>
                    <a:pt x="495" y="1052"/>
                  </a:cubicBezTo>
                  <a:cubicBezTo>
                    <a:pt x="479" y="1052"/>
                    <a:pt x="466" y="1038"/>
                    <a:pt x="466" y="1022"/>
                  </a:cubicBezTo>
                  <a:cubicBezTo>
                    <a:pt x="466" y="1006"/>
                    <a:pt x="479" y="993"/>
                    <a:pt x="495" y="993"/>
                  </a:cubicBezTo>
                  <a:cubicBezTo>
                    <a:pt x="961" y="993"/>
                    <a:pt x="961" y="993"/>
                    <a:pt x="961" y="993"/>
                  </a:cubicBezTo>
                  <a:cubicBezTo>
                    <a:pt x="977" y="993"/>
                    <a:pt x="990" y="1006"/>
                    <a:pt x="990" y="1022"/>
                  </a:cubicBezTo>
                  <a:cubicBezTo>
                    <a:pt x="990" y="1038"/>
                    <a:pt x="977" y="1052"/>
                    <a:pt x="961" y="1052"/>
                  </a:cubicBezTo>
                  <a:cubicBezTo>
                    <a:pt x="728" y="1052"/>
                    <a:pt x="728" y="1052"/>
                    <a:pt x="728" y="1052"/>
                  </a:cubicBezTo>
                  <a:cubicBezTo>
                    <a:pt x="712" y="1052"/>
                    <a:pt x="699" y="1065"/>
                    <a:pt x="699" y="1081"/>
                  </a:cubicBezTo>
                  <a:cubicBezTo>
                    <a:pt x="699" y="1097"/>
                    <a:pt x="712" y="1110"/>
                    <a:pt x="728" y="1110"/>
                  </a:cubicBezTo>
                  <a:cubicBezTo>
                    <a:pt x="786" y="1110"/>
                    <a:pt x="786" y="1110"/>
                    <a:pt x="786" y="1110"/>
                  </a:cubicBezTo>
                  <a:cubicBezTo>
                    <a:pt x="802" y="1110"/>
                    <a:pt x="815" y="1123"/>
                    <a:pt x="815" y="1139"/>
                  </a:cubicBezTo>
                  <a:cubicBezTo>
                    <a:pt x="815" y="1139"/>
                    <a:pt x="815" y="1139"/>
                    <a:pt x="815" y="1139"/>
                  </a:cubicBezTo>
                  <a:cubicBezTo>
                    <a:pt x="815" y="1155"/>
                    <a:pt x="802" y="1168"/>
                    <a:pt x="786" y="1168"/>
                  </a:cubicBezTo>
                  <a:cubicBezTo>
                    <a:pt x="670" y="1168"/>
                    <a:pt x="670" y="1168"/>
                    <a:pt x="670" y="1168"/>
                  </a:cubicBezTo>
                  <a:cubicBezTo>
                    <a:pt x="654" y="1168"/>
                    <a:pt x="641" y="1182"/>
                    <a:pt x="641" y="1198"/>
                  </a:cubicBezTo>
                  <a:cubicBezTo>
                    <a:pt x="641" y="1214"/>
                    <a:pt x="654" y="1227"/>
                    <a:pt x="670" y="1227"/>
                  </a:cubicBezTo>
                  <a:cubicBezTo>
                    <a:pt x="961" y="1227"/>
                    <a:pt x="961" y="1227"/>
                    <a:pt x="961" y="1227"/>
                  </a:cubicBezTo>
                  <a:cubicBezTo>
                    <a:pt x="977" y="1227"/>
                    <a:pt x="990" y="1240"/>
                    <a:pt x="990" y="1256"/>
                  </a:cubicBezTo>
                  <a:cubicBezTo>
                    <a:pt x="990" y="1272"/>
                    <a:pt x="977" y="1285"/>
                    <a:pt x="961" y="1285"/>
                  </a:cubicBezTo>
                  <a:cubicBezTo>
                    <a:pt x="437" y="1285"/>
                    <a:pt x="437" y="1285"/>
                    <a:pt x="437" y="1285"/>
                  </a:cubicBezTo>
                  <a:cubicBezTo>
                    <a:pt x="421" y="1285"/>
                    <a:pt x="408" y="1272"/>
                    <a:pt x="408" y="1256"/>
                  </a:cubicBezTo>
                  <a:cubicBezTo>
                    <a:pt x="408" y="1240"/>
                    <a:pt x="421" y="1227"/>
                    <a:pt x="437" y="1227"/>
                  </a:cubicBezTo>
                  <a:cubicBezTo>
                    <a:pt x="553" y="1227"/>
                    <a:pt x="553" y="1227"/>
                    <a:pt x="553" y="1227"/>
                  </a:cubicBezTo>
                  <a:cubicBezTo>
                    <a:pt x="569" y="1227"/>
                    <a:pt x="582" y="1214"/>
                    <a:pt x="582" y="1198"/>
                  </a:cubicBezTo>
                  <a:cubicBezTo>
                    <a:pt x="582" y="1182"/>
                    <a:pt x="569" y="1168"/>
                    <a:pt x="553" y="1168"/>
                  </a:cubicBezTo>
                  <a:cubicBezTo>
                    <a:pt x="87" y="1168"/>
                    <a:pt x="87" y="1168"/>
                    <a:pt x="87" y="1168"/>
                  </a:cubicBezTo>
                  <a:cubicBezTo>
                    <a:pt x="71" y="1168"/>
                    <a:pt x="58" y="1182"/>
                    <a:pt x="58" y="1198"/>
                  </a:cubicBezTo>
                  <a:cubicBezTo>
                    <a:pt x="58" y="1214"/>
                    <a:pt x="71" y="1227"/>
                    <a:pt x="87" y="1227"/>
                  </a:cubicBezTo>
                  <a:cubicBezTo>
                    <a:pt x="262" y="1227"/>
                    <a:pt x="262" y="1227"/>
                    <a:pt x="262" y="1227"/>
                  </a:cubicBezTo>
                  <a:cubicBezTo>
                    <a:pt x="278" y="1227"/>
                    <a:pt x="291" y="1240"/>
                    <a:pt x="291" y="1256"/>
                  </a:cubicBezTo>
                  <a:cubicBezTo>
                    <a:pt x="291" y="1272"/>
                    <a:pt x="278" y="1285"/>
                    <a:pt x="262" y="1285"/>
                  </a:cubicBezTo>
                  <a:cubicBezTo>
                    <a:pt x="204" y="1285"/>
                    <a:pt x="204" y="1285"/>
                    <a:pt x="204" y="1285"/>
                  </a:cubicBezTo>
                  <a:cubicBezTo>
                    <a:pt x="188" y="1285"/>
                    <a:pt x="175" y="1298"/>
                    <a:pt x="175" y="1315"/>
                  </a:cubicBezTo>
                  <a:cubicBezTo>
                    <a:pt x="175" y="1331"/>
                    <a:pt x="188" y="1344"/>
                    <a:pt x="204" y="1344"/>
                  </a:cubicBezTo>
                  <a:cubicBezTo>
                    <a:pt x="553" y="1344"/>
                    <a:pt x="553" y="1344"/>
                    <a:pt x="553" y="1344"/>
                  </a:cubicBezTo>
                  <a:cubicBezTo>
                    <a:pt x="569" y="1344"/>
                    <a:pt x="582" y="1357"/>
                    <a:pt x="582" y="1373"/>
                  </a:cubicBezTo>
                  <a:cubicBezTo>
                    <a:pt x="582" y="1389"/>
                    <a:pt x="569" y="1402"/>
                    <a:pt x="553" y="1402"/>
                  </a:cubicBezTo>
                  <a:cubicBezTo>
                    <a:pt x="29" y="1402"/>
                    <a:pt x="29" y="1402"/>
                    <a:pt x="29" y="1402"/>
                  </a:cubicBezTo>
                  <a:cubicBezTo>
                    <a:pt x="13" y="1402"/>
                    <a:pt x="0" y="1415"/>
                    <a:pt x="0" y="1431"/>
                  </a:cubicBezTo>
                  <a:cubicBezTo>
                    <a:pt x="0" y="1447"/>
                    <a:pt x="13" y="1461"/>
                    <a:pt x="29" y="1461"/>
                  </a:cubicBezTo>
                  <a:cubicBezTo>
                    <a:pt x="495" y="1461"/>
                    <a:pt x="495" y="1461"/>
                    <a:pt x="495" y="1461"/>
                  </a:cubicBezTo>
                  <a:cubicBezTo>
                    <a:pt x="511" y="1461"/>
                    <a:pt x="524" y="1472"/>
                    <a:pt x="524" y="1488"/>
                  </a:cubicBezTo>
                  <a:cubicBezTo>
                    <a:pt x="524" y="1488"/>
                    <a:pt x="524" y="1488"/>
                    <a:pt x="524" y="1488"/>
                  </a:cubicBezTo>
                  <a:cubicBezTo>
                    <a:pt x="1265" y="1488"/>
                    <a:pt x="1265" y="1488"/>
                    <a:pt x="1265" y="14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Text Placeholder 3"/>
          <p:cNvSpPr>
            <a:spLocks noGrp="1"/>
          </p:cNvSpPr>
          <p:nvPr>
            <p:ph type="body" sz="half" idx="2"/>
          </p:nvPr>
        </p:nvSpPr>
        <p:spPr>
          <a:xfrm>
            <a:off x="594000" y="594000"/>
            <a:ext cx="6840000" cy="900000"/>
          </a:xfrm>
          <a:prstGeom prst="rect">
            <a:avLst/>
          </a:prstGeom>
        </p:spPr>
        <p:txBody>
          <a:bodyPr anchor="b"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94000" y="1799999"/>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4">
            <a:extLst>
              <a:ext uri="{FF2B5EF4-FFF2-40B4-BE49-F238E27FC236}">
                <a16:creationId xmlns:a16="http://schemas.microsoft.com/office/drawing/2014/main" id="{2BD6D8D8-FD2C-472D-A5B0-6D7AD4B0D05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GB"/>
              <a:t>Odvjetničko društvo Bardek, Lisac, Mušec, Skoko i partneri d.o.o. u suradnji s CMS Reich-Rohrwig Hainz (CMS Hrvatska)</a:t>
            </a:r>
            <a:endParaRPr lang="de-DE" dirty="0"/>
          </a:p>
        </p:txBody>
      </p:sp>
      <p:sp>
        <p:nvSpPr>
          <p:cNvPr id="12" name="Slide Number Placeholder 5">
            <a:extLst>
              <a:ext uri="{FF2B5EF4-FFF2-40B4-BE49-F238E27FC236}">
                <a16:creationId xmlns:a16="http://schemas.microsoft.com/office/drawing/2014/main" id="{3E2D9EA3-0FAE-4C68-9869-FD1C4B2CC0CD}"/>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ED46DEB6-D2C9-48B1-A4E6-4B20B42F5A5E}"/>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2817576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10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9" name="Foliennummernplatzhalter 5" descr="CMSLegal_Footer_SlideNumber">
            <a:extLst>
              <a:ext uri="{FF2B5EF4-FFF2-40B4-BE49-F238E27FC236}">
                <a16:creationId xmlns:a16="http://schemas.microsoft.com/office/drawing/2014/main" id="{DC119351-F84B-FA4F-A33F-E7CA168ED3FD}"/>
              </a:ext>
            </a:extLst>
          </p:cNvP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Tree>
    <p:extLst>
      <p:ext uri="{BB962C8B-B14F-4D97-AF65-F5344CB8AC3E}">
        <p14:creationId xmlns:p14="http://schemas.microsoft.com/office/powerpoint/2010/main" val="2279413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a:extLst>
              <a:ext uri="{FF2B5EF4-FFF2-40B4-BE49-F238E27FC236}">
                <a16:creationId xmlns:a16="http://schemas.microsoft.com/office/drawing/2014/main" id="{371D0401-C0CA-FE49-9FE4-87CFC0CAB9EC}"/>
              </a:ext>
            </a:extLst>
          </p:cNvP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12" descr="CMSLegal_Footer_Text_Date">
            <a:extLst>
              <a:ext uri="{FF2B5EF4-FFF2-40B4-BE49-F238E27FC236}">
                <a16:creationId xmlns:a16="http://schemas.microsoft.com/office/drawing/2014/main" id="{428DA938-D1D1-FC47-9F6D-FA0A8A16C9EB}"/>
              </a:ext>
            </a:extLst>
          </p:cNvPr>
          <p:cNvSpPr txBox="1"/>
          <p:nvPr userDrawn="1"/>
        </p:nvSpPr>
        <p:spPr>
          <a:xfrm>
            <a:off x="1017600" y="6537600"/>
            <a:ext cx="5078400" cy="252000"/>
          </a:xfrm>
          <a:prstGeom prst="rect">
            <a:avLst/>
          </a:prstGeom>
          <a:noFill/>
          <a:ln>
            <a:noFill/>
          </a:ln>
        </p:spPr>
        <p:txBody>
          <a:bodyPr wrap="square" lIns="0" tIns="0" rIns="0" bIns="0" rtlCol="0">
            <a:noAutofit/>
          </a:bodyPr>
          <a:lstStyle/>
          <a:p>
            <a:r>
              <a:rPr lang="en-GB" sz="1000" dirty="0"/>
              <a:t>CMS example slides April 2022</a:t>
            </a:r>
            <a:endParaRPr lang="de-DE" sz="1000" dirty="0"/>
          </a:p>
        </p:txBody>
      </p:sp>
      <p:sp>
        <p:nvSpPr>
          <p:cNvPr id="11" name="TextBox 12" descr="CMSLegal_Footer_Firm">
            <a:extLst>
              <a:ext uri="{FF2B5EF4-FFF2-40B4-BE49-F238E27FC236}">
                <a16:creationId xmlns:a16="http://schemas.microsoft.com/office/drawing/2014/main" id="{CDE191C2-492D-8444-9CEC-8FE5585AC275}"/>
              </a:ext>
            </a:extLst>
          </p:cNvPr>
          <p:cNvSpPr txBox="1"/>
          <p:nvPr userDrawn="1"/>
        </p:nvSpPr>
        <p:spPr>
          <a:xfrm>
            <a:off x="6100800" y="6537600"/>
            <a:ext cx="5510400" cy="252000"/>
          </a:xfrm>
          <a:prstGeom prst="rect">
            <a:avLst/>
          </a:prstGeom>
          <a:noFill/>
          <a:ln>
            <a:noFill/>
          </a:ln>
        </p:spPr>
        <p:txBody>
          <a:bodyPr wrap="square" lIns="0" tIns="0" rIns="0" bIns="0" rtlCol="0">
            <a:noAutofit/>
          </a:bodyPr>
          <a:lstStyle/>
          <a:p>
            <a:pPr algn="r"/>
            <a:r>
              <a:rPr lang="en-GB" sz="1000" noProof="0">
                <a:solidFill>
                  <a:schemeClr val="tx1"/>
                </a:solidFill>
                <a:latin typeface="Arial" panose="020B0604020202020204" pitchFamily="34" charset="0"/>
                <a:cs typeface="Arial" pitchFamily="34" charset="0"/>
              </a:rPr>
              <a:t>CMS Legal Services</a:t>
            </a:r>
            <a:endParaRPr lang="en-GB" sz="1000" noProof="0" dirty="0">
              <a:solidFill>
                <a:schemeClr val="tx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8752457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ograms orange">
    <p:spTree>
      <p:nvGrpSpPr>
        <p:cNvPr id="1" name=""/>
        <p:cNvGrpSpPr/>
        <p:nvPr/>
      </p:nvGrpSpPr>
      <p:grpSpPr>
        <a:xfrm>
          <a:off x="0" y="0"/>
          <a:ext cx="0" cy="0"/>
          <a:chOff x="0" y="0"/>
          <a:chExt cx="0" cy="0"/>
        </a:xfrm>
      </p:grpSpPr>
      <p:sp>
        <p:nvSpPr>
          <p:cNvPr id="7" name="Foliennummernplatzhalter 5" descr="CMSLegal_Footer_SlideNumber">
            <a:extLst>
              <a:ext uri="{FF2B5EF4-FFF2-40B4-BE49-F238E27FC236}">
                <a16:creationId xmlns:a16="http://schemas.microsoft.com/office/drawing/2014/main" id="{371D0401-C0CA-FE49-9FE4-87CFC0CAB9EC}"/>
              </a:ext>
            </a:extLst>
          </p:cNvP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12" descr="CMSLegal_Footer_Text_Date">
            <a:extLst>
              <a:ext uri="{FF2B5EF4-FFF2-40B4-BE49-F238E27FC236}">
                <a16:creationId xmlns:a16="http://schemas.microsoft.com/office/drawing/2014/main" id="{428DA938-D1D1-FC47-9F6D-FA0A8A16C9EB}"/>
              </a:ext>
            </a:extLst>
          </p:cNvPr>
          <p:cNvSpPr txBox="1"/>
          <p:nvPr userDrawn="1"/>
        </p:nvSpPr>
        <p:spPr>
          <a:xfrm>
            <a:off x="1017600" y="6537600"/>
            <a:ext cx="5078400" cy="252000"/>
          </a:xfrm>
          <a:prstGeom prst="rect">
            <a:avLst/>
          </a:prstGeom>
          <a:noFill/>
          <a:ln>
            <a:noFill/>
          </a:ln>
        </p:spPr>
        <p:txBody>
          <a:bodyPr wrap="square" lIns="0" tIns="0" rIns="0" bIns="0" rtlCol="0">
            <a:noAutofit/>
          </a:bodyPr>
          <a:lstStyle/>
          <a:p>
            <a:r>
              <a:rPr lang="en-GB" sz="1000" dirty="0"/>
              <a:t>CMS example slides | June 2022</a:t>
            </a:r>
            <a:endParaRPr lang="de-DE" sz="1000" dirty="0"/>
          </a:p>
        </p:txBody>
      </p:sp>
      <p:sp>
        <p:nvSpPr>
          <p:cNvPr id="11" name="TextBox 12" descr="CMSLegal_Footer_Firm">
            <a:extLst>
              <a:ext uri="{FF2B5EF4-FFF2-40B4-BE49-F238E27FC236}">
                <a16:creationId xmlns:a16="http://schemas.microsoft.com/office/drawing/2014/main" id="{CDE191C2-492D-8444-9CEC-8FE5585AC275}"/>
              </a:ext>
            </a:extLst>
          </p:cNvPr>
          <p:cNvSpPr txBox="1"/>
          <p:nvPr userDrawn="1"/>
        </p:nvSpPr>
        <p:spPr>
          <a:xfrm>
            <a:off x="6100800" y="6537600"/>
            <a:ext cx="5510400" cy="252000"/>
          </a:xfrm>
          <a:prstGeom prst="rect">
            <a:avLst/>
          </a:prstGeom>
          <a:noFill/>
          <a:ln>
            <a:noFill/>
          </a:ln>
        </p:spPr>
        <p:txBody>
          <a:bodyPr wrap="square" lIns="0" tIns="0" rIns="0" bIns="0" rtlCol="0">
            <a:noAutofit/>
          </a:bodyPr>
          <a:lstStyle/>
          <a:p>
            <a:pPr algn="r"/>
            <a:r>
              <a:rPr lang="en-GB" sz="1000" noProof="0">
                <a:solidFill>
                  <a:schemeClr val="tx1"/>
                </a:solidFill>
                <a:latin typeface="Arial" panose="020B0604020202020204" pitchFamily="34" charset="0"/>
                <a:cs typeface="Arial" pitchFamily="34" charset="0"/>
              </a:rPr>
              <a:t>CMS Legal Services</a:t>
            </a:r>
            <a:endParaRPr lang="en-GB" sz="1000" noProof="0" dirty="0">
              <a:solidFill>
                <a:schemeClr val="tx1"/>
              </a:solidFill>
              <a:latin typeface="Arial" panose="020B0604020202020204" pitchFamily="34" charset="0"/>
              <a:cs typeface="Arial" pitchFamily="34" charset="0"/>
            </a:endParaRPr>
          </a:p>
        </p:txBody>
      </p:sp>
      <p:grpSp>
        <p:nvGrpSpPr>
          <p:cNvPr id="6" name="Group 5">
            <a:extLst>
              <a:ext uri="{FF2B5EF4-FFF2-40B4-BE49-F238E27FC236}">
                <a16:creationId xmlns:a16="http://schemas.microsoft.com/office/drawing/2014/main" id="{25833DD9-50DE-2D4D-8EAE-BB274B1ABF16}"/>
              </a:ext>
            </a:extLst>
          </p:cNvPr>
          <p:cNvGrpSpPr/>
          <p:nvPr userDrawn="1"/>
        </p:nvGrpSpPr>
        <p:grpSpPr>
          <a:xfrm>
            <a:off x="604838" y="1798009"/>
            <a:ext cx="10733719" cy="4513495"/>
            <a:chOff x="604838" y="1798009"/>
            <a:chExt cx="10733719" cy="4513495"/>
          </a:xfrm>
          <a:solidFill>
            <a:srgbClr val="FEF0E8"/>
          </a:solidFill>
        </p:grpSpPr>
        <p:sp>
          <p:nvSpPr>
            <p:cNvPr id="9" name="Oval 8" descr="CMSLegal_Shape_Fill">
              <a:extLst>
                <a:ext uri="{FF2B5EF4-FFF2-40B4-BE49-F238E27FC236}">
                  <a16:creationId xmlns:a16="http://schemas.microsoft.com/office/drawing/2014/main" id="{948E51BF-175E-A845-BAD9-A709264FDDED}"/>
                </a:ext>
              </a:extLst>
            </p:cNvPr>
            <p:cNvSpPr/>
            <p:nvPr/>
          </p:nvSpPr>
          <p:spPr>
            <a:xfrm>
              <a:off x="8938992" y="181707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2" name="Oval 11" descr="CMSLegal_Shape_Fill">
              <a:extLst>
                <a:ext uri="{FF2B5EF4-FFF2-40B4-BE49-F238E27FC236}">
                  <a16:creationId xmlns:a16="http://schemas.microsoft.com/office/drawing/2014/main" id="{6204080F-F00C-CD47-8B54-1376988AE631}"/>
                </a:ext>
              </a:extLst>
            </p:cNvPr>
            <p:cNvSpPr/>
            <p:nvPr/>
          </p:nvSpPr>
          <p:spPr>
            <a:xfrm>
              <a:off x="9777826" y="181707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3" name="Oval 12" descr="CMSLegal_Shape_Fill">
              <a:extLst>
                <a:ext uri="{FF2B5EF4-FFF2-40B4-BE49-F238E27FC236}">
                  <a16:creationId xmlns:a16="http://schemas.microsoft.com/office/drawing/2014/main" id="{B399EB45-8FF0-5E46-8856-936E94D8C713}"/>
                </a:ext>
              </a:extLst>
            </p:cNvPr>
            <p:cNvSpPr/>
            <p:nvPr/>
          </p:nvSpPr>
          <p:spPr>
            <a:xfrm>
              <a:off x="10616660" y="181588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4" name="Oval 13" descr="CMSLegal_Shape_Fill">
              <a:extLst>
                <a:ext uri="{FF2B5EF4-FFF2-40B4-BE49-F238E27FC236}">
                  <a16:creationId xmlns:a16="http://schemas.microsoft.com/office/drawing/2014/main" id="{16254C35-F048-E04F-8307-D3BD93589292}"/>
                </a:ext>
              </a:extLst>
            </p:cNvPr>
            <p:cNvSpPr>
              <a:spLocks noChangeAspect="1"/>
            </p:cNvSpPr>
            <p:nvPr/>
          </p:nvSpPr>
          <p:spPr>
            <a:xfrm>
              <a:off x="8938992" y="277704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5" name="Oval 14" descr="CMSLegal_Shape_Fill">
              <a:extLst>
                <a:ext uri="{FF2B5EF4-FFF2-40B4-BE49-F238E27FC236}">
                  <a16:creationId xmlns:a16="http://schemas.microsoft.com/office/drawing/2014/main" id="{89BA9BA9-E2EE-BA43-8F9A-67235C4438A2}"/>
                </a:ext>
              </a:extLst>
            </p:cNvPr>
            <p:cNvSpPr>
              <a:spLocks noChangeAspect="1"/>
            </p:cNvSpPr>
            <p:nvPr/>
          </p:nvSpPr>
          <p:spPr>
            <a:xfrm>
              <a:off x="9777826" y="277704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6" name="Oval 15" descr="CMSLegal_Shape_Fill">
              <a:extLst>
                <a:ext uri="{FF2B5EF4-FFF2-40B4-BE49-F238E27FC236}">
                  <a16:creationId xmlns:a16="http://schemas.microsoft.com/office/drawing/2014/main" id="{B291357D-750C-6C43-A9A5-89561DF19A36}"/>
                </a:ext>
              </a:extLst>
            </p:cNvPr>
            <p:cNvSpPr>
              <a:spLocks noChangeAspect="1"/>
            </p:cNvSpPr>
            <p:nvPr/>
          </p:nvSpPr>
          <p:spPr>
            <a:xfrm>
              <a:off x="10616660" y="277585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7" name="Oval 16" descr="CMSLegal_Shape_Fill">
              <a:extLst>
                <a:ext uri="{FF2B5EF4-FFF2-40B4-BE49-F238E27FC236}">
                  <a16:creationId xmlns:a16="http://schemas.microsoft.com/office/drawing/2014/main" id="{8145F60F-3999-624A-8FE0-F318BF2D5555}"/>
                </a:ext>
              </a:extLst>
            </p:cNvPr>
            <p:cNvSpPr>
              <a:spLocks noChangeAspect="1"/>
            </p:cNvSpPr>
            <p:nvPr/>
          </p:nvSpPr>
          <p:spPr>
            <a:xfrm>
              <a:off x="8931463" y="373344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8" name="Oval 17" descr="CMSLegal_Shape_Fill">
              <a:extLst>
                <a:ext uri="{FF2B5EF4-FFF2-40B4-BE49-F238E27FC236}">
                  <a16:creationId xmlns:a16="http://schemas.microsoft.com/office/drawing/2014/main" id="{7ADA7D74-B875-5745-90C9-42E534BF3B24}"/>
                </a:ext>
              </a:extLst>
            </p:cNvPr>
            <p:cNvSpPr>
              <a:spLocks noChangeAspect="1"/>
            </p:cNvSpPr>
            <p:nvPr/>
          </p:nvSpPr>
          <p:spPr>
            <a:xfrm>
              <a:off x="9770297" y="373344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9" name="Oval 18" descr="CMSLegal_Shape_Fill">
              <a:extLst>
                <a:ext uri="{FF2B5EF4-FFF2-40B4-BE49-F238E27FC236}">
                  <a16:creationId xmlns:a16="http://schemas.microsoft.com/office/drawing/2014/main" id="{ACA2AB37-83B8-F24C-92EA-B48889F235DD}"/>
                </a:ext>
              </a:extLst>
            </p:cNvPr>
            <p:cNvSpPr>
              <a:spLocks noChangeAspect="1"/>
            </p:cNvSpPr>
            <p:nvPr/>
          </p:nvSpPr>
          <p:spPr>
            <a:xfrm>
              <a:off x="10609131" y="3732251"/>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0" name="Oval 19" descr="CMSLegal_Shape_Fill">
              <a:extLst>
                <a:ext uri="{FF2B5EF4-FFF2-40B4-BE49-F238E27FC236}">
                  <a16:creationId xmlns:a16="http://schemas.microsoft.com/office/drawing/2014/main" id="{97F22527-49EC-E845-8E5F-2B5758A10933}"/>
                </a:ext>
              </a:extLst>
            </p:cNvPr>
            <p:cNvSpPr>
              <a:spLocks noChangeAspect="1"/>
            </p:cNvSpPr>
            <p:nvPr/>
          </p:nvSpPr>
          <p:spPr>
            <a:xfrm>
              <a:off x="8931463" y="468627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1" name="Oval 20" descr="CMSLegal_Shape_Fill">
              <a:extLst>
                <a:ext uri="{FF2B5EF4-FFF2-40B4-BE49-F238E27FC236}">
                  <a16:creationId xmlns:a16="http://schemas.microsoft.com/office/drawing/2014/main" id="{337BB4E8-BD74-DA4B-838B-4EE6EC940554}"/>
                </a:ext>
              </a:extLst>
            </p:cNvPr>
            <p:cNvSpPr>
              <a:spLocks noChangeAspect="1"/>
            </p:cNvSpPr>
            <p:nvPr/>
          </p:nvSpPr>
          <p:spPr>
            <a:xfrm>
              <a:off x="9770297" y="468627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2" name="Oval 21" descr="CMSLegal_Shape_Fill">
              <a:extLst>
                <a:ext uri="{FF2B5EF4-FFF2-40B4-BE49-F238E27FC236}">
                  <a16:creationId xmlns:a16="http://schemas.microsoft.com/office/drawing/2014/main" id="{DF5913F4-C914-654B-B487-EF875DE8E6C5}"/>
                </a:ext>
              </a:extLst>
            </p:cNvPr>
            <p:cNvSpPr>
              <a:spLocks noChangeAspect="1"/>
            </p:cNvSpPr>
            <p:nvPr/>
          </p:nvSpPr>
          <p:spPr>
            <a:xfrm>
              <a:off x="10609131" y="468508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3" name="Oval 22" descr="CMSLegal_Shape_Fill">
              <a:extLst>
                <a:ext uri="{FF2B5EF4-FFF2-40B4-BE49-F238E27FC236}">
                  <a16:creationId xmlns:a16="http://schemas.microsoft.com/office/drawing/2014/main" id="{CA070DF3-D1C7-204F-B784-6CEDEDF7C94E}"/>
                </a:ext>
              </a:extLst>
            </p:cNvPr>
            <p:cNvSpPr>
              <a:spLocks noChangeAspect="1"/>
            </p:cNvSpPr>
            <p:nvPr/>
          </p:nvSpPr>
          <p:spPr>
            <a:xfrm>
              <a:off x="8940889" y="5591504"/>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 name="Oval 23" descr="CMSLegal_Shape_Fill">
              <a:extLst>
                <a:ext uri="{FF2B5EF4-FFF2-40B4-BE49-F238E27FC236}">
                  <a16:creationId xmlns:a16="http://schemas.microsoft.com/office/drawing/2014/main" id="{0CD00F85-C4D9-CD47-AE54-6F218CF8DC34}"/>
                </a:ext>
              </a:extLst>
            </p:cNvPr>
            <p:cNvSpPr>
              <a:spLocks noChangeAspect="1"/>
            </p:cNvSpPr>
            <p:nvPr/>
          </p:nvSpPr>
          <p:spPr>
            <a:xfrm>
              <a:off x="9779723" y="5591504"/>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5" name="Oval 24" descr="CMSLegal_Shape_Fill">
              <a:extLst>
                <a:ext uri="{FF2B5EF4-FFF2-40B4-BE49-F238E27FC236}">
                  <a16:creationId xmlns:a16="http://schemas.microsoft.com/office/drawing/2014/main" id="{3AE1DFD8-22DF-EB42-BCF3-DFA2F741F015}"/>
                </a:ext>
              </a:extLst>
            </p:cNvPr>
            <p:cNvSpPr>
              <a:spLocks noChangeAspect="1"/>
            </p:cNvSpPr>
            <p:nvPr/>
          </p:nvSpPr>
          <p:spPr>
            <a:xfrm>
              <a:off x="10618557" y="5590314"/>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6" name="Oval 25" descr="CMSLegal_Shape_Fill">
              <a:extLst>
                <a:ext uri="{FF2B5EF4-FFF2-40B4-BE49-F238E27FC236}">
                  <a16:creationId xmlns:a16="http://schemas.microsoft.com/office/drawing/2014/main" id="{BE7F92A5-2F36-8146-8C32-C3018366DE5C}"/>
                </a:ext>
              </a:extLst>
            </p:cNvPr>
            <p:cNvSpPr/>
            <p:nvPr/>
          </p:nvSpPr>
          <p:spPr>
            <a:xfrm>
              <a:off x="1443672" y="180038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7" name="Oval 26" descr="CMSLegal_Shape_Fill">
              <a:extLst>
                <a:ext uri="{FF2B5EF4-FFF2-40B4-BE49-F238E27FC236}">
                  <a16:creationId xmlns:a16="http://schemas.microsoft.com/office/drawing/2014/main" id="{BDD20E3B-8442-844B-89B8-20BD31EB079E}"/>
                </a:ext>
              </a:extLst>
            </p:cNvPr>
            <p:cNvSpPr/>
            <p:nvPr/>
          </p:nvSpPr>
          <p:spPr>
            <a:xfrm>
              <a:off x="2282506" y="180038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8" name="Oval 27" descr="CMSLegal_Shape_Fill">
              <a:extLst>
                <a:ext uri="{FF2B5EF4-FFF2-40B4-BE49-F238E27FC236}">
                  <a16:creationId xmlns:a16="http://schemas.microsoft.com/office/drawing/2014/main" id="{268E019F-399E-8B45-8580-8A5400B6722E}"/>
                </a:ext>
              </a:extLst>
            </p:cNvPr>
            <p:cNvSpPr/>
            <p:nvPr/>
          </p:nvSpPr>
          <p:spPr>
            <a:xfrm>
              <a:off x="3121340" y="179919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9" name="Oval 28" descr="CMSLegal_Shape_Fill">
              <a:extLst>
                <a:ext uri="{FF2B5EF4-FFF2-40B4-BE49-F238E27FC236}">
                  <a16:creationId xmlns:a16="http://schemas.microsoft.com/office/drawing/2014/main" id="{D7EE24CA-1BB3-2A49-BB45-685ADE9A4ECA}"/>
                </a:ext>
              </a:extLst>
            </p:cNvPr>
            <p:cNvSpPr/>
            <p:nvPr/>
          </p:nvSpPr>
          <p:spPr>
            <a:xfrm>
              <a:off x="3960174" y="179919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0" name="Oval 29" descr="CMSLegal_Shape_Fill">
              <a:extLst>
                <a:ext uri="{FF2B5EF4-FFF2-40B4-BE49-F238E27FC236}">
                  <a16:creationId xmlns:a16="http://schemas.microsoft.com/office/drawing/2014/main" id="{7E0404AB-4209-484B-92B1-FD2993D09F77}"/>
                </a:ext>
              </a:extLst>
            </p:cNvPr>
            <p:cNvSpPr>
              <a:spLocks noChangeAspect="1"/>
            </p:cNvSpPr>
            <p:nvPr/>
          </p:nvSpPr>
          <p:spPr>
            <a:xfrm>
              <a:off x="4799008" y="179919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1" name="Oval 30" descr="CMSLegal_Shape_Fill">
              <a:extLst>
                <a:ext uri="{FF2B5EF4-FFF2-40B4-BE49-F238E27FC236}">
                  <a16:creationId xmlns:a16="http://schemas.microsoft.com/office/drawing/2014/main" id="{C97FCAC3-92D8-5C41-885A-363D676E4BCF}"/>
                </a:ext>
              </a:extLst>
            </p:cNvPr>
            <p:cNvSpPr>
              <a:spLocks noChangeAspect="1"/>
            </p:cNvSpPr>
            <p:nvPr/>
          </p:nvSpPr>
          <p:spPr>
            <a:xfrm>
              <a:off x="5637843" y="179800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2" name="Oval 31" descr="CMSLegal_Shape_Fill">
              <a:extLst>
                <a:ext uri="{FF2B5EF4-FFF2-40B4-BE49-F238E27FC236}">
                  <a16:creationId xmlns:a16="http://schemas.microsoft.com/office/drawing/2014/main" id="{057A7E94-1AE5-CA40-AD19-9AC0A3AF8C8A}"/>
                </a:ext>
              </a:extLst>
            </p:cNvPr>
            <p:cNvSpPr>
              <a:spLocks noChangeAspect="1"/>
            </p:cNvSpPr>
            <p:nvPr/>
          </p:nvSpPr>
          <p:spPr>
            <a:xfrm>
              <a:off x="6476677" y="179800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 name="Oval 32" descr="CMSLegal_Shape_Fill">
              <a:extLst>
                <a:ext uri="{FF2B5EF4-FFF2-40B4-BE49-F238E27FC236}">
                  <a16:creationId xmlns:a16="http://schemas.microsoft.com/office/drawing/2014/main" id="{28034BE5-E35C-B940-A57B-9B1757FD94B5}"/>
                </a:ext>
              </a:extLst>
            </p:cNvPr>
            <p:cNvSpPr>
              <a:spLocks noChangeAspect="1"/>
            </p:cNvSpPr>
            <p:nvPr/>
          </p:nvSpPr>
          <p:spPr>
            <a:xfrm>
              <a:off x="7323040" y="181350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4" name="Oval 33" descr="CMSLegal_Shape_Fill">
              <a:extLst>
                <a:ext uri="{FF2B5EF4-FFF2-40B4-BE49-F238E27FC236}">
                  <a16:creationId xmlns:a16="http://schemas.microsoft.com/office/drawing/2014/main" id="{7ADB7A02-4C94-4B43-8E1A-39CE57C25724}"/>
                </a:ext>
              </a:extLst>
            </p:cNvPr>
            <p:cNvSpPr>
              <a:spLocks noChangeAspect="1"/>
            </p:cNvSpPr>
            <p:nvPr/>
          </p:nvSpPr>
          <p:spPr>
            <a:xfrm>
              <a:off x="8161874" y="181350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5" name="Oval 34" descr="CMSLegal_Shape_Fill">
              <a:extLst>
                <a:ext uri="{FF2B5EF4-FFF2-40B4-BE49-F238E27FC236}">
                  <a16:creationId xmlns:a16="http://schemas.microsoft.com/office/drawing/2014/main" id="{9514BB75-49CE-8C4F-806C-53483F82716A}"/>
                </a:ext>
              </a:extLst>
            </p:cNvPr>
            <p:cNvSpPr>
              <a:spLocks noChangeAspect="1"/>
            </p:cNvSpPr>
            <p:nvPr/>
          </p:nvSpPr>
          <p:spPr>
            <a:xfrm>
              <a:off x="612367" y="277704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6" name="Oval 35" descr="CMSLegal_Shape_Fill">
              <a:extLst>
                <a:ext uri="{FF2B5EF4-FFF2-40B4-BE49-F238E27FC236}">
                  <a16:creationId xmlns:a16="http://schemas.microsoft.com/office/drawing/2014/main" id="{B867DCC1-442B-5048-9B07-E3453F1465C1}"/>
                </a:ext>
              </a:extLst>
            </p:cNvPr>
            <p:cNvSpPr>
              <a:spLocks noChangeAspect="1"/>
            </p:cNvSpPr>
            <p:nvPr/>
          </p:nvSpPr>
          <p:spPr>
            <a:xfrm>
              <a:off x="1451201" y="277704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7" name="Oval 36" descr="CMSLegal_Shape_Fill">
              <a:extLst>
                <a:ext uri="{FF2B5EF4-FFF2-40B4-BE49-F238E27FC236}">
                  <a16:creationId xmlns:a16="http://schemas.microsoft.com/office/drawing/2014/main" id="{040F6639-64A6-1B40-9B88-0BED0635798F}"/>
                </a:ext>
              </a:extLst>
            </p:cNvPr>
            <p:cNvSpPr>
              <a:spLocks noChangeAspect="1"/>
            </p:cNvSpPr>
            <p:nvPr/>
          </p:nvSpPr>
          <p:spPr>
            <a:xfrm>
              <a:off x="2290035" y="27758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8" name="Oval 37" descr="CMSLegal_Shape_Fill">
              <a:extLst>
                <a:ext uri="{FF2B5EF4-FFF2-40B4-BE49-F238E27FC236}">
                  <a16:creationId xmlns:a16="http://schemas.microsoft.com/office/drawing/2014/main" id="{9920198D-D5E5-1B41-80D1-CB88697C8DCC}"/>
                </a:ext>
              </a:extLst>
            </p:cNvPr>
            <p:cNvSpPr>
              <a:spLocks noChangeAspect="1"/>
            </p:cNvSpPr>
            <p:nvPr/>
          </p:nvSpPr>
          <p:spPr>
            <a:xfrm>
              <a:off x="3128869" y="27758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9" name="Oval 38" descr="CMSLegal_Shape_Fill">
              <a:extLst>
                <a:ext uri="{FF2B5EF4-FFF2-40B4-BE49-F238E27FC236}">
                  <a16:creationId xmlns:a16="http://schemas.microsoft.com/office/drawing/2014/main" id="{1EE7ED84-37AD-4647-885C-B45255806143}"/>
                </a:ext>
              </a:extLst>
            </p:cNvPr>
            <p:cNvSpPr>
              <a:spLocks noChangeAspect="1"/>
            </p:cNvSpPr>
            <p:nvPr/>
          </p:nvSpPr>
          <p:spPr>
            <a:xfrm>
              <a:off x="3967703" y="27758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0" name="Oval 39" descr="CMSLegal_Shape_Fill">
              <a:extLst>
                <a:ext uri="{FF2B5EF4-FFF2-40B4-BE49-F238E27FC236}">
                  <a16:creationId xmlns:a16="http://schemas.microsoft.com/office/drawing/2014/main" id="{32830477-604A-8244-B172-449969B7F36B}"/>
                </a:ext>
              </a:extLst>
            </p:cNvPr>
            <p:cNvSpPr>
              <a:spLocks noChangeAspect="1"/>
            </p:cNvSpPr>
            <p:nvPr/>
          </p:nvSpPr>
          <p:spPr>
            <a:xfrm>
              <a:off x="4806538" y="27746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1" name="Oval 40" descr="CMSLegal_Shape_Fill">
              <a:extLst>
                <a:ext uri="{FF2B5EF4-FFF2-40B4-BE49-F238E27FC236}">
                  <a16:creationId xmlns:a16="http://schemas.microsoft.com/office/drawing/2014/main" id="{81E349C5-30A4-4943-98D3-2E48041E33A4}"/>
                </a:ext>
              </a:extLst>
            </p:cNvPr>
            <p:cNvSpPr>
              <a:spLocks noChangeAspect="1"/>
            </p:cNvSpPr>
            <p:nvPr/>
          </p:nvSpPr>
          <p:spPr>
            <a:xfrm>
              <a:off x="5645372" y="27746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2" name="Oval 41" descr="CMSLegal_Shape_Fill">
              <a:extLst>
                <a:ext uri="{FF2B5EF4-FFF2-40B4-BE49-F238E27FC236}">
                  <a16:creationId xmlns:a16="http://schemas.microsoft.com/office/drawing/2014/main" id="{0EE6A18D-1B58-DC45-BA95-C1C92299E70D}"/>
                </a:ext>
              </a:extLst>
            </p:cNvPr>
            <p:cNvSpPr>
              <a:spLocks noChangeAspect="1"/>
            </p:cNvSpPr>
            <p:nvPr/>
          </p:nvSpPr>
          <p:spPr>
            <a:xfrm>
              <a:off x="6484206" y="27746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3" name="Oval 42" descr="CMSLegal_Shape_Fill">
              <a:extLst>
                <a:ext uri="{FF2B5EF4-FFF2-40B4-BE49-F238E27FC236}">
                  <a16:creationId xmlns:a16="http://schemas.microsoft.com/office/drawing/2014/main" id="{F53F6826-5E5C-904C-BFD3-5569C1258CDB}"/>
                </a:ext>
              </a:extLst>
            </p:cNvPr>
            <p:cNvSpPr>
              <a:spLocks noChangeAspect="1"/>
            </p:cNvSpPr>
            <p:nvPr/>
          </p:nvSpPr>
          <p:spPr>
            <a:xfrm>
              <a:off x="7323040" y="277347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4" name="Oval 43" descr="CMSLegal_Shape_Fill">
              <a:extLst>
                <a:ext uri="{FF2B5EF4-FFF2-40B4-BE49-F238E27FC236}">
                  <a16:creationId xmlns:a16="http://schemas.microsoft.com/office/drawing/2014/main" id="{F29BC61F-C3FB-CC49-BEB7-C8ED19BC5F45}"/>
                </a:ext>
              </a:extLst>
            </p:cNvPr>
            <p:cNvSpPr>
              <a:spLocks noChangeAspect="1"/>
            </p:cNvSpPr>
            <p:nvPr/>
          </p:nvSpPr>
          <p:spPr>
            <a:xfrm>
              <a:off x="8161874" y="277347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5" name="Oval 44" descr="CMSLegal_Shape_Fill">
              <a:extLst>
                <a:ext uri="{FF2B5EF4-FFF2-40B4-BE49-F238E27FC236}">
                  <a16:creationId xmlns:a16="http://schemas.microsoft.com/office/drawing/2014/main" id="{438D5E22-6DEE-434E-BFFB-4E0110C7D536}"/>
                </a:ext>
              </a:extLst>
            </p:cNvPr>
            <p:cNvSpPr>
              <a:spLocks noChangeAspect="1"/>
            </p:cNvSpPr>
            <p:nvPr/>
          </p:nvSpPr>
          <p:spPr>
            <a:xfrm>
              <a:off x="604838" y="373344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6" name="Oval 45" descr="CMSLegal_Shape_Fill">
              <a:extLst>
                <a:ext uri="{FF2B5EF4-FFF2-40B4-BE49-F238E27FC236}">
                  <a16:creationId xmlns:a16="http://schemas.microsoft.com/office/drawing/2014/main" id="{0CFF8B02-BC58-9042-8D0A-A0DD54279A05}"/>
                </a:ext>
              </a:extLst>
            </p:cNvPr>
            <p:cNvSpPr>
              <a:spLocks noChangeAspect="1"/>
            </p:cNvSpPr>
            <p:nvPr/>
          </p:nvSpPr>
          <p:spPr>
            <a:xfrm>
              <a:off x="1443672" y="373344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7" name="Oval 46" descr="CMSLegal_Shape_Fill">
              <a:extLst>
                <a:ext uri="{FF2B5EF4-FFF2-40B4-BE49-F238E27FC236}">
                  <a16:creationId xmlns:a16="http://schemas.microsoft.com/office/drawing/2014/main" id="{188CBF9D-E04B-0A46-832E-75CC59D35787}"/>
                </a:ext>
              </a:extLst>
            </p:cNvPr>
            <p:cNvSpPr>
              <a:spLocks noChangeAspect="1"/>
            </p:cNvSpPr>
            <p:nvPr/>
          </p:nvSpPr>
          <p:spPr>
            <a:xfrm>
              <a:off x="2282506" y="37322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8" name="Oval 47" descr="CMSLegal_Shape_Fill">
              <a:extLst>
                <a:ext uri="{FF2B5EF4-FFF2-40B4-BE49-F238E27FC236}">
                  <a16:creationId xmlns:a16="http://schemas.microsoft.com/office/drawing/2014/main" id="{482BD374-D17D-7E41-9C8B-00A73EAEF9D2}"/>
                </a:ext>
              </a:extLst>
            </p:cNvPr>
            <p:cNvSpPr>
              <a:spLocks noChangeAspect="1"/>
            </p:cNvSpPr>
            <p:nvPr/>
          </p:nvSpPr>
          <p:spPr>
            <a:xfrm>
              <a:off x="3121340" y="37322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9" name="Oval 48" descr="CMSLegal_Shape_Fill">
              <a:extLst>
                <a:ext uri="{FF2B5EF4-FFF2-40B4-BE49-F238E27FC236}">
                  <a16:creationId xmlns:a16="http://schemas.microsoft.com/office/drawing/2014/main" id="{74A0EFC0-87F3-A146-85D0-683611D02759}"/>
                </a:ext>
              </a:extLst>
            </p:cNvPr>
            <p:cNvSpPr>
              <a:spLocks noChangeAspect="1"/>
            </p:cNvSpPr>
            <p:nvPr/>
          </p:nvSpPr>
          <p:spPr>
            <a:xfrm>
              <a:off x="3960174" y="373225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0" name="Oval 49" descr="CMSLegal_Shape_Fill">
              <a:extLst>
                <a:ext uri="{FF2B5EF4-FFF2-40B4-BE49-F238E27FC236}">
                  <a16:creationId xmlns:a16="http://schemas.microsoft.com/office/drawing/2014/main" id="{28FDDAFD-39A3-C746-A7D1-AD102C6D310E}"/>
                </a:ext>
              </a:extLst>
            </p:cNvPr>
            <p:cNvSpPr>
              <a:spLocks noChangeAspect="1"/>
            </p:cNvSpPr>
            <p:nvPr/>
          </p:nvSpPr>
          <p:spPr>
            <a:xfrm>
              <a:off x="4799009" y="37310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1" name="Oval 50" descr="CMSLegal_Shape_Fill">
              <a:extLst>
                <a:ext uri="{FF2B5EF4-FFF2-40B4-BE49-F238E27FC236}">
                  <a16:creationId xmlns:a16="http://schemas.microsoft.com/office/drawing/2014/main" id="{9C7D62CC-A120-8B45-9042-473386448A97}"/>
                </a:ext>
              </a:extLst>
            </p:cNvPr>
            <p:cNvSpPr>
              <a:spLocks noChangeAspect="1"/>
            </p:cNvSpPr>
            <p:nvPr/>
          </p:nvSpPr>
          <p:spPr>
            <a:xfrm>
              <a:off x="5637843" y="37310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2" name="Oval 51" descr="CMSLegal_Shape_Fill">
              <a:extLst>
                <a:ext uri="{FF2B5EF4-FFF2-40B4-BE49-F238E27FC236}">
                  <a16:creationId xmlns:a16="http://schemas.microsoft.com/office/drawing/2014/main" id="{2944428F-15D4-2249-BF02-3CEC4E7BB266}"/>
                </a:ext>
              </a:extLst>
            </p:cNvPr>
            <p:cNvSpPr>
              <a:spLocks noChangeAspect="1"/>
            </p:cNvSpPr>
            <p:nvPr/>
          </p:nvSpPr>
          <p:spPr>
            <a:xfrm>
              <a:off x="6476677" y="373106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3" name="Oval 52" descr="CMSLegal_Shape_Fill">
              <a:extLst>
                <a:ext uri="{FF2B5EF4-FFF2-40B4-BE49-F238E27FC236}">
                  <a16:creationId xmlns:a16="http://schemas.microsoft.com/office/drawing/2014/main" id="{2DBBC056-345A-B040-9E19-AC66B54F8161}"/>
                </a:ext>
              </a:extLst>
            </p:cNvPr>
            <p:cNvSpPr>
              <a:spLocks noChangeAspect="1"/>
            </p:cNvSpPr>
            <p:nvPr/>
          </p:nvSpPr>
          <p:spPr>
            <a:xfrm>
              <a:off x="7315511" y="372987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4" name="Oval 53" descr="CMSLegal_Shape_Fill">
              <a:extLst>
                <a:ext uri="{FF2B5EF4-FFF2-40B4-BE49-F238E27FC236}">
                  <a16:creationId xmlns:a16="http://schemas.microsoft.com/office/drawing/2014/main" id="{E1E2EB0D-CE49-B249-986C-94B3B085B3BD}"/>
                </a:ext>
              </a:extLst>
            </p:cNvPr>
            <p:cNvSpPr>
              <a:spLocks noChangeAspect="1"/>
            </p:cNvSpPr>
            <p:nvPr/>
          </p:nvSpPr>
          <p:spPr>
            <a:xfrm>
              <a:off x="8154345" y="3729870"/>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5" name="Oval 54" descr="CMSLegal_Shape_Fill">
              <a:extLst>
                <a:ext uri="{FF2B5EF4-FFF2-40B4-BE49-F238E27FC236}">
                  <a16:creationId xmlns:a16="http://schemas.microsoft.com/office/drawing/2014/main" id="{CC64E20A-3919-8540-868D-3C0BA07F368B}"/>
                </a:ext>
              </a:extLst>
            </p:cNvPr>
            <p:cNvSpPr>
              <a:spLocks noChangeAspect="1"/>
            </p:cNvSpPr>
            <p:nvPr/>
          </p:nvSpPr>
          <p:spPr>
            <a:xfrm>
              <a:off x="604838" y="468627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6" name="Oval 55" descr="CMSLegal_Shape_Fill">
              <a:extLst>
                <a:ext uri="{FF2B5EF4-FFF2-40B4-BE49-F238E27FC236}">
                  <a16:creationId xmlns:a16="http://schemas.microsoft.com/office/drawing/2014/main" id="{78F5E829-C459-4C49-AE60-90B246B6A662}"/>
                </a:ext>
              </a:extLst>
            </p:cNvPr>
            <p:cNvSpPr>
              <a:spLocks noChangeAspect="1"/>
            </p:cNvSpPr>
            <p:nvPr/>
          </p:nvSpPr>
          <p:spPr>
            <a:xfrm>
              <a:off x="1443672" y="468627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7" name="Oval 56" descr="CMSLegal_Shape_Fill">
              <a:extLst>
                <a:ext uri="{FF2B5EF4-FFF2-40B4-BE49-F238E27FC236}">
                  <a16:creationId xmlns:a16="http://schemas.microsoft.com/office/drawing/2014/main" id="{56D29C96-B721-384B-BB6D-F3767E2829E2}"/>
                </a:ext>
              </a:extLst>
            </p:cNvPr>
            <p:cNvSpPr>
              <a:spLocks noChangeAspect="1"/>
            </p:cNvSpPr>
            <p:nvPr/>
          </p:nvSpPr>
          <p:spPr>
            <a:xfrm>
              <a:off x="2282506" y="468508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8" name="Oval 57" descr="CMSLegal_Shape_Fill">
              <a:extLst>
                <a:ext uri="{FF2B5EF4-FFF2-40B4-BE49-F238E27FC236}">
                  <a16:creationId xmlns:a16="http://schemas.microsoft.com/office/drawing/2014/main" id="{4E6FFF25-1D67-0E4E-BBF9-5C0DB9795EBE}"/>
                </a:ext>
              </a:extLst>
            </p:cNvPr>
            <p:cNvSpPr>
              <a:spLocks noChangeAspect="1"/>
            </p:cNvSpPr>
            <p:nvPr/>
          </p:nvSpPr>
          <p:spPr>
            <a:xfrm>
              <a:off x="3121340" y="468508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9" name="Oval 58" descr="CMSLegal_Shape_Fill">
              <a:extLst>
                <a:ext uri="{FF2B5EF4-FFF2-40B4-BE49-F238E27FC236}">
                  <a16:creationId xmlns:a16="http://schemas.microsoft.com/office/drawing/2014/main" id="{24F24E38-B9F9-EA43-99A3-CF7E9740B156}"/>
                </a:ext>
              </a:extLst>
            </p:cNvPr>
            <p:cNvSpPr>
              <a:spLocks noChangeAspect="1"/>
            </p:cNvSpPr>
            <p:nvPr/>
          </p:nvSpPr>
          <p:spPr>
            <a:xfrm>
              <a:off x="3960174" y="468508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0" name="Oval 59" descr="CMSLegal_Shape_Fill">
              <a:extLst>
                <a:ext uri="{FF2B5EF4-FFF2-40B4-BE49-F238E27FC236}">
                  <a16:creationId xmlns:a16="http://schemas.microsoft.com/office/drawing/2014/main" id="{4396B342-DDFE-E64F-A0A8-256ECE4BBC5C}"/>
                </a:ext>
              </a:extLst>
            </p:cNvPr>
            <p:cNvSpPr>
              <a:spLocks noChangeAspect="1"/>
            </p:cNvSpPr>
            <p:nvPr/>
          </p:nvSpPr>
          <p:spPr>
            <a:xfrm>
              <a:off x="4799009" y="468389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1" name="Oval 60" descr="CMSLegal_Shape_Fill">
              <a:extLst>
                <a:ext uri="{FF2B5EF4-FFF2-40B4-BE49-F238E27FC236}">
                  <a16:creationId xmlns:a16="http://schemas.microsoft.com/office/drawing/2014/main" id="{530BB888-84EA-EA4C-8B8D-8AFA0A144878}"/>
                </a:ext>
              </a:extLst>
            </p:cNvPr>
            <p:cNvSpPr>
              <a:spLocks noChangeAspect="1"/>
            </p:cNvSpPr>
            <p:nvPr/>
          </p:nvSpPr>
          <p:spPr>
            <a:xfrm>
              <a:off x="5637843" y="468389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2" name="Oval 61" descr="CMSLegal_Shape_Fill">
              <a:extLst>
                <a:ext uri="{FF2B5EF4-FFF2-40B4-BE49-F238E27FC236}">
                  <a16:creationId xmlns:a16="http://schemas.microsoft.com/office/drawing/2014/main" id="{FF89C52F-FAD0-084E-BF6F-67CEF47BE532}"/>
                </a:ext>
              </a:extLst>
            </p:cNvPr>
            <p:cNvSpPr>
              <a:spLocks noChangeAspect="1"/>
            </p:cNvSpPr>
            <p:nvPr/>
          </p:nvSpPr>
          <p:spPr>
            <a:xfrm>
              <a:off x="6476677" y="468389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3" name="Oval 62" descr="CMSLegal_Shape_Fill">
              <a:extLst>
                <a:ext uri="{FF2B5EF4-FFF2-40B4-BE49-F238E27FC236}">
                  <a16:creationId xmlns:a16="http://schemas.microsoft.com/office/drawing/2014/main" id="{BBD66E42-555C-8A4A-A9E7-C4A8B0EA5B92}"/>
                </a:ext>
              </a:extLst>
            </p:cNvPr>
            <p:cNvSpPr>
              <a:spLocks noChangeAspect="1"/>
            </p:cNvSpPr>
            <p:nvPr/>
          </p:nvSpPr>
          <p:spPr>
            <a:xfrm>
              <a:off x="7315511" y="468270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4" name="Oval 63" descr="CMSLegal_Shape_Fill">
              <a:extLst>
                <a:ext uri="{FF2B5EF4-FFF2-40B4-BE49-F238E27FC236}">
                  <a16:creationId xmlns:a16="http://schemas.microsoft.com/office/drawing/2014/main" id="{CDF45739-D139-A14C-8EA7-C377A7CD8567}"/>
                </a:ext>
              </a:extLst>
            </p:cNvPr>
            <p:cNvSpPr>
              <a:spLocks noChangeAspect="1"/>
            </p:cNvSpPr>
            <p:nvPr/>
          </p:nvSpPr>
          <p:spPr>
            <a:xfrm>
              <a:off x="8154345" y="4682702"/>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5" name="Oval 64" descr="CMSLegal_Shape_Fill">
              <a:extLst>
                <a:ext uri="{FF2B5EF4-FFF2-40B4-BE49-F238E27FC236}">
                  <a16:creationId xmlns:a16="http://schemas.microsoft.com/office/drawing/2014/main" id="{A1BE7A37-D4DE-F445-9072-FBE2070659F0}"/>
                </a:ext>
              </a:extLst>
            </p:cNvPr>
            <p:cNvSpPr>
              <a:spLocks noChangeAspect="1"/>
            </p:cNvSpPr>
            <p:nvPr/>
          </p:nvSpPr>
          <p:spPr>
            <a:xfrm>
              <a:off x="614264" y="559150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6" name="Oval 65" descr="CMSLegal_Shape_Fill">
              <a:extLst>
                <a:ext uri="{FF2B5EF4-FFF2-40B4-BE49-F238E27FC236}">
                  <a16:creationId xmlns:a16="http://schemas.microsoft.com/office/drawing/2014/main" id="{7562A9DF-4A26-9C45-BF76-F96A30F034CE}"/>
                </a:ext>
              </a:extLst>
            </p:cNvPr>
            <p:cNvSpPr>
              <a:spLocks noChangeAspect="1"/>
            </p:cNvSpPr>
            <p:nvPr/>
          </p:nvSpPr>
          <p:spPr>
            <a:xfrm>
              <a:off x="1453098" y="559150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7" name="Oval 66" descr="CMSLegal_Shape_Fill">
              <a:extLst>
                <a:ext uri="{FF2B5EF4-FFF2-40B4-BE49-F238E27FC236}">
                  <a16:creationId xmlns:a16="http://schemas.microsoft.com/office/drawing/2014/main" id="{CD1DE3E0-6CDD-0D4F-A872-27FCD8E4EC67}"/>
                </a:ext>
              </a:extLst>
            </p:cNvPr>
            <p:cNvSpPr>
              <a:spLocks noChangeAspect="1"/>
            </p:cNvSpPr>
            <p:nvPr/>
          </p:nvSpPr>
          <p:spPr>
            <a:xfrm>
              <a:off x="2291932" y="559031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8" name="Oval 67" descr="CMSLegal_Shape_Fill">
              <a:extLst>
                <a:ext uri="{FF2B5EF4-FFF2-40B4-BE49-F238E27FC236}">
                  <a16:creationId xmlns:a16="http://schemas.microsoft.com/office/drawing/2014/main" id="{C45398FA-72CA-2845-A05D-491C5BCC4D03}"/>
                </a:ext>
              </a:extLst>
            </p:cNvPr>
            <p:cNvSpPr>
              <a:spLocks noChangeAspect="1"/>
            </p:cNvSpPr>
            <p:nvPr/>
          </p:nvSpPr>
          <p:spPr>
            <a:xfrm>
              <a:off x="3130766" y="559031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9" name="Oval 68" descr="CMSLegal_Shape_Fill">
              <a:extLst>
                <a:ext uri="{FF2B5EF4-FFF2-40B4-BE49-F238E27FC236}">
                  <a16:creationId xmlns:a16="http://schemas.microsoft.com/office/drawing/2014/main" id="{8E466881-264D-0744-BDF8-435C118027B5}"/>
                </a:ext>
              </a:extLst>
            </p:cNvPr>
            <p:cNvSpPr>
              <a:spLocks noChangeAspect="1"/>
            </p:cNvSpPr>
            <p:nvPr/>
          </p:nvSpPr>
          <p:spPr>
            <a:xfrm>
              <a:off x="3969600" y="559031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0" name="Oval 69" descr="CMSLegal_Shape_Fill">
              <a:extLst>
                <a:ext uri="{FF2B5EF4-FFF2-40B4-BE49-F238E27FC236}">
                  <a16:creationId xmlns:a16="http://schemas.microsoft.com/office/drawing/2014/main" id="{555D6C43-56FF-F642-B59C-E167AD6A9669}"/>
                </a:ext>
              </a:extLst>
            </p:cNvPr>
            <p:cNvSpPr>
              <a:spLocks noChangeAspect="1"/>
            </p:cNvSpPr>
            <p:nvPr/>
          </p:nvSpPr>
          <p:spPr>
            <a:xfrm>
              <a:off x="4808435" y="558912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1" name="Oval 70" descr="CMSLegal_Shape_Fill">
              <a:extLst>
                <a:ext uri="{FF2B5EF4-FFF2-40B4-BE49-F238E27FC236}">
                  <a16:creationId xmlns:a16="http://schemas.microsoft.com/office/drawing/2014/main" id="{CE93BBEF-B005-AA45-80C8-F068025C6359}"/>
                </a:ext>
              </a:extLst>
            </p:cNvPr>
            <p:cNvSpPr>
              <a:spLocks noChangeAspect="1"/>
            </p:cNvSpPr>
            <p:nvPr/>
          </p:nvSpPr>
          <p:spPr>
            <a:xfrm>
              <a:off x="5647269" y="558912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2" name="Oval 71" descr="CMSLegal_Shape_Fill">
              <a:extLst>
                <a:ext uri="{FF2B5EF4-FFF2-40B4-BE49-F238E27FC236}">
                  <a16:creationId xmlns:a16="http://schemas.microsoft.com/office/drawing/2014/main" id="{50C83EA8-0F32-3F46-9AC1-6D3058B55107}"/>
                </a:ext>
              </a:extLst>
            </p:cNvPr>
            <p:cNvSpPr>
              <a:spLocks noChangeAspect="1"/>
            </p:cNvSpPr>
            <p:nvPr/>
          </p:nvSpPr>
          <p:spPr>
            <a:xfrm>
              <a:off x="6486103" y="558912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3" name="Oval 72" descr="CMSLegal_Shape_Fill">
              <a:extLst>
                <a:ext uri="{FF2B5EF4-FFF2-40B4-BE49-F238E27FC236}">
                  <a16:creationId xmlns:a16="http://schemas.microsoft.com/office/drawing/2014/main" id="{1CB2B832-3643-F844-B01A-8750A02FA568}"/>
                </a:ext>
              </a:extLst>
            </p:cNvPr>
            <p:cNvSpPr>
              <a:spLocks noChangeAspect="1"/>
            </p:cNvSpPr>
            <p:nvPr/>
          </p:nvSpPr>
          <p:spPr>
            <a:xfrm>
              <a:off x="7324937" y="558793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4" name="Oval 73" descr="CMSLegal_Shape_Fill">
              <a:extLst>
                <a:ext uri="{FF2B5EF4-FFF2-40B4-BE49-F238E27FC236}">
                  <a16:creationId xmlns:a16="http://schemas.microsoft.com/office/drawing/2014/main" id="{8A9C2043-456D-F94B-813B-4E5B48C11309}"/>
                </a:ext>
              </a:extLst>
            </p:cNvPr>
            <p:cNvSpPr>
              <a:spLocks noChangeAspect="1"/>
            </p:cNvSpPr>
            <p:nvPr/>
          </p:nvSpPr>
          <p:spPr>
            <a:xfrm>
              <a:off x="8163771" y="5587933"/>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5" name="Oval 74" descr="CMSLegal_Shape_Fill">
              <a:extLst>
                <a:ext uri="{FF2B5EF4-FFF2-40B4-BE49-F238E27FC236}">
                  <a16:creationId xmlns:a16="http://schemas.microsoft.com/office/drawing/2014/main" id="{885A5F43-13F9-9942-B9D2-1C3CD7B3A030}"/>
                </a:ext>
              </a:extLst>
            </p:cNvPr>
            <p:cNvSpPr/>
            <p:nvPr userDrawn="1"/>
          </p:nvSpPr>
          <p:spPr>
            <a:xfrm>
              <a:off x="612367" y="1800389"/>
              <a:ext cx="720000" cy="720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sp>
        <p:nvSpPr>
          <p:cNvPr id="76" name="Title 1">
            <a:extLst>
              <a:ext uri="{FF2B5EF4-FFF2-40B4-BE49-F238E27FC236}">
                <a16:creationId xmlns:a16="http://schemas.microsoft.com/office/drawing/2014/main" id="{F987ED48-8936-BD42-ACB1-FE21F9B77B61}"/>
              </a:ext>
            </a:extLst>
          </p:cNvPr>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Tree>
    <p:extLst>
      <p:ext uri="{BB962C8B-B14F-4D97-AF65-F5344CB8AC3E}">
        <p14:creationId xmlns:p14="http://schemas.microsoft.com/office/powerpoint/2010/main" val="8866888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ograms pink">
    <p:spTree>
      <p:nvGrpSpPr>
        <p:cNvPr id="1" name=""/>
        <p:cNvGrpSpPr/>
        <p:nvPr/>
      </p:nvGrpSpPr>
      <p:grpSpPr>
        <a:xfrm>
          <a:off x="0" y="0"/>
          <a:ext cx="0" cy="0"/>
          <a:chOff x="0" y="0"/>
          <a:chExt cx="0" cy="0"/>
        </a:xfrm>
      </p:grpSpPr>
      <p:sp>
        <p:nvSpPr>
          <p:cNvPr id="7" name="Foliennummernplatzhalter 5" descr="CMSLegal_Footer_SlideNumber">
            <a:extLst>
              <a:ext uri="{FF2B5EF4-FFF2-40B4-BE49-F238E27FC236}">
                <a16:creationId xmlns:a16="http://schemas.microsoft.com/office/drawing/2014/main" id="{371D0401-C0CA-FE49-9FE4-87CFC0CAB9EC}"/>
              </a:ext>
            </a:extLst>
          </p:cNvP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12" descr="CMSLegal_Footer_Text_Date">
            <a:extLst>
              <a:ext uri="{FF2B5EF4-FFF2-40B4-BE49-F238E27FC236}">
                <a16:creationId xmlns:a16="http://schemas.microsoft.com/office/drawing/2014/main" id="{428DA938-D1D1-FC47-9F6D-FA0A8A16C9EB}"/>
              </a:ext>
            </a:extLst>
          </p:cNvPr>
          <p:cNvSpPr txBox="1"/>
          <p:nvPr userDrawn="1"/>
        </p:nvSpPr>
        <p:spPr>
          <a:xfrm>
            <a:off x="1017600" y="6537600"/>
            <a:ext cx="5078400" cy="252000"/>
          </a:xfrm>
          <a:prstGeom prst="rect">
            <a:avLst/>
          </a:prstGeom>
          <a:noFill/>
          <a:ln>
            <a:noFill/>
          </a:ln>
        </p:spPr>
        <p:txBody>
          <a:bodyPr wrap="square" lIns="0" tIns="0" rIns="0" bIns="0" rtlCol="0">
            <a:noAutofit/>
          </a:bodyPr>
          <a:lstStyle/>
          <a:p>
            <a:r>
              <a:rPr lang="en-GB" sz="1000" dirty="0"/>
              <a:t>CMS example slides | June 2022</a:t>
            </a:r>
            <a:endParaRPr lang="de-DE" sz="1000" dirty="0"/>
          </a:p>
        </p:txBody>
      </p:sp>
      <p:sp>
        <p:nvSpPr>
          <p:cNvPr id="11" name="TextBox 12" descr="CMSLegal_Footer_Firm">
            <a:extLst>
              <a:ext uri="{FF2B5EF4-FFF2-40B4-BE49-F238E27FC236}">
                <a16:creationId xmlns:a16="http://schemas.microsoft.com/office/drawing/2014/main" id="{CDE191C2-492D-8444-9CEC-8FE5585AC275}"/>
              </a:ext>
            </a:extLst>
          </p:cNvPr>
          <p:cNvSpPr txBox="1"/>
          <p:nvPr userDrawn="1"/>
        </p:nvSpPr>
        <p:spPr>
          <a:xfrm>
            <a:off x="6100800" y="6537600"/>
            <a:ext cx="5510400" cy="252000"/>
          </a:xfrm>
          <a:prstGeom prst="rect">
            <a:avLst/>
          </a:prstGeom>
          <a:noFill/>
          <a:ln>
            <a:noFill/>
          </a:ln>
        </p:spPr>
        <p:txBody>
          <a:bodyPr wrap="square" lIns="0" tIns="0" rIns="0" bIns="0" rtlCol="0">
            <a:noAutofit/>
          </a:bodyPr>
          <a:lstStyle/>
          <a:p>
            <a:pPr algn="r"/>
            <a:r>
              <a:rPr lang="en-GB" sz="1000" noProof="0">
                <a:solidFill>
                  <a:schemeClr val="tx1"/>
                </a:solidFill>
                <a:latin typeface="Arial" panose="020B0604020202020204" pitchFamily="34" charset="0"/>
                <a:cs typeface="Arial" pitchFamily="34" charset="0"/>
              </a:rPr>
              <a:t>CMS Legal Services</a:t>
            </a:r>
            <a:endParaRPr lang="en-GB" sz="1000" noProof="0" dirty="0">
              <a:solidFill>
                <a:schemeClr val="tx1"/>
              </a:solidFill>
              <a:latin typeface="Arial" panose="020B0604020202020204" pitchFamily="34" charset="0"/>
              <a:cs typeface="Arial" pitchFamily="34" charset="0"/>
            </a:endParaRPr>
          </a:p>
        </p:txBody>
      </p:sp>
      <p:sp>
        <p:nvSpPr>
          <p:cNvPr id="9" name="Oval 8" descr="CMSLegal_Shape_Fill">
            <a:extLst>
              <a:ext uri="{FF2B5EF4-FFF2-40B4-BE49-F238E27FC236}">
                <a16:creationId xmlns:a16="http://schemas.microsoft.com/office/drawing/2014/main" id="{948E51BF-175E-A845-BAD9-A709264FDDED}"/>
              </a:ext>
            </a:extLst>
          </p:cNvPr>
          <p:cNvSpPr/>
          <p:nvPr/>
        </p:nvSpPr>
        <p:spPr>
          <a:xfrm>
            <a:off x="8938992" y="1817071"/>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2" name="Oval 11" descr="CMSLegal_Shape_Fill">
            <a:extLst>
              <a:ext uri="{FF2B5EF4-FFF2-40B4-BE49-F238E27FC236}">
                <a16:creationId xmlns:a16="http://schemas.microsoft.com/office/drawing/2014/main" id="{6204080F-F00C-CD47-8B54-1376988AE631}"/>
              </a:ext>
            </a:extLst>
          </p:cNvPr>
          <p:cNvSpPr/>
          <p:nvPr/>
        </p:nvSpPr>
        <p:spPr>
          <a:xfrm>
            <a:off x="9777826" y="1817071"/>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3" name="Oval 12" descr="CMSLegal_Shape_Fill">
            <a:extLst>
              <a:ext uri="{FF2B5EF4-FFF2-40B4-BE49-F238E27FC236}">
                <a16:creationId xmlns:a16="http://schemas.microsoft.com/office/drawing/2014/main" id="{B399EB45-8FF0-5E46-8856-936E94D8C713}"/>
              </a:ext>
            </a:extLst>
          </p:cNvPr>
          <p:cNvSpPr/>
          <p:nvPr/>
        </p:nvSpPr>
        <p:spPr>
          <a:xfrm>
            <a:off x="10616660" y="1815881"/>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4" name="Oval 13" descr="CMSLegal_Shape_Fill">
            <a:extLst>
              <a:ext uri="{FF2B5EF4-FFF2-40B4-BE49-F238E27FC236}">
                <a16:creationId xmlns:a16="http://schemas.microsoft.com/office/drawing/2014/main" id="{16254C35-F048-E04F-8307-D3BD93589292}"/>
              </a:ext>
            </a:extLst>
          </p:cNvPr>
          <p:cNvSpPr>
            <a:spLocks noChangeAspect="1"/>
          </p:cNvSpPr>
          <p:nvPr/>
        </p:nvSpPr>
        <p:spPr>
          <a:xfrm>
            <a:off x="8938992" y="2777041"/>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5" name="Oval 14" descr="CMSLegal_Shape_Fill">
            <a:extLst>
              <a:ext uri="{FF2B5EF4-FFF2-40B4-BE49-F238E27FC236}">
                <a16:creationId xmlns:a16="http://schemas.microsoft.com/office/drawing/2014/main" id="{89BA9BA9-E2EE-BA43-8F9A-67235C4438A2}"/>
              </a:ext>
            </a:extLst>
          </p:cNvPr>
          <p:cNvSpPr>
            <a:spLocks noChangeAspect="1"/>
          </p:cNvSpPr>
          <p:nvPr/>
        </p:nvSpPr>
        <p:spPr>
          <a:xfrm>
            <a:off x="9777826" y="2777041"/>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6" name="Oval 15" descr="CMSLegal_Shape_Fill">
            <a:extLst>
              <a:ext uri="{FF2B5EF4-FFF2-40B4-BE49-F238E27FC236}">
                <a16:creationId xmlns:a16="http://schemas.microsoft.com/office/drawing/2014/main" id="{B291357D-750C-6C43-A9A5-89561DF19A36}"/>
              </a:ext>
            </a:extLst>
          </p:cNvPr>
          <p:cNvSpPr>
            <a:spLocks noChangeAspect="1"/>
          </p:cNvSpPr>
          <p:nvPr/>
        </p:nvSpPr>
        <p:spPr>
          <a:xfrm>
            <a:off x="10616660" y="2775851"/>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7" name="Oval 16" descr="CMSLegal_Shape_Fill">
            <a:extLst>
              <a:ext uri="{FF2B5EF4-FFF2-40B4-BE49-F238E27FC236}">
                <a16:creationId xmlns:a16="http://schemas.microsoft.com/office/drawing/2014/main" id="{8145F60F-3999-624A-8FE0-F318BF2D5555}"/>
              </a:ext>
            </a:extLst>
          </p:cNvPr>
          <p:cNvSpPr>
            <a:spLocks noChangeAspect="1"/>
          </p:cNvSpPr>
          <p:nvPr/>
        </p:nvSpPr>
        <p:spPr>
          <a:xfrm>
            <a:off x="8931463" y="3733441"/>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8" name="Oval 17" descr="CMSLegal_Shape_Fill">
            <a:extLst>
              <a:ext uri="{FF2B5EF4-FFF2-40B4-BE49-F238E27FC236}">
                <a16:creationId xmlns:a16="http://schemas.microsoft.com/office/drawing/2014/main" id="{7ADA7D74-B875-5745-90C9-42E534BF3B24}"/>
              </a:ext>
            </a:extLst>
          </p:cNvPr>
          <p:cNvSpPr>
            <a:spLocks noChangeAspect="1"/>
          </p:cNvSpPr>
          <p:nvPr/>
        </p:nvSpPr>
        <p:spPr>
          <a:xfrm>
            <a:off x="9770297" y="3733441"/>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9" name="Oval 18" descr="CMSLegal_Shape_Fill">
            <a:extLst>
              <a:ext uri="{FF2B5EF4-FFF2-40B4-BE49-F238E27FC236}">
                <a16:creationId xmlns:a16="http://schemas.microsoft.com/office/drawing/2014/main" id="{ACA2AB37-83B8-F24C-92EA-B48889F235DD}"/>
              </a:ext>
            </a:extLst>
          </p:cNvPr>
          <p:cNvSpPr>
            <a:spLocks noChangeAspect="1"/>
          </p:cNvSpPr>
          <p:nvPr/>
        </p:nvSpPr>
        <p:spPr>
          <a:xfrm>
            <a:off x="10609131" y="3732251"/>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0" name="Oval 19" descr="CMSLegal_Shape_Fill">
            <a:extLst>
              <a:ext uri="{FF2B5EF4-FFF2-40B4-BE49-F238E27FC236}">
                <a16:creationId xmlns:a16="http://schemas.microsoft.com/office/drawing/2014/main" id="{97F22527-49EC-E845-8E5F-2B5758A10933}"/>
              </a:ext>
            </a:extLst>
          </p:cNvPr>
          <p:cNvSpPr>
            <a:spLocks noChangeAspect="1"/>
          </p:cNvSpPr>
          <p:nvPr/>
        </p:nvSpPr>
        <p:spPr>
          <a:xfrm>
            <a:off x="8931463" y="468627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1" name="Oval 20" descr="CMSLegal_Shape_Fill">
            <a:extLst>
              <a:ext uri="{FF2B5EF4-FFF2-40B4-BE49-F238E27FC236}">
                <a16:creationId xmlns:a16="http://schemas.microsoft.com/office/drawing/2014/main" id="{337BB4E8-BD74-DA4B-838B-4EE6EC940554}"/>
              </a:ext>
            </a:extLst>
          </p:cNvPr>
          <p:cNvSpPr>
            <a:spLocks noChangeAspect="1"/>
          </p:cNvSpPr>
          <p:nvPr/>
        </p:nvSpPr>
        <p:spPr>
          <a:xfrm>
            <a:off x="9770297" y="468627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2" name="Oval 21" descr="CMSLegal_Shape_Fill">
            <a:extLst>
              <a:ext uri="{FF2B5EF4-FFF2-40B4-BE49-F238E27FC236}">
                <a16:creationId xmlns:a16="http://schemas.microsoft.com/office/drawing/2014/main" id="{DF5913F4-C914-654B-B487-EF875DE8E6C5}"/>
              </a:ext>
            </a:extLst>
          </p:cNvPr>
          <p:cNvSpPr>
            <a:spLocks noChangeAspect="1"/>
          </p:cNvSpPr>
          <p:nvPr/>
        </p:nvSpPr>
        <p:spPr>
          <a:xfrm>
            <a:off x="10609131" y="468508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3" name="Oval 22" descr="CMSLegal_Shape_Fill">
            <a:extLst>
              <a:ext uri="{FF2B5EF4-FFF2-40B4-BE49-F238E27FC236}">
                <a16:creationId xmlns:a16="http://schemas.microsoft.com/office/drawing/2014/main" id="{CA070DF3-D1C7-204F-B784-6CEDEDF7C94E}"/>
              </a:ext>
            </a:extLst>
          </p:cNvPr>
          <p:cNvSpPr>
            <a:spLocks noChangeAspect="1"/>
          </p:cNvSpPr>
          <p:nvPr/>
        </p:nvSpPr>
        <p:spPr>
          <a:xfrm>
            <a:off x="8940889" y="5591504"/>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 name="Oval 23" descr="CMSLegal_Shape_Fill">
            <a:extLst>
              <a:ext uri="{FF2B5EF4-FFF2-40B4-BE49-F238E27FC236}">
                <a16:creationId xmlns:a16="http://schemas.microsoft.com/office/drawing/2014/main" id="{0CD00F85-C4D9-CD47-AE54-6F218CF8DC34}"/>
              </a:ext>
            </a:extLst>
          </p:cNvPr>
          <p:cNvSpPr>
            <a:spLocks noChangeAspect="1"/>
          </p:cNvSpPr>
          <p:nvPr/>
        </p:nvSpPr>
        <p:spPr>
          <a:xfrm>
            <a:off x="9779723" y="5591504"/>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5" name="Oval 24" descr="CMSLegal_Shape_Fill">
            <a:extLst>
              <a:ext uri="{FF2B5EF4-FFF2-40B4-BE49-F238E27FC236}">
                <a16:creationId xmlns:a16="http://schemas.microsoft.com/office/drawing/2014/main" id="{3AE1DFD8-22DF-EB42-BCF3-DFA2F741F015}"/>
              </a:ext>
            </a:extLst>
          </p:cNvPr>
          <p:cNvSpPr>
            <a:spLocks noChangeAspect="1"/>
          </p:cNvSpPr>
          <p:nvPr/>
        </p:nvSpPr>
        <p:spPr>
          <a:xfrm>
            <a:off x="10618557" y="5590314"/>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6" name="Oval 25" descr="CMSLegal_Shape_Fill">
            <a:extLst>
              <a:ext uri="{FF2B5EF4-FFF2-40B4-BE49-F238E27FC236}">
                <a16:creationId xmlns:a16="http://schemas.microsoft.com/office/drawing/2014/main" id="{BE7F92A5-2F36-8146-8C32-C3018366DE5C}"/>
              </a:ext>
            </a:extLst>
          </p:cNvPr>
          <p:cNvSpPr/>
          <p:nvPr/>
        </p:nvSpPr>
        <p:spPr>
          <a:xfrm>
            <a:off x="1443672" y="180038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7" name="Oval 26" descr="CMSLegal_Shape_Fill">
            <a:extLst>
              <a:ext uri="{FF2B5EF4-FFF2-40B4-BE49-F238E27FC236}">
                <a16:creationId xmlns:a16="http://schemas.microsoft.com/office/drawing/2014/main" id="{BDD20E3B-8442-844B-89B8-20BD31EB079E}"/>
              </a:ext>
            </a:extLst>
          </p:cNvPr>
          <p:cNvSpPr/>
          <p:nvPr/>
        </p:nvSpPr>
        <p:spPr>
          <a:xfrm>
            <a:off x="2282506" y="180038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8" name="Oval 27" descr="CMSLegal_Shape_Fill">
            <a:extLst>
              <a:ext uri="{FF2B5EF4-FFF2-40B4-BE49-F238E27FC236}">
                <a16:creationId xmlns:a16="http://schemas.microsoft.com/office/drawing/2014/main" id="{268E019F-399E-8B45-8580-8A5400B6722E}"/>
              </a:ext>
            </a:extLst>
          </p:cNvPr>
          <p:cNvSpPr/>
          <p:nvPr/>
        </p:nvSpPr>
        <p:spPr>
          <a:xfrm>
            <a:off x="3121340" y="179919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9" name="Oval 28" descr="CMSLegal_Shape_Fill">
            <a:extLst>
              <a:ext uri="{FF2B5EF4-FFF2-40B4-BE49-F238E27FC236}">
                <a16:creationId xmlns:a16="http://schemas.microsoft.com/office/drawing/2014/main" id="{D7EE24CA-1BB3-2A49-BB45-685ADE9A4ECA}"/>
              </a:ext>
            </a:extLst>
          </p:cNvPr>
          <p:cNvSpPr/>
          <p:nvPr/>
        </p:nvSpPr>
        <p:spPr>
          <a:xfrm>
            <a:off x="3960174" y="179919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0" name="Oval 29" descr="CMSLegal_Shape_Fill">
            <a:extLst>
              <a:ext uri="{FF2B5EF4-FFF2-40B4-BE49-F238E27FC236}">
                <a16:creationId xmlns:a16="http://schemas.microsoft.com/office/drawing/2014/main" id="{7E0404AB-4209-484B-92B1-FD2993D09F77}"/>
              </a:ext>
            </a:extLst>
          </p:cNvPr>
          <p:cNvSpPr>
            <a:spLocks noChangeAspect="1"/>
          </p:cNvSpPr>
          <p:nvPr/>
        </p:nvSpPr>
        <p:spPr>
          <a:xfrm>
            <a:off x="4799008" y="179919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1" name="Oval 30" descr="CMSLegal_Shape_Fill">
            <a:extLst>
              <a:ext uri="{FF2B5EF4-FFF2-40B4-BE49-F238E27FC236}">
                <a16:creationId xmlns:a16="http://schemas.microsoft.com/office/drawing/2014/main" id="{C97FCAC3-92D8-5C41-885A-363D676E4BCF}"/>
              </a:ext>
            </a:extLst>
          </p:cNvPr>
          <p:cNvSpPr>
            <a:spLocks noChangeAspect="1"/>
          </p:cNvSpPr>
          <p:nvPr/>
        </p:nvSpPr>
        <p:spPr>
          <a:xfrm>
            <a:off x="5637843" y="179800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2" name="Oval 31" descr="CMSLegal_Shape_Fill">
            <a:extLst>
              <a:ext uri="{FF2B5EF4-FFF2-40B4-BE49-F238E27FC236}">
                <a16:creationId xmlns:a16="http://schemas.microsoft.com/office/drawing/2014/main" id="{057A7E94-1AE5-CA40-AD19-9AC0A3AF8C8A}"/>
              </a:ext>
            </a:extLst>
          </p:cNvPr>
          <p:cNvSpPr>
            <a:spLocks noChangeAspect="1"/>
          </p:cNvSpPr>
          <p:nvPr/>
        </p:nvSpPr>
        <p:spPr>
          <a:xfrm>
            <a:off x="6476677" y="179800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 name="Oval 32" descr="CMSLegal_Shape_Fill">
            <a:extLst>
              <a:ext uri="{FF2B5EF4-FFF2-40B4-BE49-F238E27FC236}">
                <a16:creationId xmlns:a16="http://schemas.microsoft.com/office/drawing/2014/main" id="{28034BE5-E35C-B940-A57B-9B1757FD94B5}"/>
              </a:ext>
            </a:extLst>
          </p:cNvPr>
          <p:cNvSpPr>
            <a:spLocks noChangeAspect="1"/>
          </p:cNvSpPr>
          <p:nvPr/>
        </p:nvSpPr>
        <p:spPr>
          <a:xfrm>
            <a:off x="7323040" y="181350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4" name="Oval 33" descr="CMSLegal_Shape_Fill">
            <a:extLst>
              <a:ext uri="{FF2B5EF4-FFF2-40B4-BE49-F238E27FC236}">
                <a16:creationId xmlns:a16="http://schemas.microsoft.com/office/drawing/2014/main" id="{7ADB7A02-4C94-4B43-8E1A-39CE57C25724}"/>
              </a:ext>
            </a:extLst>
          </p:cNvPr>
          <p:cNvSpPr>
            <a:spLocks noChangeAspect="1"/>
          </p:cNvSpPr>
          <p:nvPr/>
        </p:nvSpPr>
        <p:spPr>
          <a:xfrm>
            <a:off x="8161874" y="181350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5" name="Oval 34" descr="CMSLegal_Shape_Fill">
            <a:extLst>
              <a:ext uri="{FF2B5EF4-FFF2-40B4-BE49-F238E27FC236}">
                <a16:creationId xmlns:a16="http://schemas.microsoft.com/office/drawing/2014/main" id="{9514BB75-49CE-8C4F-806C-53483F82716A}"/>
              </a:ext>
            </a:extLst>
          </p:cNvPr>
          <p:cNvSpPr>
            <a:spLocks noChangeAspect="1"/>
          </p:cNvSpPr>
          <p:nvPr/>
        </p:nvSpPr>
        <p:spPr>
          <a:xfrm>
            <a:off x="612367" y="277704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6" name="Oval 35" descr="CMSLegal_Shape_Fill">
            <a:extLst>
              <a:ext uri="{FF2B5EF4-FFF2-40B4-BE49-F238E27FC236}">
                <a16:creationId xmlns:a16="http://schemas.microsoft.com/office/drawing/2014/main" id="{B867DCC1-442B-5048-9B07-E3453F1465C1}"/>
              </a:ext>
            </a:extLst>
          </p:cNvPr>
          <p:cNvSpPr>
            <a:spLocks noChangeAspect="1"/>
          </p:cNvSpPr>
          <p:nvPr/>
        </p:nvSpPr>
        <p:spPr>
          <a:xfrm>
            <a:off x="1451201" y="277704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7" name="Oval 36" descr="CMSLegal_Shape_Fill">
            <a:extLst>
              <a:ext uri="{FF2B5EF4-FFF2-40B4-BE49-F238E27FC236}">
                <a16:creationId xmlns:a16="http://schemas.microsoft.com/office/drawing/2014/main" id="{040F6639-64A6-1B40-9B88-0BED0635798F}"/>
              </a:ext>
            </a:extLst>
          </p:cNvPr>
          <p:cNvSpPr>
            <a:spLocks noChangeAspect="1"/>
          </p:cNvSpPr>
          <p:nvPr/>
        </p:nvSpPr>
        <p:spPr>
          <a:xfrm>
            <a:off x="2290035" y="277585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8" name="Oval 37" descr="CMSLegal_Shape_Fill">
            <a:extLst>
              <a:ext uri="{FF2B5EF4-FFF2-40B4-BE49-F238E27FC236}">
                <a16:creationId xmlns:a16="http://schemas.microsoft.com/office/drawing/2014/main" id="{9920198D-D5E5-1B41-80D1-CB88697C8DCC}"/>
              </a:ext>
            </a:extLst>
          </p:cNvPr>
          <p:cNvSpPr>
            <a:spLocks noChangeAspect="1"/>
          </p:cNvSpPr>
          <p:nvPr/>
        </p:nvSpPr>
        <p:spPr>
          <a:xfrm>
            <a:off x="3128869" y="277585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9" name="Oval 38" descr="CMSLegal_Shape_Fill">
            <a:extLst>
              <a:ext uri="{FF2B5EF4-FFF2-40B4-BE49-F238E27FC236}">
                <a16:creationId xmlns:a16="http://schemas.microsoft.com/office/drawing/2014/main" id="{1EE7ED84-37AD-4647-885C-B45255806143}"/>
              </a:ext>
            </a:extLst>
          </p:cNvPr>
          <p:cNvSpPr>
            <a:spLocks noChangeAspect="1"/>
          </p:cNvSpPr>
          <p:nvPr/>
        </p:nvSpPr>
        <p:spPr>
          <a:xfrm>
            <a:off x="3967703" y="277585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0" name="Oval 39" descr="CMSLegal_Shape_Fill">
            <a:extLst>
              <a:ext uri="{FF2B5EF4-FFF2-40B4-BE49-F238E27FC236}">
                <a16:creationId xmlns:a16="http://schemas.microsoft.com/office/drawing/2014/main" id="{32830477-604A-8244-B172-449969B7F36B}"/>
              </a:ext>
            </a:extLst>
          </p:cNvPr>
          <p:cNvSpPr>
            <a:spLocks noChangeAspect="1"/>
          </p:cNvSpPr>
          <p:nvPr/>
        </p:nvSpPr>
        <p:spPr>
          <a:xfrm>
            <a:off x="4806538" y="277466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1" name="Oval 40" descr="CMSLegal_Shape_Fill">
            <a:extLst>
              <a:ext uri="{FF2B5EF4-FFF2-40B4-BE49-F238E27FC236}">
                <a16:creationId xmlns:a16="http://schemas.microsoft.com/office/drawing/2014/main" id="{81E349C5-30A4-4943-98D3-2E48041E33A4}"/>
              </a:ext>
            </a:extLst>
          </p:cNvPr>
          <p:cNvSpPr>
            <a:spLocks noChangeAspect="1"/>
          </p:cNvSpPr>
          <p:nvPr/>
        </p:nvSpPr>
        <p:spPr>
          <a:xfrm>
            <a:off x="5645372" y="2774660"/>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2" name="Oval 41" descr="CMSLegal_Shape_Fill">
            <a:extLst>
              <a:ext uri="{FF2B5EF4-FFF2-40B4-BE49-F238E27FC236}">
                <a16:creationId xmlns:a16="http://schemas.microsoft.com/office/drawing/2014/main" id="{0EE6A18D-1B58-DC45-BA95-C1C92299E70D}"/>
              </a:ext>
            </a:extLst>
          </p:cNvPr>
          <p:cNvSpPr>
            <a:spLocks noChangeAspect="1"/>
          </p:cNvSpPr>
          <p:nvPr/>
        </p:nvSpPr>
        <p:spPr>
          <a:xfrm>
            <a:off x="6484206" y="277466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3" name="Oval 42" descr="CMSLegal_Shape_Fill">
            <a:extLst>
              <a:ext uri="{FF2B5EF4-FFF2-40B4-BE49-F238E27FC236}">
                <a16:creationId xmlns:a16="http://schemas.microsoft.com/office/drawing/2014/main" id="{F53F6826-5E5C-904C-BFD3-5569C1258CDB}"/>
              </a:ext>
            </a:extLst>
          </p:cNvPr>
          <p:cNvSpPr>
            <a:spLocks noChangeAspect="1"/>
          </p:cNvSpPr>
          <p:nvPr/>
        </p:nvSpPr>
        <p:spPr>
          <a:xfrm>
            <a:off x="7323040" y="277347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4" name="Oval 43" descr="CMSLegal_Shape_Fill">
            <a:extLst>
              <a:ext uri="{FF2B5EF4-FFF2-40B4-BE49-F238E27FC236}">
                <a16:creationId xmlns:a16="http://schemas.microsoft.com/office/drawing/2014/main" id="{F29BC61F-C3FB-CC49-BEB7-C8ED19BC5F45}"/>
              </a:ext>
            </a:extLst>
          </p:cNvPr>
          <p:cNvSpPr>
            <a:spLocks noChangeAspect="1"/>
          </p:cNvSpPr>
          <p:nvPr/>
        </p:nvSpPr>
        <p:spPr>
          <a:xfrm>
            <a:off x="8161874" y="277347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5" name="Oval 44" descr="CMSLegal_Shape_Fill">
            <a:extLst>
              <a:ext uri="{FF2B5EF4-FFF2-40B4-BE49-F238E27FC236}">
                <a16:creationId xmlns:a16="http://schemas.microsoft.com/office/drawing/2014/main" id="{438D5E22-6DEE-434E-BFFB-4E0110C7D536}"/>
              </a:ext>
            </a:extLst>
          </p:cNvPr>
          <p:cNvSpPr>
            <a:spLocks noChangeAspect="1"/>
          </p:cNvSpPr>
          <p:nvPr/>
        </p:nvSpPr>
        <p:spPr>
          <a:xfrm>
            <a:off x="604838" y="373344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6" name="Oval 45" descr="CMSLegal_Shape_Fill">
            <a:extLst>
              <a:ext uri="{FF2B5EF4-FFF2-40B4-BE49-F238E27FC236}">
                <a16:creationId xmlns:a16="http://schemas.microsoft.com/office/drawing/2014/main" id="{0CFF8B02-BC58-9042-8D0A-A0DD54279A05}"/>
              </a:ext>
            </a:extLst>
          </p:cNvPr>
          <p:cNvSpPr>
            <a:spLocks noChangeAspect="1"/>
          </p:cNvSpPr>
          <p:nvPr/>
        </p:nvSpPr>
        <p:spPr>
          <a:xfrm>
            <a:off x="1443672" y="373344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7" name="Oval 46" descr="CMSLegal_Shape_Fill">
            <a:extLst>
              <a:ext uri="{FF2B5EF4-FFF2-40B4-BE49-F238E27FC236}">
                <a16:creationId xmlns:a16="http://schemas.microsoft.com/office/drawing/2014/main" id="{188CBF9D-E04B-0A46-832E-75CC59D35787}"/>
              </a:ext>
            </a:extLst>
          </p:cNvPr>
          <p:cNvSpPr>
            <a:spLocks noChangeAspect="1"/>
          </p:cNvSpPr>
          <p:nvPr/>
        </p:nvSpPr>
        <p:spPr>
          <a:xfrm>
            <a:off x="2282506" y="373225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8" name="Oval 47" descr="CMSLegal_Shape_Fill">
            <a:extLst>
              <a:ext uri="{FF2B5EF4-FFF2-40B4-BE49-F238E27FC236}">
                <a16:creationId xmlns:a16="http://schemas.microsoft.com/office/drawing/2014/main" id="{482BD374-D17D-7E41-9C8B-00A73EAEF9D2}"/>
              </a:ext>
            </a:extLst>
          </p:cNvPr>
          <p:cNvSpPr>
            <a:spLocks noChangeAspect="1"/>
          </p:cNvSpPr>
          <p:nvPr/>
        </p:nvSpPr>
        <p:spPr>
          <a:xfrm>
            <a:off x="3121340" y="373225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9" name="Oval 48" descr="CMSLegal_Shape_Fill">
            <a:extLst>
              <a:ext uri="{FF2B5EF4-FFF2-40B4-BE49-F238E27FC236}">
                <a16:creationId xmlns:a16="http://schemas.microsoft.com/office/drawing/2014/main" id="{74A0EFC0-87F3-A146-85D0-683611D02759}"/>
              </a:ext>
            </a:extLst>
          </p:cNvPr>
          <p:cNvSpPr>
            <a:spLocks noChangeAspect="1"/>
          </p:cNvSpPr>
          <p:nvPr/>
        </p:nvSpPr>
        <p:spPr>
          <a:xfrm>
            <a:off x="3960174" y="373225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0" name="Oval 49" descr="CMSLegal_Shape_Fill">
            <a:extLst>
              <a:ext uri="{FF2B5EF4-FFF2-40B4-BE49-F238E27FC236}">
                <a16:creationId xmlns:a16="http://schemas.microsoft.com/office/drawing/2014/main" id="{28FDDAFD-39A3-C746-A7D1-AD102C6D310E}"/>
              </a:ext>
            </a:extLst>
          </p:cNvPr>
          <p:cNvSpPr>
            <a:spLocks noChangeAspect="1"/>
          </p:cNvSpPr>
          <p:nvPr/>
        </p:nvSpPr>
        <p:spPr>
          <a:xfrm>
            <a:off x="4799009" y="373106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1" name="Oval 50" descr="CMSLegal_Shape_Fill">
            <a:extLst>
              <a:ext uri="{FF2B5EF4-FFF2-40B4-BE49-F238E27FC236}">
                <a16:creationId xmlns:a16="http://schemas.microsoft.com/office/drawing/2014/main" id="{9C7D62CC-A120-8B45-9042-473386448A97}"/>
              </a:ext>
            </a:extLst>
          </p:cNvPr>
          <p:cNvSpPr>
            <a:spLocks noChangeAspect="1"/>
          </p:cNvSpPr>
          <p:nvPr/>
        </p:nvSpPr>
        <p:spPr>
          <a:xfrm>
            <a:off x="5637843" y="373106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2" name="Oval 51" descr="CMSLegal_Shape_Fill">
            <a:extLst>
              <a:ext uri="{FF2B5EF4-FFF2-40B4-BE49-F238E27FC236}">
                <a16:creationId xmlns:a16="http://schemas.microsoft.com/office/drawing/2014/main" id="{2944428F-15D4-2249-BF02-3CEC4E7BB266}"/>
              </a:ext>
            </a:extLst>
          </p:cNvPr>
          <p:cNvSpPr>
            <a:spLocks noChangeAspect="1"/>
          </p:cNvSpPr>
          <p:nvPr/>
        </p:nvSpPr>
        <p:spPr>
          <a:xfrm>
            <a:off x="6476677" y="373106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3" name="Oval 52" descr="CMSLegal_Shape_Fill">
            <a:extLst>
              <a:ext uri="{FF2B5EF4-FFF2-40B4-BE49-F238E27FC236}">
                <a16:creationId xmlns:a16="http://schemas.microsoft.com/office/drawing/2014/main" id="{2DBBC056-345A-B040-9E19-AC66B54F8161}"/>
              </a:ext>
            </a:extLst>
          </p:cNvPr>
          <p:cNvSpPr>
            <a:spLocks noChangeAspect="1"/>
          </p:cNvSpPr>
          <p:nvPr/>
        </p:nvSpPr>
        <p:spPr>
          <a:xfrm>
            <a:off x="7315511" y="372987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4" name="Oval 53" descr="CMSLegal_Shape_Fill">
            <a:extLst>
              <a:ext uri="{FF2B5EF4-FFF2-40B4-BE49-F238E27FC236}">
                <a16:creationId xmlns:a16="http://schemas.microsoft.com/office/drawing/2014/main" id="{E1E2EB0D-CE49-B249-986C-94B3B085B3BD}"/>
              </a:ext>
            </a:extLst>
          </p:cNvPr>
          <p:cNvSpPr>
            <a:spLocks noChangeAspect="1"/>
          </p:cNvSpPr>
          <p:nvPr/>
        </p:nvSpPr>
        <p:spPr>
          <a:xfrm>
            <a:off x="8154345" y="3729870"/>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5" name="Oval 54" descr="CMSLegal_Shape_Fill">
            <a:extLst>
              <a:ext uri="{FF2B5EF4-FFF2-40B4-BE49-F238E27FC236}">
                <a16:creationId xmlns:a16="http://schemas.microsoft.com/office/drawing/2014/main" id="{CC64E20A-3919-8540-868D-3C0BA07F368B}"/>
              </a:ext>
            </a:extLst>
          </p:cNvPr>
          <p:cNvSpPr>
            <a:spLocks noChangeAspect="1"/>
          </p:cNvSpPr>
          <p:nvPr/>
        </p:nvSpPr>
        <p:spPr>
          <a:xfrm>
            <a:off x="604838" y="468627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6" name="Oval 55" descr="CMSLegal_Shape_Fill">
            <a:extLst>
              <a:ext uri="{FF2B5EF4-FFF2-40B4-BE49-F238E27FC236}">
                <a16:creationId xmlns:a16="http://schemas.microsoft.com/office/drawing/2014/main" id="{78F5E829-C459-4C49-AE60-90B246B6A662}"/>
              </a:ext>
            </a:extLst>
          </p:cNvPr>
          <p:cNvSpPr>
            <a:spLocks noChangeAspect="1"/>
          </p:cNvSpPr>
          <p:nvPr/>
        </p:nvSpPr>
        <p:spPr>
          <a:xfrm>
            <a:off x="1443672" y="468627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7" name="Oval 56" descr="CMSLegal_Shape_Fill">
            <a:extLst>
              <a:ext uri="{FF2B5EF4-FFF2-40B4-BE49-F238E27FC236}">
                <a16:creationId xmlns:a16="http://schemas.microsoft.com/office/drawing/2014/main" id="{56D29C96-B721-384B-BB6D-F3767E2829E2}"/>
              </a:ext>
            </a:extLst>
          </p:cNvPr>
          <p:cNvSpPr>
            <a:spLocks noChangeAspect="1"/>
          </p:cNvSpPr>
          <p:nvPr/>
        </p:nvSpPr>
        <p:spPr>
          <a:xfrm>
            <a:off x="2282506" y="468508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8" name="Oval 57" descr="CMSLegal_Shape_Fill">
            <a:extLst>
              <a:ext uri="{FF2B5EF4-FFF2-40B4-BE49-F238E27FC236}">
                <a16:creationId xmlns:a16="http://schemas.microsoft.com/office/drawing/2014/main" id="{4E6FFF25-1D67-0E4E-BBF9-5C0DB9795EBE}"/>
              </a:ext>
            </a:extLst>
          </p:cNvPr>
          <p:cNvSpPr>
            <a:spLocks noChangeAspect="1"/>
          </p:cNvSpPr>
          <p:nvPr/>
        </p:nvSpPr>
        <p:spPr>
          <a:xfrm>
            <a:off x="3121340" y="468508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9" name="Oval 58" descr="CMSLegal_Shape_Fill">
            <a:extLst>
              <a:ext uri="{FF2B5EF4-FFF2-40B4-BE49-F238E27FC236}">
                <a16:creationId xmlns:a16="http://schemas.microsoft.com/office/drawing/2014/main" id="{24F24E38-B9F9-EA43-99A3-CF7E9740B156}"/>
              </a:ext>
            </a:extLst>
          </p:cNvPr>
          <p:cNvSpPr>
            <a:spLocks noChangeAspect="1"/>
          </p:cNvSpPr>
          <p:nvPr/>
        </p:nvSpPr>
        <p:spPr>
          <a:xfrm>
            <a:off x="3960174" y="468508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0" name="Oval 59" descr="CMSLegal_Shape_Fill">
            <a:extLst>
              <a:ext uri="{FF2B5EF4-FFF2-40B4-BE49-F238E27FC236}">
                <a16:creationId xmlns:a16="http://schemas.microsoft.com/office/drawing/2014/main" id="{4396B342-DDFE-E64F-A0A8-256ECE4BBC5C}"/>
              </a:ext>
            </a:extLst>
          </p:cNvPr>
          <p:cNvSpPr>
            <a:spLocks noChangeAspect="1"/>
          </p:cNvSpPr>
          <p:nvPr/>
        </p:nvSpPr>
        <p:spPr>
          <a:xfrm>
            <a:off x="4799009" y="468389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1" name="Oval 60" descr="CMSLegal_Shape_Fill">
            <a:extLst>
              <a:ext uri="{FF2B5EF4-FFF2-40B4-BE49-F238E27FC236}">
                <a16:creationId xmlns:a16="http://schemas.microsoft.com/office/drawing/2014/main" id="{530BB888-84EA-EA4C-8B8D-8AFA0A144878}"/>
              </a:ext>
            </a:extLst>
          </p:cNvPr>
          <p:cNvSpPr>
            <a:spLocks noChangeAspect="1"/>
          </p:cNvSpPr>
          <p:nvPr/>
        </p:nvSpPr>
        <p:spPr>
          <a:xfrm>
            <a:off x="5637843" y="468389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2" name="Oval 61" descr="CMSLegal_Shape_Fill">
            <a:extLst>
              <a:ext uri="{FF2B5EF4-FFF2-40B4-BE49-F238E27FC236}">
                <a16:creationId xmlns:a16="http://schemas.microsoft.com/office/drawing/2014/main" id="{FF89C52F-FAD0-084E-BF6F-67CEF47BE532}"/>
              </a:ext>
            </a:extLst>
          </p:cNvPr>
          <p:cNvSpPr>
            <a:spLocks noChangeAspect="1"/>
          </p:cNvSpPr>
          <p:nvPr/>
        </p:nvSpPr>
        <p:spPr>
          <a:xfrm>
            <a:off x="6476677" y="468389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3" name="Oval 62" descr="CMSLegal_Shape_Fill">
            <a:extLst>
              <a:ext uri="{FF2B5EF4-FFF2-40B4-BE49-F238E27FC236}">
                <a16:creationId xmlns:a16="http://schemas.microsoft.com/office/drawing/2014/main" id="{BBD66E42-555C-8A4A-A9E7-C4A8B0EA5B92}"/>
              </a:ext>
            </a:extLst>
          </p:cNvPr>
          <p:cNvSpPr>
            <a:spLocks noChangeAspect="1"/>
          </p:cNvSpPr>
          <p:nvPr/>
        </p:nvSpPr>
        <p:spPr>
          <a:xfrm>
            <a:off x="7315511" y="468270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4" name="Oval 63" descr="CMSLegal_Shape_Fill">
            <a:extLst>
              <a:ext uri="{FF2B5EF4-FFF2-40B4-BE49-F238E27FC236}">
                <a16:creationId xmlns:a16="http://schemas.microsoft.com/office/drawing/2014/main" id="{CDF45739-D139-A14C-8EA7-C377A7CD8567}"/>
              </a:ext>
            </a:extLst>
          </p:cNvPr>
          <p:cNvSpPr>
            <a:spLocks noChangeAspect="1"/>
          </p:cNvSpPr>
          <p:nvPr/>
        </p:nvSpPr>
        <p:spPr>
          <a:xfrm>
            <a:off x="8154345" y="4682702"/>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5" name="Oval 64" descr="CMSLegal_Shape_Fill">
            <a:extLst>
              <a:ext uri="{FF2B5EF4-FFF2-40B4-BE49-F238E27FC236}">
                <a16:creationId xmlns:a16="http://schemas.microsoft.com/office/drawing/2014/main" id="{A1BE7A37-D4DE-F445-9072-FBE2070659F0}"/>
              </a:ext>
            </a:extLst>
          </p:cNvPr>
          <p:cNvSpPr>
            <a:spLocks noChangeAspect="1"/>
          </p:cNvSpPr>
          <p:nvPr/>
        </p:nvSpPr>
        <p:spPr>
          <a:xfrm>
            <a:off x="614264" y="559150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6" name="Oval 65" descr="CMSLegal_Shape_Fill">
            <a:extLst>
              <a:ext uri="{FF2B5EF4-FFF2-40B4-BE49-F238E27FC236}">
                <a16:creationId xmlns:a16="http://schemas.microsoft.com/office/drawing/2014/main" id="{7562A9DF-4A26-9C45-BF76-F96A30F034CE}"/>
              </a:ext>
            </a:extLst>
          </p:cNvPr>
          <p:cNvSpPr>
            <a:spLocks noChangeAspect="1"/>
          </p:cNvSpPr>
          <p:nvPr/>
        </p:nvSpPr>
        <p:spPr>
          <a:xfrm>
            <a:off x="1453098" y="559150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7" name="Oval 66" descr="CMSLegal_Shape_Fill">
            <a:extLst>
              <a:ext uri="{FF2B5EF4-FFF2-40B4-BE49-F238E27FC236}">
                <a16:creationId xmlns:a16="http://schemas.microsoft.com/office/drawing/2014/main" id="{CD1DE3E0-6CDD-0D4F-A872-27FCD8E4EC67}"/>
              </a:ext>
            </a:extLst>
          </p:cNvPr>
          <p:cNvSpPr>
            <a:spLocks noChangeAspect="1"/>
          </p:cNvSpPr>
          <p:nvPr/>
        </p:nvSpPr>
        <p:spPr>
          <a:xfrm>
            <a:off x="2291932" y="559031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8" name="Oval 67" descr="CMSLegal_Shape_Fill">
            <a:extLst>
              <a:ext uri="{FF2B5EF4-FFF2-40B4-BE49-F238E27FC236}">
                <a16:creationId xmlns:a16="http://schemas.microsoft.com/office/drawing/2014/main" id="{C45398FA-72CA-2845-A05D-491C5BCC4D03}"/>
              </a:ext>
            </a:extLst>
          </p:cNvPr>
          <p:cNvSpPr>
            <a:spLocks noChangeAspect="1"/>
          </p:cNvSpPr>
          <p:nvPr/>
        </p:nvSpPr>
        <p:spPr>
          <a:xfrm>
            <a:off x="3130766" y="559031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9" name="Oval 68" descr="CMSLegal_Shape_Fill">
            <a:extLst>
              <a:ext uri="{FF2B5EF4-FFF2-40B4-BE49-F238E27FC236}">
                <a16:creationId xmlns:a16="http://schemas.microsoft.com/office/drawing/2014/main" id="{8E466881-264D-0744-BDF8-435C118027B5}"/>
              </a:ext>
            </a:extLst>
          </p:cNvPr>
          <p:cNvSpPr>
            <a:spLocks noChangeAspect="1"/>
          </p:cNvSpPr>
          <p:nvPr/>
        </p:nvSpPr>
        <p:spPr>
          <a:xfrm>
            <a:off x="3969600" y="559031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0" name="Oval 69" descr="CMSLegal_Shape_Fill">
            <a:extLst>
              <a:ext uri="{FF2B5EF4-FFF2-40B4-BE49-F238E27FC236}">
                <a16:creationId xmlns:a16="http://schemas.microsoft.com/office/drawing/2014/main" id="{555D6C43-56FF-F642-B59C-E167AD6A9669}"/>
              </a:ext>
            </a:extLst>
          </p:cNvPr>
          <p:cNvSpPr>
            <a:spLocks noChangeAspect="1"/>
          </p:cNvSpPr>
          <p:nvPr/>
        </p:nvSpPr>
        <p:spPr>
          <a:xfrm>
            <a:off x="4808435" y="558912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1" name="Oval 70" descr="CMSLegal_Shape_Fill">
            <a:extLst>
              <a:ext uri="{FF2B5EF4-FFF2-40B4-BE49-F238E27FC236}">
                <a16:creationId xmlns:a16="http://schemas.microsoft.com/office/drawing/2014/main" id="{CE93BBEF-B005-AA45-80C8-F068025C6359}"/>
              </a:ext>
            </a:extLst>
          </p:cNvPr>
          <p:cNvSpPr>
            <a:spLocks noChangeAspect="1"/>
          </p:cNvSpPr>
          <p:nvPr/>
        </p:nvSpPr>
        <p:spPr>
          <a:xfrm>
            <a:off x="5647269" y="558912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2" name="Oval 71" descr="CMSLegal_Shape_Fill">
            <a:extLst>
              <a:ext uri="{FF2B5EF4-FFF2-40B4-BE49-F238E27FC236}">
                <a16:creationId xmlns:a16="http://schemas.microsoft.com/office/drawing/2014/main" id="{50C83EA8-0F32-3F46-9AC1-6D3058B55107}"/>
              </a:ext>
            </a:extLst>
          </p:cNvPr>
          <p:cNvSpPr>
            <a:spLocks noChangeAspect="1"/>
          </p:cNvSpPr>
          <p:nvPr/>
        </p:nvSpPr>
        <p:spPr>
          <a:xfrm>
            <a:off x="6486103" y="558912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3" name="Oval 72" descr="CMSLegal_Shape_Fill">
            <a:extLst>
              <a:ext uri="{FF2B5EF4-FFF2-40B4-BE49-F238E27FC236}">
                <a16:creationId xmlns:a16="http://schemas.microsoft.com/office/drawing/2014/main" id="{1CB2B832-3643-F844-B01A-8750A02FA568}"/>
              </a:ext>
            </a:extLst>
          </p:cNvPr>
          <p:cNvSpPr>
            <a:spLocks noChangeAspect="1"/>
          </p:cNvSpPr>
          <p:nvPr/>
        </p:nvSpPr>
        <p:spPr>
          <a:xfrm>
            <a:off x="7324937" y="558793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4" name="Oval 73" descr="CMSLegal_Shape_Fill">
            <a:extLst>
              <a:ext uri="{FF2B5EF4-FFF2-40B4-BE49-F238E27FC236}">
                <a16:creationId xmlns:a16="http://schemas.microsoft.com/office/drawing/2014/main" id="{8A9C2043-456D-F94B-813B-4E5B48C11309}"/>
              </a:ext>
            </a:extLst>
          </p:cNvPr>
          <p:cNvSpPr>
            <a:spLocks noChangeAspect="1"/>
          </p:cNvSpPr>
          <p:nvPr/>
        </p:nvSpPr>
        <p:spPr>
          <a:xfrm>
            <a:off x="8163771" y="5587933"/>
            <a:ext cx="720000" cy="720000"/>
          </a:xfrm>
          <a:prstGeom prst="ellipse">
            <a:avLst/>
          </a:prstGeom>
          <a:solidFill>
            <a:schemeClr val="accent4">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5" name="Oval 74" descr="CMSLegal_Shape_Fill">
            <a:extLst>
              <a:ext uri="{FF2B5EF4-FFF2-40B4-BE49-F238E27FC236}">
                <a16:creationId xmlns:a16="http://schemas.microsoft.com/office/drawing/2014/main" id="{885A5F43-13F9-9942-B9D2-1C3CD7B3A030}"/>
              </a:ext>
            </a:extLst>
          </p:cNvPr>
          <p:cNvSpPr/>
          <p:nvPr userDrawn="1"/>
        </p:nvSpPr>
        <p:spPr>
          <a:xfrm>
            <a:off x="612367" y="1800389"/>
            <a:ext cx="720000" cy="720000"/>
          </a:xfrm>
          <a:prstGeom prst="ellipse">
            <a:avLst/>
          </a:prstGeom>
          <a:solidFill>
            <a:srgbClr val="FEF0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6" name="Title 1">
            <a:extLst>
              <a:ext uri="{FF2B5EF4-FFF2-40B4-BE49-F238E27FC236}">
                <a16:creationId xmlns:a16="http://schemas.microsoft.com/office/drawing/2014/main" id="{03DC20BF-B2A7-964F-8738-8EEED69E04A0}"/>
              </a:ext>
            </a:extLst>
          </p:cNvPr>
          <p:cNvSpPr>
            <a:spLocks noGrp="1"/>
          </p:cNvSpPr>
          <p:nvPr userDrawn="1">
            <p:ph type="title"/>
          </p:nvPr>
        </p:nvSpPr>
        <p:spPr>
          <a:xfrm>
            <a:off x="593999" y="594000"/>
            <a:ext cx="7959001" cy="900000"/>
          </a:xfrm>
        </p:spPr>
        <p:txBody>
          <a:bodyPr anchor="t"/>
          <a:lstStyle>
            <a:lvl1pPr>
              <a:defRPr sz="3200" b="0"/>
            </a:lvl1pPr>
          </a:lstStyle>
          <a:p>
            <a:r>
              <a:rPr lang="en-US" dirty="0"/>
              <a:t>Click to edit Master title style</a:t>
            </a:r>
          </a:p>
        </p:txBody>
      </p:sp>
    </p:spTree>
    <p:extLst>
      <p:ext uri="{BB962C8B-B14F-4D97-AF65-F5344CB8AC3E}">
        <p14:creationId xmlns:p14="http://schemas.microsoft.com/office/powerpoint/2010/main" val="35427849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6340800" y="3441600"/>
            <a:ext cx="384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10"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6340800" y="1868400"/>
            <a:ext cx="144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
        <p:nvSpPr>
          <p:cNvPr id="6" name="Footer Placeholder 4">
            <a:extLst>
              <a:ext uri="{FF2B5EF4-FFF2-40B4-BE49-F238E27FC236}">
                <a16:creationId xmlns:a16="http://schemas.microsoft.com/office/drawing/2014/main" id="{783A580F-095E-7848-A613-3F78565424FC}"/>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GB"/>
              <a:t>Odvjetničko društvo Bardek, Lisac, Mušec, Skoko i partneri d.o.o. u suradnji s CMS Reich-Rohrwig Hainz (CMS Hrvatska)</a:t>
            </a:r>
            <a:endParaRPr lang="de-DE" dirty="0"/>
          </a:p>
        </p:txBody>
      </p:sp>
      <p:sp>
        <p:nvSpPr>
          <p:cNvPr id="11" name="Slide Number Placeholder 5">
            <a:extLst>
              <a:ext uri="{FF2B5EF4-FFF2-40B4-BE49-F238E27FC236}">
                <a16:creationId xmlns:a16="http://schemas.microsoft.com/office/drawing/2014/main" id="{0D479B62-F351-9647-9B10-9DE00C895E5A}"/>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2" name="Date Placeholder 2">
            <a:extLst>
              <a:ext uri="{FF2B5EF4-FFF2-40B4-BE49-F238E27FC236}">
                <a16:creationId xmlns:a16="http://schemas.microsoft.com/office/drawing/2014/main" id="{1B0D30ED-A5F0-664A-81B7-DDAADDA117F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0033310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r>
              <a:rPr lang="en-US"/>
              <a:t>Odvjetničko društvo Bardek, Lisac, Mušec, Skoko i partneri d.o.o. u suradnji s CMS Reich-Rohrwig Hainz (CMS Hrvatska)</a:t>
            </a:r>
            <a:endParaRPr lang="de-DE" dirty="0"/>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0977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sclaimer_slide">
    <p:spTree>
      <p:nvGrpSpPr>
        <p:cNvPr id="1" name=""/>
        <p:cNvGrpSpPr/>
        <p:nvPr/>
      </p:nvGrpSpPr>
      <p:grpSpPr>
        <a:xfrm>
          <a:off x="0" y="0"/>
          <a:ext cx="0" cy="0"/>
          <a:chOff x="0" y="0"/>
          <a:chExt cx="0" cy="0"/>
        </a:xfrm>
      </p:grpSpPr>
      <p:cxnSp>
        <p:nvCxnSpPr>
          <p:cNvPr id="7" name="Gerade Verbindung 7">
            <a:extLst>
              <a:ext uri="{FF2B5EF4-FFF2-40B4-BE49-F238E27FC236}">
                <a16:creationId xmlns:a16="http://schemas.microsoft.com/office/drawing/2014/main" id="{6785F6FA-4777-440C-A32E-8D76AEABBA8C}"/>
              </a:ext>
            </a:extLst>
          </p:cNvPr>
          <p:cNvCxnSpPr/>
          <p:nvPr userDrawn="1"/>
        </p:nvCxnSpPr>
        <p:spPr>
          <a:xfrm>
            <a:off x="558659" y="6064069"/>
            <a:ext cx="5346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Gerade Verbindung 8">
            <a:extLst>
              <a:ext uri="{FF2B5EF4-FFF2-40B4-BE49-F238E27FC236}">
                <a16:creationId xmlns:a16="http://schemas.microsoft.com/office/drawing/2014/main" id="{DED792A4-3F0B-4FE7-9E22-255996C4FC99}"/>
              </a:ext>
            </a:extLst>
          </p:cNvPr>
          <p:cNvCxnSpPr/>
          <p:nvPr userDrawn="1"/>
        </p:nvCxnSpPr>
        <p:spPr>
          <a:xfrm>
            <a:off x="577747" y="3504531"/>
            <a:ext cx="52956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 name="Grafik 9" descr="CMSLegal_BackPage_Logo1">
            <a:extLst>
              <a:ext uri="{FF2B5EF4-FFF2-40B4-BE49-F238E27FC236}">
                <a16:creationId xmlns:a16="http://schemas.microsoft.com/office/drawing/2014/main" id="{5842DC75-F970-44EF-AA9F-8ECFEDADFF6D}"/>
              </a:ext>
            </a:extLst>
          </p:cNvPr>
          <p:cNvPicPr>
            <a:picLocks noChangeAspect="1" noChangeArrowheads="1"/>
          </p:cNvPicPr>
          <p:nvPr userDrawn="1">
            <p:custDataLst>
              <p:tags r:id="rId1"/>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592803" y="2492496"/>
            <a:ext cx="1917699"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2" descr="CMS_Legal_Disclaimer_Textbox_001">
            <a:extLst>
              <a:ext uri="{FF2B5EF4-FFF2-40B4-BE49-F238E27FC236}">
                <a16:creationId xmlns:a16="http://schemas.microsoft.com/office/drawing/2014/main" id="{81D16FF7-7750-4CB8-BE52-9421695B0D17}"/>
              </a:ext>
            </a:extLst>
          </p:cNvPr>
          <p:cNvSpPr txBox="1">
            <a:spLocks/>
          </p:cNvSpPr>
          <p:nvPr userDrawn="1">
            <p:custDataLst>
              <p:tags r:id="rId2"/>
            </p:custDataLst>
          </p:nvPr>
        </p:nvSpPr>
        <p:spPr>
          <a:xfrm>
            <a:off x="599060" y="2806321"/>
            <a:ext cx="5400000" cy="159462"/>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b="1" baseline="30000">
                <a:solidFill>
                  <a:prstClr val="black"/>
                </a:solidFill>
                <a:ea typeface="+mn-ea"/>
              </a:rPr>
              <a:t>Your free online legal information service. </a:t>
            </a:r>
            <a:endParaRPr lang="en-GB" sz="1200" b="1" baseline="30000" dirty="0">
              <a:solidFill>
                <a:prstClr val="black"/>
              </a:solidFill>
              <a:ea typeface="+mn-ea"/>
            </a:endParaRPr>
          </a:p>
        </p:txBody>
      </p:sp>
      <p:sp>
        <p:nvSpPr>
          <p:cNvPr id="11" name="Textplatzhalter 1" descr="CMS_Legal_Disclaimer_Textbox_003">
            <a:extLst>
              <a:ext uri="{FF2B5EF4-FFF2-40B4-BE49-F238E27FC236}">
                <a16:creationId xmlns:a16="http://schemas.microsoft.com/office/drawing/2014/main" id="{51BB6A91-4189-4293-9EE2-94BEF9D51F59}"/>
              </a:ext>
            </a:extLst>
          </p:cNvPr>
          <p:cNvSpPr txBox="1">
            <a:spLocks/>
          </p:cNvSpPr>
          <p:nvPr userDrawn="1">
            <p:custDataLst>
              <p:tags r:id="rId3"/>
            </p:custDataLst>
          </p:nvPr>
        </p:nvSpPr>
        <p:spPr>
          <a:xfrm>
            <a:off x="595565" y="3600060"/>
            <a:ext cx="5295600" cy="282573"/>
          </a:xfrm>
          <a:prstGeom prst="rect">
            <a:avLst/>
          </a:prstGeom>
        </p:spPr>
        <p:txBody>
          <a:bodyPr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b="0">
                <a:solidFill>
                  <a:prstClr val="black"/>
                </a:solidFill>
                <a:ea typeface="+mn-ea"/>
              </a:rPr>
              <a:t>The information held in this publication is for general purposes and guidance only and does not purport to constitute legal or professional advice. It was prepared in co-operation with local attorneys.</a:t>
            </a:r>
            <a:endParaRPr lang="en-US" sz="1200" dirty="0">
              <a:solidFill>
                <a:prstClr val="black"/>
              </a:solidFill>
            </a:endParaRPr>
          </a:p>
        </p:txBody>
      </p:sp>
      <p:sp>
        <p:nvSpPr>
          <p:cNvPr id="12" name="Textplatzhalter 1" descr="CMS_Legal_Disclaimer_Textbox_003">
            <a:extLst>
              <a:ext uri="{FF2B5EF4-FFF2-40B4-BE49-F238E27FC236}">
                <a16:creationId xmlns:a16="http://schemas.microsoft.com/office/drawing/2014/main" id="{96047BE9-7A53-4025-9A64-A30F052E9B9F}"/>
              </a:ext>
            </a:extLst>
          </p:cNvPr>
          <p:cNvSpPr txBox="1">
            <a:spLocks/>
          </p:cNvSpPr>
          <p:nvPr userDrawn="1">
            <p:custDataLst>
              <p:tags r:id="rId4"/>
            </p:custDataLst>
          </p:nvPr>
        </p:nvSpPr>
        <p:spPr>
          <a:xfrm>
            <a:off x="591440" y="4946887"/>
            <a:ext cx="3970800" cy="159462"/>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a:solidFill>
                  <a:prstClr val="black"/>
                </a:solidFill>
                <a:ea typeface="+mn-ea"/>
              </a:rPr>
              <a:t>CMS Locations</a:t>
            </a:r>
            <a:endParaRPr lang="en-US" sz="1200" dirty="0">
              <a:solidFill>
                <a:prstClr val="black"/>
              </a:solidFill>
            </a:endParaRPr>
          </a:p>
        </p:txBody>
      </p:sp>
      <p:sp>
        <p:nvSpPr>
          <p:cNvPr id="13" name="Textplatzhalter 1" descr="CMS_Legal_Disclaimer_Textbox_003">
            <a:extLst>
              <a:ext uri="{FF2B5EF4-FFF2-40B4-BE49-F238E27FC236}">
                <a16:creationId xmlns:a16="http://schemas.microsoft.com/office/drawing/2014/main" id="{5C188066-0DCA-4BFA-BF9C-B549C47333C5}"/>
              </a:ext>
            </a:extLst>
          </p:cNvPr>
          <p:cNvSpPr txBox="1">
            <a:spLocks/>
          </p:cNvSpPr>
          <p:nvPr userDrawn="1">
            <p:custDataLst>
              <p:tags r:id="rId5"/>
            </p:custDataLst>
          </p:nvPr>
        </p:nvSpPr>
        <p:spPr>
          <a:xfrm>
            <a:off x="595527" y="3972387"/>
            <a:ext cx="5295600" cy="775015"/>
          </a:xfrm>
          <a:prstGeom prst="rect">
            <a:avLst/>
          </a:prstGeom>
        </p:spPr>
        <p:txBody>
          <a:bodyPr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b="0">
                <a:solidFill>
                  <a:prstClr val="black"/>
                </a:solidFill>
                <a:ea typeface="+mn-ea"/>
              </a:rPr>
              <a:t>CMS Legal Services EEIG (CMS EEIG) is a European Economic Interest Grouping that coordinates an organisation 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endParaRPr lang="en-US" sz="1200" dirty="0">
              <a:solidFill>
                <a:prstClr val="black"/>
              </a:solidFill>
            </a:endParaRPr>
          </a:p>
        </p:txBody>
      </p:sp>
      <p:sp>
        <p:nvSpPr>
          <p:cNvPr id="14" name="Textplatzhalter 1" descr="CMS_Legal_Disclaimer_Textbox_003">
            <a:extLst>
              <a:ext uri="{FF2B5EF4-FFF2-40B4-BE49-F238E27FC236}">
                <a16:creationId xmlns:a16="http://schemas.microsoft.com/office/drawing/2014/main" id="{D403EA79-FF2B-4EDE-8FC5-640EB608CBBD}"/>
              </a:ext>
            </a:extLst>
          </p:cNvPr>
          <p:cNvSpPr txBox="1">
            <a:spLocks/>
          </p:cNvSpPr>
          <p:nvPr userDrawn="1">
            <p:custDataLst>
              <p:tags r:id="rId6"/>
            </p:custDataLst>
          </p:nvPr>
        </p:nvSpPr>
        <p:spPr>
          <a:xfrm>
            <a:off x="591440" y="5070591"/>
            <a:ext cx="5256000" cy="898126"/>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b="0">
                <a:solidFill>
                  <a:prstClr val="black"/>
                </a:solidFill>
                <a:ea typeface="+mn-ea"/>
              </a:rPr>
              <a:t>Aberdeen, Abu Dhabi, Algiers, Amsterdam, Antwerp, Barcelona, Beijing, Belgrade, Bergen, Berlin, Bogotá, Bratislava, Bristol, Brussels, Bucharest, Budapest, Casablanca, Cologne, Dubai, Duesseldorf, Edinburgh, Frankfurt, Funchal, Geneva, Glasgow, Hamburg, Hong Kong, Istanbul, Johannesburg, Kyiv, Leipzig, Lima, Lisbon, Liverpool, Ljubljana, London, Luanda, Luxembourg, Lyon, Madrid, Manchester, Mexico City, Milan, Mombasa, Monaco, Munich, Muscat, Nairobi, Oslo, Paris, Podgorica, Poznan, Prague, Reading, Rio de Janeiro, Rome, Santiago de Chile, Sarajevo, Shanghai, Sheffield, Singapore, Skopje, Sofia, Stavanger, Strasbourg, Stuttgart, Tel Aviv, Tirana, Vienna, Warsaw, Zagreb and Zurich.</a:t>
            </a:r>
            <a:endParaRPr lang="en-US" sz="1200" dirty="0">
              <a:solidFill>
                <a:prstClr val="black"/>
              </a:solidFill>
            </a:endParaRPr>
          </a:p>
        </p:txBody>
      </p:sp>
      <p:sp>
        <p:nvSpPr>
          <p:cNvPr id="15" name="TextBox 14">
            <a:extLst>
              <a:ext uri="{FF2B5EF4-FFF2-40B4-BE49-F238E27FC236}">
                <a16:creationId xmlns:a16="http://schemas.microsoft.com/office/drawing/2014/main" id="{0D537336-949B-410E-89A2-ABF3D6D5EAD1}"/>
              </a:ext>
            </a:extLst>
          </p:cNvPr>
          <p:cNvSpPr txBox="1"/>
          <p:nvPr userDrawn="1">
            <p:custDataLst>
              <p:tags r:id="rId7"/>
            </p:custDataLst>
          </p:nvPr>
        </p:nvSpPr>
        <p:spPr>
          <a:xfrm>
            <a:off x="506187" y="3090719"/>
            <a:ext cx="5295600" cy="21635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30000">
                <a:solidFill>
                  <a:prstClr val="black"/>
                </a:solidFill>
                <a:latin typeface="Arial" pitchFamily="34" charset="0"/>
                <a:ea typeface="+mn-ea"/>
                <a:cs typeface="Arial" pitchFamily="34" charset="0"/>
              </a:rPr>
              <a:t>A subscription service for legal articles on a variety of topics delivered by email. </a:t>
            </a:r>
            <a:endParaRPr lang="en-GB" sz="1200" b="0" kern="1200" baseline="30000" dirty="0">
              <a:solidFill>
                <a:prstClr val="black"/>
              </a:solidFill>
              <a:latin typeface="Arial" pitchFamily="34" charset="0"/>
              <a:ea typeface="+mn-ea"/>
              <a:cs typeface="Arial" pitchFamily="34" charset="0"/>
            </a:endParaRPr>
          </a:p>
        </p:txBody>
      </p:sp>
      <p:sp>
        <p:nvSpPr>
          <p:cNvPr id="16" name="TextBox 15">
            <a:extLst>
              <a:ext uri="{FF2B5EF4-FFF2-40B4-BE49-F238E27FC236}">
                <a16:creationId xmlns:a16="http://schemas.microsoft.com/office/drawing/2014/main" id="{566290F2-EFE8-40DC-BADB-6CD244888A81}"/>
              </a:ext>
            </a:extLst>
          </p:cNvPr>
          <p:cNvSpPr txBox="1"/>
          <p:nvPr userDrawn="1">
            <p:custDataLst>
              <p:tags r:id="rId8"/>
            </p:custDataLst>
          </p:nvPr>
        </p:nvSpPr>
        <p:spPr>
          <a:xfrm>
            <a:off x="503589" y="3243435"/>
            <a:ext cx="252000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30000">
                <a:solidFill>
                  <a:prstClr val="black"/>
                </a:solidFill>
                <a:latin typeface="Arial" pitchFamily="34" charset="0"/>
                <a:ea typeface="+mn-ea"/>
                <a:cs typeface="Arial" pitchFamily="34" charset="0"/>
              </a:rPr>
              <a:t>cms-lawnow.com</a:t>
            </a:r>
            <a:endParaRPr lang="en-GB" sz="1200" b="1" kern="1200" baseline="30000" dirty="0">
              <a:solidFill>
                <a:prstClr val="black"/>
              </a:solidFill>
              <a:latin typeface="Arial" pitchFamily="34" charset="0"/>
              <a:ea typeface="+mn-ea"/>
              <a:cs typeface="Arial" pitchFamily="34" charset="0"/>
            </a:endParaRPr>
          </a:p>
        </p:txBody>
      </p:sp>
      <p:sp>
        <p:nvSpPr>
          <p:cNvPr id="17" name="TextBox 16">
            <a:extLst>
              <a:ext uri="{FF2B5EF4-FFF2-40B4-BE49-F238E27FC236}">
                <a16:creationId xmlns:a16="http://schemas.microsoft.com/office/drawing/2014/main" id="{D2905F89-6AAE-4B29-936E-FC8DC992203C}"/>
              </a:ext>
            </a:extLst>
          </p:cNvPr>
          <p:cNvSpPr txBox="1"/>
          <p:nvPr userDrawn="1">
            <p:custDataLst>
              <p:tags r:id="rId9"/>
            </p:custDataLst>
          </p:nvPr>
        </p:nvSpPr>
        <p:spPr>
          <a:xfrm>
            <a:off x="503787" y="6161531"/>
            <a:ext cx="1656184"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30000">
                <a:solidFill>
                  <a:prstClr val="black"/>
                </a:solidFill>
                <a:latin typeface="Arial" pitchFamily="34" charset="0"/>
                <a:ea typeface="+mn-ea"/>
                <a:cs typeface="Arial" pitchFamily="34" charset="0"/>
              </a:rPr>
              <a:t>cms.law</a:t>
            </a:r>
            <a:endParaRPr lang="en-GB" sz="1200" b="1" kern="1200" baseline="300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517806823"/>
      </p:ext>
    </p:extLst>
  </p:cSld>
  <p:clrMapOvr>
    <a:masterClrMapping/>
  </p:clrMapOvr>
  <p:extLst>
    <p:ext uri="{DCECCB84-F9BA-43D5-87BE-67443E8EF086}">
      <p15:sldGuideLst xmlns:p15="http://schemas.microsoft.com/office/powerpoint/2012/main">
        <p15:guide id="1" orient="horz" pos="3952">
          <p15:clr>
            <a:srgbClr val="FBAE40"/>
          </p15:clr>
        </p15:guide>
        <p15:guide id="2" pos="37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82000" y="6264000"/>
            <a:ext cx="3960000" cy="594000"/>
          </a:xfrm>
        </p:spPr>
        <p:txBody>
          <a:bodyPr/>
          <a:lstStyle/>
          <a:p>
            <a:r>
              <a:rPr lang="en-US"/>
              <a:t>Odvjetničko društvo Bardek, Lisac, Mušec, Skoko i partneri d.o.o. u suradnji s CMS Reich-Rohrwig Hainz (CMS Hrvatska)</a:t>
            </a:r>
            <a:endParaRPr lang="de-DE" dirty="0"/>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4335599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5"/>
          <p:cNvSpPr>
            <a:spLocks noGrp="1"/>
          </p:cNvSpPr>
          <p:nvPr>
            <p:ph type="ftr" sz="quarter" idx="11"/>
          </p:nvPr>
        </p:nvSpPr>
        <p:spPr>
          <a:xfrm>
            <a:off x="882000" y="6264000"/>
            <a:ext cx="3960000" cy="594000"/>
          </a:xfrm>
        </p:spPr>
        <p:txBody>
          <a:bodyPr/>
          <a:lstStyle/>
          <a:p>
            <a:r>
              <a:rPr lang="en-US"/>
              <a:t>Odvjetničko društvo Bardek, Lisac, Mušec, Skoko i partneri d.o.o. u suradnji s CMS Reich-Rohrwig Hainz (CMS Hrvatska)</a:t>
            </a:r>
            <a:endParaRPr lang="de-DE" dirty="0"/>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
        <p:nvSpPr>
          <p:cNvPr id="13" name="Picture Placeholder 12">
            <a:extLst>
              <a:ext uri="{FF2B5EF4-FFF2-40B4-BE49-F238E27FC236}">
                <a16:creationId xmlns:a16="http://schemas.microsoft.com/office/drawing/2014/main" id="{C3138B4E-0E9B-43E9-B4AA-0B3CCB18EB34}"/>
              </a:ext>
            </a:extLst>
          </p:cNvPr>
          <p:cNvSpPr>
            <a:spLocks noGrp="1"/>
          </p:cNvSpPr>
          <p:nvPr>
            <p:ph type="pic" sz="quarter" idx="14" hasCustomPrompt="1"/>
          </p:nvPr>
        </p:nvSpPr>
        <p:spPr>
          <a:xfrm>
            <a:off x="606196" y="1817306"/>
            <a:ext cx="1800000" cy="1800000"/>
          </a:xfrm>
        </p:spPr>
        <p:txBody>
          <a:bodyPr>
            <a:normAutofit/>
          </a:bodyPr>
          <a:lstStyle>
            <a:lvl1pPr marL="0" indent="0">
              <a:buNone/>
              <a:defRPr sz="2000"/>
            </a:lvl1pPr>
          </a:lstStyle>
          <a:p>
            <a:r>
              <a:rPr lang="de-DE" dirty="0"/>
              <a:t>Insert </a:t>
            </a:r>
            <a:r>
              <a:rPr lang="de-DE" dirty="0" err="1"/>
              <a:t>object</a:t>
            </a:r>
            <a:r>
              <a:rPr lang="de-DE" dirty="0"/>
              <a:t> 5x5cm</a:t>
            </a:r>
            <a:endParaRPr lang="en-GB" dirty="0"/>
          </a:p>
        </p:txBody>
      </p:sp>
      <p:sp>
        <p:nvSpPr>
          <p:cNvPr id="15" name="Picture Placeholder 14">
            <a:extLst>
              <a:ext uri="{FF2B5EF4-FFF2-40B4-BE49-F238E27FC236}">
                <a16:creationId xmlns:a16="http://schemas.microsoft.com/office/drawing/2014/main" id="{14C3A6BC-D6BB-4CF7-AA02-5E4E3A9C54B7}"/>
              </a:ext>
            </a:extLst>
          </p:cNvPr>
          <p:cNvSpPr>
            <a:spLocks noGrp="1"/>
          </p:cNvSpPr>
          <p:nvPr>
            <p:ph type="pic" sz="quarter" idx="15" hasCustomPrompt="1"/>
          </p:nvPr>
        </p:nvSpPr>
        <p:spPr>
          <a:xfrm>
            <a:off x="2900645" y="1817306"/>
            <a:ext cx="1800000" cy="1800000"/>
          </a:xfrm>
        </p:spPr>
        <p:txBody>
          <a:bodyPr>
            <a:normAutofit/>
          </a:bodyPr>
          <a:lstStyle>
            <a:lvl1pPr marL="0" indent="0">
              <a:buNone/>
              <a:defRPr sz="2000"/>
            </a:lvl1pPr>
          </a:lstStyle>
          <a:p>
            <a:r>
              <a:rPr lang="de-DE" dirty="0"/>
              <a:t>Insert </a:t>
            </a:r>
            <a:r>
              <a:rPr lang="de-DE" dirty="0" err="1"/>
              <a:t>object</a:t>
            </a:r>
            <a:endParaRPr lang="de-DE" dirty="0"/>
          </a:p>
          <a:p>
            <a:r>
              <a:rPr lang="de-DE" dirty="0"/>
              <a:t>5x5cm</a:t>
            </a:r>
            <a:endParaRPr lang="en-GB" dirty="0"/>
          </a:p>
        </p:txBody>
      </p:sp>
      <p:sp>
        <p:nvSpPr>
          <p:cNvPr id="17" name="Picture Placeholder 16">
            <a:extLst>
              <a:ext uri="{FF2B5EF4-FFF2-40B4-BE49-F238E27FC236}">
                <a16:creationId xmlns:a16="http://schemas.microsoft.com/office/drawing/2014/main" id="{25557270-1A79-4246-8BBC-D2F493AE56BF}"/>
              </a:ext>
            </a:extLst>
          </p:cNvPr>
          <p:cNvSpPr>
            <a:spLocks noGrp="1"/>
          </p:cNvSpPr>
          <p:nvPr>
            <p:ph type="pic" sz="quarter" idx="16" hasCustomPrompt="1"/>
          </p:nvPr>
        </p:nvSpPr>
        <p:spPr>
          <a:xfrm>
            <a:off x="5203972" y="1817628"/>
            <a:ext cx="1800225" cy="1800000"/>
          </a:xfrm>
        </p:spPr>
        <p:txBody>
          <a:bodyPr>
            <a:normAutofit/>
          </a:bodyPr>
          <a:lstStyle>
            <a:lvl1pPr marL="0" indent="0">
              <a:buNone/>
              <a:defRPr sz="2000"/>
            </a:lvl1pPr>
          </a:lstStyle>
          <a:p>
            <a:r>
              <a:rPr lang="de-DE" dirty="0"/>
              <a:t>I</a:t>
            </a:r>
            <a:r>
              <a:rPr lang="en-GB" dirty="0" err="1"/>
              <a:t>nsert</a:t>
            </a:r>
            <a:r>
              <a:rPr lang="en-GB" dirty="0"/>
              <a:t> object</a:t>
            </a:r>
          </a:p>
          <a:p>
            <a:r>
              <a:rPr lang="en-GB" dirty="0"/>
              <a:t>5x5cm</a:t>
            </a:r>
          </a:p>
        </p:txBody>
      </p:sp>
      <p:sp>
        <p:nvSpPr>
          <p:cNvPr id="19" name="Picture Placeholder 18">
            <a:extLst>
              <a:ext uri="{FF2B5EF4-FFF2-40B4-BE49-F238E27FC236}">
                <a16:creationId xmlns:a16="http://schemas.microsoft.com/office/drawing/2014/main" id="{C2F3CB41-5C65-4F94-9E25-80B5BFCED9F4}"/>
              </a:ext>
            </a:extLst>
          </p:cNvPr>
          <p:cNvSpPr>
            <a:spLocks noGrp="1"/>
          </p:cNvSpPr>
          <p:nvPr>
            <p:ph type="pic" sz="quarter" idx="17" hasCustomPrompt="1"/>
          </p:nvPr>
        </p:nvSpPr>
        <p:spPr>
          <a:xfrm>
            <a:off x="7498421" y="1816687"/>
            <a:ext cx="1800225" cy="1800000"/>
          </a:xfrm>
        </p:spPr>
        <p:txBody>
          <a:bodyPr>
            <a:normAutofit/>
          </a:bodyPr>
          <a:lstStyle>
            <a:lvl1pPr marL="0" indent="0">
              <a:buNone/>
              <a:defRPr sz="2000"/>
            </a:lvl1pPr>
          </a:lstStyle>
          <a:p>
            <a:r>
              <a:rPr lang="de-DE" dirty="0"/>
              <a:t>Insert </a:t>
            </a:r>
            <a:r>
              <a:rPr lang="de-DE" dirty="0" err="1"/>
              <a:t>object</a:t>
            </a:r>
            <a:endParaRPr lang="de-DE" dirty="0"/>
          </a:p>
          <a:p>
            <a:r>
              <a:rPr lang="de-DE" dirty="0"/>
              <a:t>5x5cm</a:t>
            </a:r>
            <a:endParaRPr lang="en-GB" dirty="0"/>
          </a:p>
        </p:txBody>
      </p:sp>
      <p:sp>
        <p:nvSpPr>
          <p:cNvPr id="21" name="Picture Placeholder 20">
            <a:extLst>
              <a:ext uri="{FF2B5EF4-FFF2-40B4-BE49-F238E27FC236}">
                <a16:creationId xmlns:a16="http://schemas.microsoft.com/office/drawing/2014/main" id="{AD1B165D-DA36-4CB7-B547-3C8495483558}"/>
              </a:ext>
            </a:extLst>
          </p:cNvPr>
          <p:cNvSpPr>
            <a:spLocks noGrp="1"/>
          </p:cNvSpPr>
          <p:nvPr>
            <p:ph type="pic" sz="quarter" idx="18" hasCustomPrompt="1"/>
          </p:nvPr>
        </p:nvSpPr>
        <p:spPr>
          <a:xfrm>
            <a:off x="9793095" y="1816687"/>
            <a:ext cx="1800000" cy="1800225"/>
          </a:xfrm>
        </p:spPr>
        <p:txBody>
          <a:bodyPr>
            <a:normAutofit/>
          </a:bodyPr>
          <a:lstStyle>
            <a:lvl1pPr marL="0" indent="0">
              <a:buNone/>
              <a:defRPr sz="2000"/>
            </a:lvl1pPr>
          </a:lstStyle>
          <a:p>
            <a:r>
              <a:rPr lang="de-DE" dirty="0"/>
              <a:t>Insert </a:t>
            </a:r>
            <a:r>
              <a:rPr lang="de-DE" dirty="0" err="1"/>
              <a:t>object</a:t>
            </a:r>
            <a:endParaRPr lang="de-DE" dirty="0"/>
          </a:p>
          <a:p>
            <a:r>
              <a:rPr lang="de-DE" dirty="0"/>
              <a:t>5x5cm</a:t>
            </a:r>
            <a:endParaRPr lang="en-GB" dirty="0"/>
          </a:p>
        </p:txBody>
      </p:sp>
      <p:sp>
        <p:nvSpPr>
          <p:cNvPr id="23" name="Text Placeholder 22">
            <a:extLst>
              <a:ext uri="{FF2B5EF4-FFF2-40B4-BE49-F238E27FC236}">
                <a16:creationId xmlns:a16="http://schemas.microsoft.com/office/drawing/2014/main" id="{75DC336E-579E-48D7-9C66-4C89B3B3BEAF}"/>
              </a:ext>
            </a:extLst>
          </p:cNvPr>
          <p:cNvSpPr>
            <a:spLocks noGrp="1"/>
          </p:cNvSpPr>
          <p:nvPr>
            <p:ph type="body" sz="quarter" idx="19"/>
          </p:nvPr>
        </p:nvSpPr>
        <p:spPr>
          <a:xfrm>
            <a:off x="606426"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4" name="Text Placeholder 22">
            <a:extLst>
              <a:ext uri="{FF2B5EF4-FFF2-40B4-BE49-F238E27FC236}">
                <a16:creationId xmlns:a16="http://schemas.microsoft.com/office/drawing/2014/main" id="{93B509F1-C863-4F7D-A78A-16AD446DCAA1}"/>
              </a:ext>
            </a:extLst>
          </p:cNvPr>
          <p:cNvSpPr>
            <a:spLocks noGrp="1"/>
          </p:cNvSpPr>
          <p:nvPr>
            <p:ph type="body" sz="quarter" idx="20"/>
          </p:nvPr>
        </p:nvSpPr>
        <p:spPr>
          <a:xfrm>
            <a:off x="2900421"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5" name="Text Placeholder 22">
            <a:extLst>
              <a:ext uri="{FF2B5EF4-FFF2-40B4-BE49-F238E27FC236}">
                <a16:creationId xmlns:a16="http://schemas.microsoft.com/office/drawing/2014/main" id="{F1B0D689-4F4C-4FBB-981E-7AB7FCEDC1F4}"/>
              </a:ext>
            </a:extLst>
          </p:cNvPr>
          <p:cNvSpPr>
            <a:spLocks noGrp="1"/>
          </p:cNvSpPr>
          <p:nvPr>
            <p:ph type="body" sz="quarter" idx="21"/>
          </p:nvPr>
        </p:nvSpPr>
        <p:spPr>
          <a:xfrm>
            <a:off x="5203972"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6" name="Text Placeholder 22">
            <a:extLst>
              <a:ext uri="{FF2B5EF4-FFF2-40B4-BE49-F238E27FC236}">
                <a16:creationId xmlns:a16="http://schemas.microsoft.com/office/drawing/2014/main" id="{7E5EC28C-A9BC-4437-8AA1-094BBA35BBE2}"/>
              </a:ext>
            </a:extLst>
          </p:cNvPr>
          <p:cNvSpPr>
            <a:spLocks noGrp="1"/>
          </p:cNvSpPr>
          <p:nvPr>
            <p:ph type="body" sz="quarter" idx="22"/>
          </p:nvPr>
        </p:nvSpPr>
        <p:spPr>
          <a:xfrm>
            <a:off x="7498421"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
        <p:nvSpPr>
          <p:cNvPr id="27" name="Text Placeholder 22">
            <a:extLst>
              <a:ext uri="{FF2B5EF4-FFF2-40B4-BE49-F238E27FC236}">
                <a16:creationId xmlns:a16="http://schemas.microsoft.com/office/drawing/2014/main" id="{C8E4962D-76BB-4C62-94D8-7CB72E0B2C2A}"/>
              </a:ext>
            </a:extLst>
          </p:cNvPr>
          <p:cNvSpPr>
            <a:spLocks noGrp="1"/>
          </p:cNvSpPr>
          <p:nvPr>
            <p:ph type="body" sz="quarter" idx="23"/>
          </p:nvPr>
        </p:nvSpPr>
        <p:spPr>
          <a:xfrm>
            <a:off x="9792869" y="3915362"/>
            <a:ext cx="1800225" cy="1080000"/>
          </a:xfrm>
        </p:spPr>
        <p:txBody>
          <a:bodyPr>
            <a:noAutofit/>
          </a:bodyPr>
          <a:lstStyle>
            <a:lvl1pPr marL="0" indent="0">
              <a:lnSpc>
                <a:spcPct val="100000"/>
              </a:lnSpc>
              <a:spcBef>
                <a:spcPts val="0"/>
              </a:spcBef>
              <a:buNone/>
              <a:defRPr sz="1000"/>
            </a:lvl1pPr>
            <a:lvl2pPr marL="361950" indent="0">
              <a:buNone/>
              <a:defRPr sz="1000"/>
            </a:lvl2pPr>
            <a:lvl3pPr marL="628650" indent="0">
              <a:buNone/>
              <a:defRPr sz="1000"/>
            </a:lvl3pPr>
            <a:lvl4pPr marL="895350" indent="0">
              <a:buNone/>
              <a:defRPr sz="1000"/>
            </a:lvl4pPr>
            <a:lvl5pPr marL="1163637" indent="0">
              <a:buNone/>
              <a:defRPr sz="1000"/>
            </a:lvl5pPr>
          </a:lstStyle>
          <a:p>
            <a:pPr lvl="0"/>
            <a:r>
              <a:rPr lang="en-US" dirty="0"/>
              <a:t>Click to edit Master text styles</a:t>
            </a:r>
          </a:p>
        </p:txBody>
      </p:sp>
    </p:spTree>
    <p:extLst>
      <p:ext uri="{BB962C8B-B14F-4D97-AF65-F5344CB8AC3E}">
        <p14:creationId xmlns:p14="http://schemas.microsoft.com/office/powerpoint/2010/main" val="1251357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3_Title and content pattern">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4000" y="18000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en-US"/>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7" name="Date Placeholder 2">
            <a:extLst>
              <a:ext uri="{FF2B5EF4-FFF2-40B4-BE49-F238E27FC236}">
                <a16:creationId xmlns:a16="http://schemas.microsoft.com/office/drawing/2014/main" id="{8840B129-A5E2-4AFE-B608-D4D4FB6A2F8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41626049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Title and three conten pattern bar">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48E3085-683C-71CE-9DEE-328FDE1B73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303306" cy="2088000"/>
          </a:xfrm>
          <a:prstGeom prst="rect">
            <a:avLst/>
          </a:prstGeom>
        </p:spPr>
      </p:pic>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en-US"/>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Date Placeholder 2">
            <a:extLst>
              <a:ext uri="{FF2B5EF4-FFF2-40B4-BE49-F238E27FC236}">
                <a16:creationId xmlns:a16="http://schemas.microsoft.com/office/drawing/2014/main" id="{D7F7A3D1-5A44-43AF-91A9-51C2C93FD69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0232932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Title and three conten pattern 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22DA29D-78E9-418F-943B-C12A8AD35576}"/>
              </a:ext>
            </a:extLst>
          </p:cNvPr>
          <p:cNvSpPr>
            <a:spLocks noGrp="1"/>
          </p:cNvSpPr>
          <p:nvPr>
            <p:ph type="pic" sz="quarter" idx="16" hasCustomPrompt="1"/>
          </p:nvPr>
        </p:nvSpPr>
        <p:spPr>
          <a:xfrm>
            <a:off x="0" y="1"/>
            <a:ext cx="12192000" cy="2088000"/>
          </a:xfrm>
        </p:spPr>
        <p:txBody>
          <a:bodyPr lIns="108000" tIns="108000" rIns="108000" bIns="108000" anchor="t"/>
          <a:lstStyle>
            <a:lvl1pPr marL="0" indent="0" algn="l">
              <a:buNone/>
              <a:defRPr/>
            </a:lvl1pPr>
          </a:lstStyle>
          <a:p>
            <a:r>
              <a:rPr lang="de-DE" dirty="0"/>
              <a:t>Insert </a:t>
            </a:r>
            <a:r>
              <a:rPr lang="de-DE" dirty="0" err="1"/>
              <a:t>picture</a:t>
            </a:r>
            <a:endParaRPr lang="en-GB" dirty="0"/>
          </a:p>
        </p:txBody>
      </p:sp>
      <p:sp>
        <p:nvSpPr>
          <p:cNvPr id="2" name="Title 1"/>
          <p:cNvSpPr>
            <a:spLocks noGrp="1"/>
          </p:cNvSpPr>
          <p:nvPr>
            <p:ph type="title"/>
          </p:nvPr>
        </p:nvSpPr>
        <p:spPr>
          <a:xfrm>
            <a:off x="594000" y="594000"/>
            <a:ext cx="6840000" cy="900000"/>
          </a:xfrm>
        </p:spPr>
        <p:txBody>
          <a:bodyPr anchor="t">
            <a:normAutofit/>
          </a:bodyPr>
          <a:lstStyle>
            <a:lvl1pPr>
              <a:tabLst>
                <a:tab pos="4305300" algn="l"/>
              </a:tabLst>
              <a:defRPr sz="32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en-US"/>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Date Placeholder 2">
            <a:extLst>
              <a:ext uri="{FF2B5EF4-FFF2-40B4-BE49-F238E27FC236}">
                <a16:creationId xmlns:a16="http://schemas.microsoft.com/office/drawing/2014/main" id="{D7F7A3D1-5A44-43AF-91A9-51C2C93FD69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5561773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Title and content pattern half righ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ED673FF-798F-4652-9611-4349CE054D04}"/>
              </a:ext>
            </a:extLst>
          </p:cNvPr>
          <p:cNvSpPr>
            <a:spLocks noEditPoints="1"/>
          </p:cNvSpPr>
          <p:nvPr userDrawn="1"/>
        </p:nvSpPr>
        <p:spPr bwMode="auto">
          <a:xfrm>
            <a:off x="8172452"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971ACDBC-3738-4892-B226-62928AB32175}"/>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6" name="Footer Placeholder 5"/>
          <p:cNvSpPr>
            <a:spLocks noGrp="1"/>
          </p:cNvSpPr>
          <p:nvPr>
            <p:ph type="ftr" sz="quarter" idx="11"/>
          </p:nvPr>
        </p:nvSpPr>
        <p:spPr>
          <a:xfrm>
            <a:off x="882001" y="6264000"/>
            <a:ext cx="3960000" cy="594000"/>
          </a:xfrm>
        </p:spPr>
        <p:txBody>
          <a:bodyPr/>
          <a:lstStyle>
            <a:lvl1pPr>
              <a:defRPr b="0"/>
            </a:lvl1pPr>
          </a:lstStyle>
          <a:p>
            <a:r>
              <a:rPr lang="en-US"/>
              <a:t>Odvjetničko društvo Bardek, Lisac, Mušec, Skoko i partneri d.o.o. u suradnji s CMS Reich-Rohrwig Hainz (CMS Hrvatska)</a:t>
            </a:r>
            <a:endParaRPr lang="de-DE" dirty="0"/>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Date Placeholder 2">
            <a:extLst>
              <a:ext uri="{FF2B5EF4-FFF2-40B4-BE49-F238E27FC236}">
                <a16:creationId xmlns:a16="http://schemas.microsoft.com/office/drawing/2014/main" id="{7D5F0786-9B7D-4B29-A56E-D5E7699E505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1622000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_Title and content pattern half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640CBB1-0EDC-4C7B-BB01-A0C7072F3677}"/>
              </a:ext>
            </a:extLst>
          </p:cNvPr>
          <p:cNvSpPr>
            <a:spLocks noGrp="1"/>
          </p:cNvSpPr>
          <p:nvPr>
            <p:ph type="pic" sz="quarter" idx="15"/>
          </p:nvPr>
        </p:nvSpPr>
        <p:spPr>
          <a:xfrm>
            <a:off x="6096000" y="0"/>
            <a:ext cx="6096000" cy="6856413"/>
          </a:xfrm>
        </p:spPr>
        <p:txBody>
          <a:bodyPr/>
          <a:lstStyle/>
          <a:p>
            <a:endParaRPr lang="en-GB"/>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6" name="Footer Placeholder 5"/>
          <p:cNvSpPr>
            <a:spLocks noGrp="1"/>
          </p:cNvSpPr>
          <p:nvPr>
            <p:ph type="ftr" sz="quarter" idx="11"/>
          </p:nvPr>
        </p:nvSpPr>
        <p:spPr>
          <a:xfrm>
            <a:off x="882001" y="6264000"/>
            <a:ext cx="3960000" cy="594000"/>
          </a:xfrm>
        </p:spPr>
        <p:txBody>
          <a:bodyPr/>
          <a:lstStyle>
            <a:lvl1pPr>
              <a:defRPr b="0"/>
            </a:lvl1pPr>
          </a:lstStyle>
          <a:p>
            <a:r>
              <a:rPr lang="en-US"/>
              <a:t>Odvjetničko društvo Bardek, Lisac, Mušec, Skoko i partneri d.o.o. u suradnji s CMS Reich-Rohrwig Hainz (CMS Hrvatska)</a:t>
            </a:r>
            <a:endParaRPr lang="de-DE" dirty="0"/>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Date Placeholder 2">
            <a:extLst>
              <a:ext uri="{FF2B5EF4-FFF2-40B4-BE49-F238E27FC236}">
                <a16:creationId xmlns:a16="http://schemas.microsoft.com/office/drawing/2014/main" id="{7D5F0786-9B7D-4B29-A56E-D5E7699E505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569706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and content pattern half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A0D773-F4C1-4BD9-AE13-0BD9C4B4E13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Footer Placeholder 5">
            <a:extLst>
              <a:ext uri="{FF2B5EF4-FFF2-40B4-BE49-F238E27FC236}">
                <a16:creationId xmlns:a16="http://schemas.microsoft.com/office/drawing/2014/main" id="{82C3CFAE-4E1C-444E-A066-B2A4E3B6513E}"/>
              </a:ext>
            </a:extLst>
          </p:cNvPr>
          <p:cNvSpPr>
            <a:spLocks noGrp="1"/>
          </p:cNvSpPr>
          <p:nvPr>
            <p:ph type="ftr" sz="quarter" idx="11"/>
          </p:nvPr>
        </p:nvSpPr>
        <p:spPr>
          <a:xfrm>
            <a:off x="882001" y="6264000"/>
            <a:ext cx="3960000" cy="594000"/>
          </a:xfrm>
        </p:spPr>
        <p:txBody>
          <a:bodyPr/>
          <a:lstStyle>
            <a:lvl1pPr>
              <a:defRPr b="0">
                <a:solidFill>
                  <a:schemeClr val="bg1"/>
                </a:solidFill>
              </a:defRPr>
            </a:lvl1pPr>
          </a:lstStyle>
          <a:p>
            <a:r>
              <a:rPr lang="en-US"/>
              <a:t>Odvjetničko društvo Bardek, Lisac, Mušec, Skoko i partneri d.o.o. u suradnji s CMS Reich-Rohrwig Hainz (CMS Hrvatska)</a:t>
            </a:r>
            <a:endParaRPr lang="de-DE" dirty="0"/>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DB27A637-D5FE-4212-B5AE-27ECF8AD2AC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4366701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_Title and content pattern half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626445-2C74-4564-8EE3-458BCB0B1632}"/>
              </a:ext>
            </a:extLst>
          </p:cNvPr>
          <p:cNvSpPr>
            <a:spLocks noGrp="1"/>
          </p:cNvSpPr>
          <p:nvPr>
            <p:ph type="pic" sz="quarter" idx="15"/>
          </p:nvPr>
        </p:nvSpPr>
        <p:spPr>
          <a:xfrm>
            <a:off x="0" y="0"/>
            <a:ext cx="6096000" cy="6858000"/>
          </a:xfrm>
        </p:spPr>
        <p:txBody>
          <a:bodyPr/>
          <a:lstStyle/>
          <a:p>
            <a:endParaRPr lang="en-GB"/>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Footer Placeholder 5">
            <a:extLst>
              <a:ext uri="{FF2B5EF4-FFF2-40B4-BE49-F238E27FC236}">
                <a16:creationId xmlns:a16="http://schemas.microsoft.com/office/drawing/2014/main" id="{82C3CFAE-4E1C-444E-A066-B2A4E3B6513E}"/>
              </a:ext>
            </a:extLst>
          </p:cNvPr>
          <p:cNvSpPr>
            <a:spLocks noGrp="1"/>
          </p:cNvSpPr>
          <p:nvPr>
            <p:ph type="ftr" sz="quarter" idx="11"/>
          </p:nvPr>
        </p:nvSpPr>
        <p:spPr>
          <a:xfrm>
            <a:off x="882001" y="6264000"/>
            <a:ext cx="3960000" cy="594000"/>
          </a:xfrm>
        </p:spPr>
        <p:txBody>
          <a:bodyPr/>
          <a:lstStyle>
            <a:lvl1pPr>
              <a:defRPr b="0">
                <a:solidFill>
                  <a:schemeClr val="bg1"/>
                </a:solidFill>
              </a:defRPr>
            </a:lvl1pPr>
          </a:lstStyle>
          <a:p>
            <a:r>
              <a:rPr lang="en-US"/>
              <a:t>Odvjetničko društvo Bardek, Lisac, Mušec, Skoko i partneri d.o.o. u suradnji s CMS Reich-Rohrwig Hainz (CMS Hrvatska)</a:t>
            </a:r>
            <a:endParaRPr lang="de-DE" dirty="0"/>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DB27A637-D5FE-4212-B5AE-27ECF8AD2AC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9932334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accent2"/>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Footer Placeholder 4">
            <a:extLst>
              <a:ext uri="{FF2B5EF4-FFF2-40B4-BE49-F238E27FC236}">
                <a16:creationId xmlns:a16="http://schemas.microsoft.com/office/drawing/2014/main" id="{C361F9EE-701C-4DB3-B4E6-CC4BA7A709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6DFDAFC9-979F-4877-B720-B8C356553BB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349078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10.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1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12.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theme" Target="../theme/theme13.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theme" Target="../theme/theme15.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1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theme" Target="../theme/theme17.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 Type="http://schemas.openxmlformats.org/officeDocument/2006/relationships/slideLayout" Target="../slideLayouts/slideLayout126.xml"/><Relationship Id="rId21" Type="http://schemas.openxmlformats.org/officeDocument/2006/relationships/theme" Target="../theme/theme18.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theme" Target="../theme/theme19.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20.xml"/><Relationship Id="rId1" Type="http://schemas.openxmlformats.org/officeDocument/2006/relationships/slideLayout" Target="../slideLayouts/slideLayout160.xml"/><Relationship Id="rId4" Type="http://schemas.openxmlformats.org/officeDocument/2006/relationships/image" Target="../media/image2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ags" Target="../tags/tag18.xml"/><Relationship Id="rId4" Type="http://schemas.openxmlformats.org/officeDocument/2006/relationships/slideLayout" Target="../slideLayouts/slideLayout1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9" name="Titelplatzhalter 1" descr="CMSLegal_Cover_Heading"/>
          <p:cNvSpPr>
            <a:spLocks noGrp="1"/>
          </p:cNvSpPr>
          <p:nvPr userDrawn="1">
            <p:ph type="title"/>
          </p:nvPr>
        </p:nvSpPr>
        <p:spPr bwMode="auto">
          <a:xfrm>
            <a:off x="576000" y="15624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userDrawn="1">
            <p:ph type="body" idx="1"/>
          </p:nvPr>
        </p:nvSpPr>
        <p:spPr bwMode="auto">
          <a:xfrm>
            <a:off x="576000" y="2746800"/>
            <a:ext cx="96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1" name="Rechteck 10" descr="CMSLegal_Wedges_001"/>
          <p:cNvSpPr/>
          <p:nvPr userDrawn="1"/>
        </p:nvSpPr>
        <p:spPr>
          <a:xfrm>
            <a:off x="47244" y="36000"/>
            <a:ext cx="48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extBox 7" descr="CMSLegal_Cover_Text_Flag_B"/>
          <p:cNvSpPr txBox="1"/>
          <p:nvPr userDrawn="1"/>
        </p:nvSpPr>
        <p:spPr>
          <a:xfrm>
            <a:off x="0" y="0"/>
            <a:ext cx="365760" cy="274320"/>
          </a:xfrm>
          <a:prstGeom prst="rect">
            <a:avLst/>
          </a:prstGeom>
          <a:noFill/>
          <a:ln>
            <a:noFill/>
          </a:ln>
        </p:spPr>
        <p:txBody>
          <a:bodyPr wrap="square" lIns="0" tIns="0" rIns="0" bIns="0" rtlCol="0">
            <a:noAutofit/>
          </a:bodyPr>
          <a:lstStyle/>
          <a:p>
            <a:endParaRPr/>
          </a:p>
        </p:txBody>
      </p:sp>
      <p:sp>
        <p:nvSpPr>
          <p:cNvPr id="12" name="TextBox 11" descr="CMSLegal_Cover_Footer_and_Date"/>
          <p:cNvSpPr txBox="1"/>
          <p:nvPr userDrawn="1">
            <p:custDataLst>
              <p:tags r:id="rId3"/>
            </p:custDataLst>
          </p:nvPr>
        </p:nvSpPr>
        <p:spPr>
          <a:xfrm>
            <a:off x="682777" y="6361655"/>
            <a:ext cx="864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6 October 2022</a:t>
            </a:r>
            <a:endParaRPr lang="en-GB" sz="1000" kern="1560" baseline="0" noProof="0" dirty="0">
              <a:solidFill>
                <a:srgbClr val="FFFFFF"/>
              </a:solidFill>
              <a:latin typeface="Arial"/>
              <a:cs typeface="Arial" pitchFamily="34" charset="0"/>
            </a:endParaRPr>
          </a:p>
        </p:txBody>
      </p:sp>
      <p:sp>
        <p:nvSpPr>
          <p:cNvPr id="10" name="Text Placeholder 5">
            <a:extLst>
              <a:ext uri="{FF2B5EF4-FFF2-40B4-BE49-F238E27FC236}">
                <a16:creationId xmlns:a16="http://schemas.microsoft.com/office/drawing/2014/main" id="{31D226F0-99EF-427B-9990-27A7EBBF7582}"/>
              </a:ext>
            </a:extLst>
          </p:cNvPr>
          <p:cNvSpPr txBox="1">
            <a:spLocks/>
          </p:cNvSpPr>
          <p:nvPr userDrawn="1">
            <p:custDataLst>
              <p:tags r:id="rId4"/>
            </p:custDataLst>
          </p:nvPr>
        </p:nvSpPr>
        <p:spPr>
          <a:xfrm>
            <a:off x="594000" y="6264001"/>
            <a:ext cx="3960000" cy="594000"/>
          </a:xfrm>
          <a:prstGeom prst="rect">
            <a:avLst/>
          </a:prstGeom>
        </p:spPr>
        <p:txBody>
          <a:bodyPr anchor="ctr" anchorCtr="0"/>
          <a:lstStyle>
            <a:lvl1pPr marL="342900" indent="-342900" algn="l" rtl="0" eaLnBrk="1" fontAlgn="base" hangingPunct="1">
              <a:spcBef>
                <a:spcPct val="20000"/>
              </a:spcBef>
              <a:spcAft>
                <a:spcPct val="0"/>
              </a:spcAft>
              <a:defRPr lang="de-DE" sz="1000" kern="2200" baseline="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rgbClr val="FFFFFF"/>
                </a:solidFill>
              </a:rPr>
              <a:t>6 October 2022</a:t>
            </a:r>
            <a:endParaRPr lang="en-US" dirty="0">
              <a:solidFill>
                <a:srgbClr val="FFFFFF"/>
              </a:solidFill>
            </a:endParaRPr>
          </a:p>
        </p:txBody>
      </p:sp>
    </p:spTree>
    <p:extLst>
      <p:ext uri="{BB962C8B-B14F-4D97-AF65-F5344CB8AC3E}">
        <p14:creationId xmlns:p14="http://schemas.microsoft.com/office/powerpoint/2010/main" val="812135235"/>
      </p:ext>
    </p:extLst>
  </p:cSld>
  <p:clrMap bg1="lt1" tx1="dk1" bg2="lt2" tx2="dk2" accent1="accent1" accent2="accent2" accent3="accent3" accent4="accent4" accent5="accent5" accent6="accent6" hlink="hlink" folHlink="folHlink"/>
  <p:sldLayoutIdLst>
    <p:sldLayoutId id="2147483992" r:id="rId1"/>
  </p:sldLayoutIdLst>
  <p:hf hdr="0"/>
  <p:txStyles>
    <p:titleStyle>
      <a:lvl1pPr algn="l" rtl="0" eaLnBrk="1" fontAlgn="base" hangingPunct="1">
        <a:spcBef>
          <a:spcPct val="0"/>
        </a:spcBef>
        <a:spcAft>
          <a:spcPct val="0"/>
        </a:spcAft>
        <a:defRPr lang="de-DE" sz="4000" kern="28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2000" kern="22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43600"/>
            <a:ext cx="1104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sp>
        <p:nvSpPr>
          <p:cNvPr id="8"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Tree>
    <p:extLst>
      <p:ext uri="{BB962C8B-B14F-4D97-AF65-F5344CB8AC3E}">
        <p14:creationId xmlns:p14="http://schemas.microsoft.com/office/powerpoint/2010/main" val="2412660539"/>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487" r:id="rId8"/>
    <p:sldLayoutId id="2147484488" r:id="rId9"/>
  </p:sldLayoutIdLst>
  <p:hf hdr="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676800"/>
            <a:ext cx="1104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p:txBody>
      </p:sp>
      <p:sp>
        <p:nvSpPr>
          <p:cNvPr id="8"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noProof="0" smtClean="0"/>
              <a:pPr/>
              <a:t>‹#›</a:t>
            </a:fld>
            <a:endParaRPr lang="en-GB" noProof="0" dirty="0"/>
          </a:p>
        </p:txBody>
      </p:sp>
    </p:spTree>
    <p:extLst>
      <p:ext uri="{BB962C8B-B14F-4D97-AF65-F5344CB8AC3E}">
        <p14:creationId xmlns:p14="http://schemas.microsoft.com/office/powerpoint/2010/main" val="3089194989"/>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Lst>
  <p:hf hdr="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198000" indent="-198000" algn="l" rtl="0" eaLnBrk="1" fontAlgn="base" hangingPunct="1">
        <a:spcBef>
          <a:spcPts val="600"/>
        </a:spcBef>
        <a:spcAft>
          <a:spcPct val="0"/>
        </a:spcAft>
        <a:buFont typeface="Times New Roman" panose="02020603050405020304" pitchFamily="18" charset="0"/>
        <a:buChar char="—"/>
        <a:defRPr sz="900" kern="1200">
          <a:solidFill>
            <a:schemeClr val="tx1"/>
          </a:solidFill>
          <a:latin typeface="Arial" pitchFamily="34" charset="0"/>
          <a:ea typeface="Arial" panose="020B0604020202020204" pitchFamily="34" charset="0"/>
          <a:cs typeface="Arial" pitchFamily="34" charset="0"/>
        </a:defRPr>
      </a:lvl1pPr>
      <a:lvl2pPr marL="324000" indent="-126000" algn="l" rtl="0" eaLnBrk="1" fontAlgn="base" hangingPunct="1">
        <a:spcBef>
          <a:spcPts val="600"/>
        </a:spcBef>
        <a:spcAft>
          <a:spcPct val="0"/>
        </a:spcAft>
        <a:buFont typeface="Arial" charset="0"/>
        <a:buChar char="•"/>
        <a:tabLst/>
        <a:defRPr sz="900" kern="1200">
          <a:solidFill>
            <a:schemeClr val="tx1"/>
          </a:solidFill>
          <a:latin typeface="Arial" pitchFamily="34" charset="0"/>
          <a:ea typeface="Arial" panose="020B0604020202020204" pitchFamily="34" charset="0"/>
          <a:cs typeface="Arial" pitchFamily="34" charset="0"/>
        </a:defRPr>
      </a:lvl2pPr>
      <a:lvl3pPr marL="522000" indent="-198000" algn="l" rtl="0" eaLnBrk="1" fontAlgn="base" hangingPunct="1">
        <a:spcBef>
          <a:spcPts val="600"/>
        </a:spcBef>
        <a:spcAft>
          <a:spcPct val="0"/>
        </a:spcAft>
        <a:buFont typeface="Times New Roman" panose="02020603050405020304" pitchFamily="18" charset="0"/>
        <a:buChar char="—"/>
        <a:defRPr sz="900" kern="1200">
          <a:solidFill>
            <a:schemeClr val="tx1"/>
          </a:solidFill>
          <a:latin typeface="Arial" pitchFamily="34" charset="0"/>
          <a:ea typeface="Arial" panose="020B0604020202020204" pitchFamily="34" charset="0"/>
          <a:cs typeface="Arial" pitchFamily="34" charset="0"/>
        </a:defRPr>
      </a:lvl3pPr>
      <a:lvl4pPr marL="648000" indent="-126000" algn="l" rtl="0" eaLnBrk="1" fontAlgn="base" hangingPunct="1">
        <a:spcBef>
          <a:spcPts val="600"/>
        </a:spcBef>
        <a:spcAft>
          <a:spcPct val="0"/>
        </a:spcAft>
        <a:buFont typeface="Arial" charset="0"/>
        <a:buChar char="•"/>
        <a:defRPr sz="900" kern="1200">
          <a:solidFill>
            <a:schemeClr val="tx1"/>
          </a:solidFill>
          <a:latin typeface="Arial" pitchFamily="34" charset="0"/>
          <a:ea typeface="Arial" panose="020B0604020202020204" pitchFamily="34" charset="0"/>
          <a:cs typeface="Arial" pitchFamily="34" charset="0"/>
        </a:defRPr>
      </a:lvl4pPr>
      <a:lvl5pPr marL="846000" indent="-198000" algn="l" rtl="0" eaLnBrk="1" fontAlgn="base" hangingPunct="1">
        <a:spcBef>
          <a:spcPts val="600"/>
        </a:spcBef>
        <a:spcAft>
          <a:spcPct val="0"/>
        </a:spcAft>
        <a:buFont typeface="Times New Roman" panose="02020603050405020304" pitchFamily="18" charset="0"/>
        <a:buChar char="—"/>
        <a:defRPr sz="900" kern="1200">
          <a:solidFill>
            <a:schemeClr val="tx1"/>
          </a:solidFill>
          <a:latin typeface="Arial" pitchFamily="34" charset="0"/>
          <a:ea typeface="Arial" panose="020B0604020202020204" pitchFamily="34" charset="0"/>
          <a:cs typeface="Arial" pitchFamily="34" charset="0"/>
        </a:defRPr>
      </a:lvl5pPr>
      <a:lvl6pPr marL="972000" indent="-126000" algn="l" defTabSz="914400" rtl="0" eaLnBrk="1" latinLnBrk="0" hangingPunct="1">
        <a:spcBef>
          <a:spcPts val="600"/>
        </a:spcBef>
        <a:buFont typeface="Arial" pitchFamily="34" charset="0"/>
        <a:buChar char="•"/>
        <a:defRPr sz="900" kern="1200">
          <a:solidFill>
            <a:schemeClr val="tx1"/>
          </a:solidFill>
          <a:latin typeface="Arial" panose="020B0604020202020204" pitchFamily="34" charset="0"/>
          <a:ea typeface="+mn-ea"/>
          <a:cs typeface="Arial" panose="020B0604020202020204" pitchFamily="34" charset="0"/>
        </a:defRPr>
      </a:lvl6pPr>
      <a:lvl7pPr marL="900113" indent="-184150" algn="l" defTabSz="914400" rtl="0" eaLnBrk="1" latinLnBrk="0" hangingPunct="1">
        <a:spcBef>
          <a:spcPts val="600"/>
        </a:spcBef>
        <a:buFont typeface="Times New Roman" panose="02020603050405020304" pitchFamily="18" charset="0"/>
        <a:buChar char="—"/>
        <a:defRPr sz="900" kern="1200">
          <a:solidFill>
            <a:schemeClr val="tx1"/>
          </a:solidFill>
          <a:latin typeface="Arial" panose="020B0604020202020204" pitchFamily="34" charset="0"/>
          <a:ea typeface="+mn-ea"/>
          <a:cs typeface="Arial" panose="020B0604020202020204" pitchFamily="34" charset="0"/>
        </a:defRPr>
      </a:lvl7pPr>
      <a:lvl8pPr marL="987425" indent="-87313" algn="l" defTabSz="914400" rtl="0" eaLnBrk="1" latinLnBrk="0" hangingPunct="1">
        <a:spcBef>
          <a:spcPts val="600"/>
        </a:spcBef>
        <a:buFont typeface="Arial" pitchFamily="34" charset="0"/>
        <a:buChar char="•"/>
        <a:defRPr sz="900" kern="1200">
          <a:solidFill>
            <a:schemeClr val="tx1"/>
          </a:solidFill>
          <a:latin typeface="Arial" panose="020B0604020202020204" pitchFamily="34" charset="0"/>
          <a:ea typeface="+mn-ea"/>
          <a:cs typeface="Arial" panose="020B0604020202020204" pitchFamily="34" charset="0"/>
        </a:defRPr>
      </a:lvl8pPr>
      <a:lvl9pPr marL="1165225" indent="-177800" algn="l" defTabSz="914400" rtl="0" eaLnBrk="1" latinLnBrk="0" hangingPunct="1">
        <a:spcBef>
          <a:spcPts val="600"/>
        </a:spcBef>
        <a:buFont typeface="Times New Roman" panose="02020603050405020304" pitchFamily="18" charset="0"/>
        <a:buChar char="—"/>
        <a:defRPr sz="9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dirty="0"/>
              <a:t>Click to edit Master title style</a:t>
            </a:r>
            <a:br>
              <a:rPr lang="en-US" dirty="0"/>
            </a:br>
            <a:endParaRPr lang="en-US" dirty="0"/>
          </a:p>
        </p:txBody>
      </p:sp>
      <p:sp>
        <p:nvSpPr>
          <p:cNvPr id="5" name="Footer Placeholder 4"/>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Date Placeholder 2">
            <a:extLst>
              <a:ext uri="{FF2B5EF4-FFF2-40B4-BE49-F238E27FC236}">
                <a16:creationId xmlns:a16="http://schemas.microsoft.com/office/drawing/2014/main" id="{AE943951-A7EC-439E-B9BC-AB2AF4B229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93017285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486" r:id="rId11"/>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05">
          <p15:clr>
            <a:srgbClr val="F26B43"/>
          </p15:clr>
        </p15:guide>
        <p15:guide id="3" pos="374">
          <p15:clr>
            <a:srgbClr val="F26B43"/>
          </p15:clr>
        </p15:guide>
        <p15:guide id="4" orient="horz" pos="368">
          <p15:clr>
            <a:srgbClr val="F26B43"/>
          </p15:clr>
        </p15:guide>
        <p15:guide id="5" orient="horz" pos="3945">
          <p15:clr>
            <a:srgbClr val="F26B43"/>
          </p15:clr>
        </p15:guide>
        <p15:guide id="6" pos="384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47200"/>
            <a:ext cx="1104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userDrawn="1"/>
        </p:nvCxnSpPr>
        <p:spPr>
          <a:xfrm>
            <a:off x="576000" y="547200"/>
            <a:ext cx="1104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a:off x="576000" y="1267200"/>
            <a:ext cx="1104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143174"/>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Lst>
  <p:hf hdr="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47200"/>
            <a:ext cx="1104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userDrawn="1"/>
        </p:nvCxnSpPr>
        <p:spPr>
          <a:xfrm>
            <a:off x="576000" y="547200"/>
            <a:ext cx="1104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a:off x="576000" y="1267200"/>
            <a:ext cx="1104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556255"/>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Lst>
  <p:hf hdr="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dirty="0"/>
              <a:t>Click to edit Master title style</a:t>
            </a:r>
            <a:br>
              <a:rPr lang="en-US" dirty="0"/>
            </a:br>
            <a:endParaRPr lang="en-US" dirty="0"/>
          </a:p>
        </p:txBody>
      </p:sp>
      <p:sp>
        <p:nvSpPr>
          <p:cNvPr id="5" name="Footer Placeholder 4"/>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GB"/>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Date Placeholder 2">
            <a:extLst>
              <a:ext uri="{FF2B5EF4-FFF2-40B4-BE49-F238E27FC236}">
                <a16:creationId xmlns:a16="http://schemas.microsoft.com/office/drawing/2014/main" id="{AE943951-A7EC-439E-B9BC-AB2AF4B229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897176464"/>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05">
          <p15:clr>
            <a:srgbClr val="F26B43"/>
          </p15:clr>
        </p15:guide>
        <p15:guide id="3" pos="374">
          <p15:clr>
            <a:srgbClr val="F26B43"/>
          </p15:clr>
        </p15:guide>
        <p15:guide id="4" orient="horz" pos="368">
          <p15:clr>
            <a:srgbClr val="F26B43"/>
          </p15:clr>
        </p15:guide>
        <p15:guide id="5" orient="horz" pos="3945">
          <p15:clr>
            <a:srgbClr val="F26B43"/>
          </p15:clr>
        </p15:guide>
        <p15:guide id="6" pos="3840">
          <p15:clr>
            <a:srgbClr val="F26B43"/>
          </p15:clr>
        </p15:guide>
        <p15:guide id="7" orient="horz" pos="1139">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dirty="0"/>
              <a:t>Click to edit Master title style</a:t>
            </a:r>
            <a:br>
              <a:rPr lang="en-US" dirty="0"/>
            </a:br>
            <a:endParaRPr lang="en-US" dirty="0"/>
          </a:p>
        </p:txBody>
      </p:sp>
      <p:sp>
        <p:nvSpPr>
          <p:cNvPr id="5" name="Footer Placeholder 4"/>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Date Placeholder 2">
            <a:extLst>
              <a:ext uri="{FF2B5EF4-FFF2-40B4-BE49-F238E27FC236}">
                <a16:creationId xmlns:a16="http://schemas.microsoft.com/office/drawing/2014/main" id="{AE943951-A7EC-439E-B9BC-AB2AF4B229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500375571"/>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05">
          <p15:clr>
            <a:srgbClr val="F26B43"/>
          </p15:clr>
        </p15:guide>
        <p15:guide id="3" pos="374">
          <p15:clr>
            <a:srgbClr val="F26B43"/>
          </p15:clr>
        </p15:guide>
        <p15:guide id="4" orient="horz" pos="368">
          <p15:clr>
            <a:srgbClr val="F26B43"/>
          </p15:clr>
        </p15:guide>
        <p15:guide id="5" orient="horz" pos="3945">
          <p15:clr>
            <a:srgbClr val="F26B43"/>
          </p15:clr>
        </p15:guide>
        <p15:guide id="6" pos="3840">
          <p15:clr>
            <a:srgbClr val="F26B43"/>
          </p15:clr>
        </p15:guide>
        <p15:guide id="7" orient="horz" pos="1139">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dirty="0"/>
              <a:t>Click to edit Master title style</a:t>
            </a:r>
            <a:br>
              <a:rPr lang="en-US" dirty="0"/>
            </a:br>
            <a:endParaRPr lang="en-US" dirty="0"/>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Footer Placeholder 4">
            <a:extLst>
              <a:ext uri="{FF2B5EF4-FFF2-40B4-BE49-F238E27FC236}">
                <a16:creationId xmlns:a16="http://schemas.microsoft.com/office/drawing/2014/main" id="{5F89541D-37D2-8043-9518-F2CA6656CA1C}"/>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8" name="Date Placeholder 2">
            <a:extLst>
              <a:ext uri="{FF2B5EF4-FFF2-40B4-BE49-F238E27FC236}">
                <a16:creationId xmlns:a16="http://schemas.microsoft.com/office/drawing/2014/main" id="{9CC09A5A-4F59-4340-9893-EAC21D0B480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4112751559"/>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 id="2147484421" r:id="rId13"/>
    <p:sldLayoutId id="2147484422" r:id="rId14"/>
    <p:sldLayoutId id="2147484423" r:id="rId15"/>
    <p:sldLayoutId id="2147484424" r:id="rId16"/>
    <p:sldLayoutId id="2147484425" r:id="rId17"/>
    <p:sldLayoutId id="2147484426" r:id="rId18"/>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05">
          <p15:clr>
            <a:srgbClr val="F26B43"/>
          </p15:clr>
        </p15:guide>
        <p15:guide id="3" pos="374">
          <p15:clr>
            <a:srgbClr val="F26B43"/>
          </p15:clr>
        </p15:guide>
        <p15:guide id="4" orient="horz" pos="368">
          <p15:clr>
            <a:srgbClr val="F26B43"/>
          </p15:clr>
        </p15:guide>
        <p15:guide id="5" orient="horz" pos="3945">
          <p15:clr>
            <a:srgbClr val="F26B43"/>
          </p15:clr>
        </p15:guide>
        <p15:guide id="6" pos="3840">
          <p15:clr>
            <a:srgbClr val="F26B43"/>
          </p15:clr>
        </p15:guide>
        <p15:guide id="7" orient="horz" pos="1139">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dirty="0"/>
              <a:t>Click to edit Master title style</a:t>
            </a:r>
            <a:br>
              <a:rPr lang="en-US" dirty="0"/>
            </a:br>
            <a:endParaRPr lang="en-US" dirty="0"/>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Footer Placeholder 4">
            <a:extLst>
              <a:ext uri="{FF2B5EF4-FFF2-40B4-BE49-F238E27FC236}">
                <a16:creationId xmlns:a16="http://schemas.microsoft.com/office/drawing/2014/main" id="{5F89541D-37D2-8043-9518-F2CA6656CA1C}"/>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en-GB" dirty="0"/>
          </a:p>
        </p:txBody>
      </p:sp>
      <p:sp>
        <p:nvSpPr>
          <p:cNvPr id="8" name="Date Placeholder 2">
            <a:extLst>
              <a:ext uri="{FF2B5EF4-FFF2-40B4-BE49-F238E27FC236}">
                <a16:creationId xmlns:a16="http://schemas.microsoft.com/office/drawing/2014/main" id="{9CC09A5A-4F59-4340-9893-EAC21D0B480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928620462"/>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 id="2147484444" r:id="rId17"/>
    <p:sldLayoutId id="2147484445" r:id="rId18"/>
    <p:sldLayoutId id="2147484446" r:id="rId19"/>
    <p:sldLayoutId id="2147484447" r:id="rId20"/>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05">
          <p15:clr>
            <a:srgbClr val="F26B43"/>
          </p15:clr>
        </p15:guide>
        <p15:guide id="3" pos="374">
          <p15:clr>
            <a:srgbClr val="F26B43"/>
          </p15:clr>
        </p15:guide>
        <p15:guide id="4" orient="horz" pos="368">
          <p15:clr>
            <a:srgbClr val="F26B43"/>
          </p15:clr>
        </p15:guide>
        <p15:guide id="5" orient="horz" pos="3945">
          <p15:clr>
            <a:srgbClr val="F26B43"/>
          </p15:clr>
        </p15:guide>
        <p15:guide id="6" pos="3840">
          <p15:clr>
            <a:srgbClr val="F26B43"/>
          </p15:clr>
        </p15:guide>
        <p15:guide id="7" orient="horz" pos="1139">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dirty="0"/>
              <a:t>Click to edit Master title style</a:t>
            </a:r>
            <a:br>
              <a:rPr lang="en-US" dirty="0"/>
            </a:br>
            <a:endParaRPr lang="en-US" dirty="0"/>
          </a:p>
        </p:txBody>
      </p:sp>
      <p:sp>
        <p:nvSpPr>
          <p:cNvPr id="5" name="Footer Placeholder 4"/>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a:t>Odvjetničko društvo Bardek, Lisac, Mušec, Skoko i partneri d.o.o. u suradnji s CMS Reich-Rohrwig Hainz (CMS Hrvatska)</a:t>
            </a:r>
            <a:endParaRPr lang="de-DE" dirty="0"/>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Date Placeholder 2">
            <a:extLst>
              <a:ext uri="{FF2B5EF4-FFF2-40B4-BE49-F238E27FC236}">
                <a16:creationId xmlns:a16="http://schemas.microsoft.com/office/drawing/2014/main" id="{AE943951-A7EC-439E-B9BC-AB2AF4B229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716851284"/>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 id="2147484462" r:id="rId14"/>
    <p:sldLayoutId id="2147484463" r:id="rId15"/>
    <p:sldLayoutId id="2147484464" r:id="rId16"/>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05">
          <p15:clr>
            <a:srgbClr val="F26B43"/>
          </p15:clr>
        </p15:guide>
        <p15:guide id="3" pos="374">
          <p15:clr>
            <a:srgbClr val="F26B43"/>
          </p15:clr>
        </p15:guide>
        <p15:guide id="4" orient="horz" pos="368">
          <p15:clr>
            <a:srgbClr val="F26B43"/>
          </p15:clr>
        </p15:guide>
        <p15:guide id="5" orient="horz" pos="3945">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5F6292-C1FD-40F5-B01A-AE059D92F8A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3960000" cy="1440000"/>
          </a:xfrm>
          <a:prstGeom prst="rect">
            <a:avLst/>
          </a:prstGeom>
        </p:spPr>
        <p:txBody>
          <a:bodyPr vert="horz" lIns="0" tIns="0" rIns="0" bIns="0" rtlCol="0" anchor="b">
            <a:normAutofit/>
          </a:bodyPr>
          <a:lstStyle/>
          <a:p>
            <a:r>
              <a:rPr lang="en-US" dirty="0"/>
              <a:t>Click to edit Master title style</a:t>
            </a:r>
            <a:endParaRPr lang="de-DE" dirty="0"/>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4000" y="6264000"/>
            <a:ext cx="3960000" cy="594000"/>
          </a:xfrm>
          <a:prstGeom prst="rect">
            <a:avLst/>
          </a:prstGeom>
        </p:spPr>
        <p:txBody>
          <a:bodyPr vert="horz" lIns="0" tIns="0" rIns="0" bIns="0" rtlCol="0" anchor="ctr"/>
          <a:lstStyle>
            <a:lvl1pPr algn="l">
              <a:defRPr sz="1000" b="0">
                <a:solidFill>
                  <a:schemeClr val="bg1"/>
                </a:solidFill>
              </a:defRPr>
            </a:lvl1pPr>
          </a:lstStyle>
          <a:p>
            <a:r>
              <a:rPr lang="de-DE"/>
              <a:t>Odvjetničko društvo Bardek, Lisac, Mušec, Skoko i partneri d.o.o. u suradnji s CMS Reich-Rohrwig Hainz (CMS Hrvatska)</a:t>
            </a:r>
            <a:endParaRPr lang="de-DE" dirty="0"/>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3960000" cy="900000"/>
          </a:xfrm>
          <a:prstGeom prst="rect">
            <a:avLst/>
          </a:prstGeom>
        </p:spPr>
        <p:txBody>
          <a:bodyPr vert="horz" lIns="0" tIns="0" rIns="0" bIns="0" rtlCol="0">
            <a:normAutofit/>
          </a:bodyPr>
          <a:lstStyle/>
          <a:p>
            <a:pPr lvl="0"/>
            <a:r>
              <a:rPr lang="en-US" dirty="0"/>
              <a:t>Click to edit Master text styles</a:t>
            </a:r>
          </a:p>
        </p:txBody>
      </p:sp>
      <p:pic>
        <p:nvPicPr>
          <p:cNvPr id="17" name="Picture 16">
            <a:extLst>
              <a:ext uri="{FF2B5EF4-FFF2-40B4-BE49-F238E27FC236}">
                <a16:creationId xmlns:a16="http://schemas.microsoft.com/office/drawing/2014/main" id="{4467F849-982C-4E05-9341-8D64FFDF267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077490" y="587156"/>
            <a:ext cx="1526340" cy="770171"/>
          </a:xfrm>
          <a:prstGeom prst="rect">
            <a:avLst/>
          </a:prstGeom>
        </p:spPr>
      </p:pic>
      <p:sp>
        <p:nvSpPr>
          <p:cNvPr id="7" name="Date Placeholder 2">
            <a:extLst>
              <a:ext uri="{FF2B5EF4-FFF2-40B4-BE49-F238E27FC236}">
                <a16:creationId xmlns:a16="http://schemas.microsoft.com/office/drawing/2014/main" id="{31262F2E-B489-433F-8F79-E9EF8DF59209}"/>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749694340"/>
      </p:ext>
    </p:extLst>
  </p:cSld>
  <p:clrMap bg1="lt1" tx1="dk1" bg2="lt2" tx2="dk2" accent1="accent1" accent2="accent2" accent3="accent3" accent4="accent4" accent5="accent5" accent6="accent6" hlink="hlink" folHlink="folHlink"/>
  <p:sldLayoutIdLst>
    <p:sldLayoutId id="2147484121" r:id="rId1"/>
    <p:sldLayoutId id="2147483786" r:id="rId2"/>
  </p:sldLayoutIdLst>
  <p:hf hdr="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bg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3960000" cy="1440000"/>
          </a:xfrm>
          <a:prstGeom prst="rect">
            <a:avLst/>
          </a:prstGeom>
        </p:spPr>
        <p:txBody>
          <a:bodyPr vert="horz" lIns="0" tIns="0" rIns="0" bIns="0" rtlCol="0" anchor="b">
            <a:normAutofit/>
          </a:bodyPr>
          <a:lstStyle/>
          <a:p>
            <a:r>
              <a:rPr lang="en-US" dirty="0"/>
              <a:t>Click to edit Master title style</a:t>
            </a:r>
            <a:endParaRPr lang="de-DE" dirty="0"/>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3960000" cy="900000"/>
          </a:xfrm>
          <a:prstGeom prst="rect">
            <a:avLst/>
          </a:prstGeom>
        </p:spPr>
        <p:txBody>
          <a:bodyPr vert="horz" lIns="0" tIns="0" rIns="0" bIns="0" rtlCol="0">
            <a:normAutofit/>
          </a:bodyPr>
          <a:lstStyle/>
          <a:p>
            <a:pPr lvl="0"/>
            <a:r>
              <a:rPr lang="en-US" dirty="0"/>
              <a:t>Click to edit Master text styles</a:t>
            </a:r>
          </a:p>
        </p:txBody>
      </p:sp>
      <p:pic>
        <p:nvPicPr>
          <p:cNvPr id="18" name="Picture 17">
            <a:extLst>
              <a:ext uri="{FF2B5EF4-FFF2-40B4-BE49-F238E27FC236}">
                <a16:creationId xmlns:a16="http://schemas.microsoft.com/office/drawing/2014/main" id="{F2125792-BD4B-44F5-8312-8DD06A01C25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077490" y="584787"/>
            <a:ext cx="1526339" cy="774910"/>
          </a:xfrm>
          <a:prstGeom prst="rect">
            <a:avLst/>
          </a:prstGeom>
        </p:spPr>
      </p:pic>
      <p:sp>
        <p:nvSpPr>
          <p:cNvPr id="10" name="Footer Placeholder 28">
            <a:extLst>
              <a:ext uri="{FF2B5EF4-FFF2-40B4-BE49-F238E27FC236}">
                <a16:creationId xmlns:a16="http://schemas.microsoft.com/office/drawing/2014/main" id="{0D20F649-A76C-604E-90E0-72276083C934}"/>
              </a:ext>
            </a:extLst>
          </p:cNvPr>
          <p:cNvSpPr>
            <a:spLocks noGrp="1"/>
          </p:cNvSpPr>
          <p:nvPr>
            <p:ph type="ftr" sz="quarter" idx="3"/>
          </p:nvPr>
        </p:nvSpPr>
        <p:spPr>
          <a:xfrm>
            <a:off x="593999" y="6264000"/>
            <a:ext cx="3960000" cy="594000"/>
          </a:xfrm>
          <a:prstGeom prst="rect">
            <a:avLst/>
          </a:prstGeom>
        </p:spPr>
        <p:txBody>
          <a:bodyPr vert="horz" lIns="0" tIns="0" rIns="0" bIns="0" rtlCol="0" anchor="ctr"/>
          <a:lstStyle>
            <a:lvl1pPr algn="l">
              <a:defRPr sz="1000" b="0">
                <a:solidFill>
                  <a:schemeClr val="bg1"/>
                </a:solidFill>
              </a:defRPr>
            </a:lvl1pPr>
          </a:lstStyle>
          <a:p>
            <a:r>
              <a:rPr lang="en-US"/>
              <a:t>Interni trening | travanj 2024</a:t>
            </a:r>
            <a:endParaRPr lang="en-GB" dirty="0"/>
          </a:p>
        </p:txBody>
      </p:sp>
      <p:sp>
        <p:nvSpPr>
          <p:cNvPr id="11" name="Date Placeholder 2">
            <a:extLst>
              <a:ext uri="{FF2B5EF4-FFF2-40B4-BE49-F238E27FC236}">
                <a16:creationId xmlns:a16="http://schemas.microsoft.com/office/drawing/2014/main" id="{3B8755A8-0AC8-444B-B60F-DB08ACD80AB2}"/>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CMS Hrvatska | BaF tim</a:t>
            </a:r>
            <a:endParaRPr lang="en-GB" dirty="0"/>
          </a:p>
        </p:txBody>
      </p:sp>
    </p:spTree>
    <p:extLst>
      <p:ext uri="{BB962C8B-B14F-4D97-AF65-F5344CB8AC3E}">
        <p14:creationId xmlns:p14="http://schemas.microsoft.com/office/powerpoint/2010/main" val="1481845953"/>
      </p:ext>
    </p:extLst>
  </p:cSld>
  <p:clrMap bg1="lt1" tx1="dk1" bg2="lt2" tx2="dk2" accent1="accent1" accent2="accent2" accent3="accent3" accent4="accent4" accent5="accent5" accent6="accent6" hlink="hlink" folHlink="folHlink"/>
  <p:sldLayoutIdLst>
    <p:sldLayoutId id="2147484485" r:id="rId1"/>
  </p:sldLayoutIdLst>
  <p:hf hdr="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bg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p15:clr>
            <a:srgbClr val="F26B43"/>
          </p15:clr>
        </p15:guide>
        <p15:guide id="3" pos="370">
          <p15:clr>
            <a:srgbClr val="F26B43"/>
          </p15:clr>
        </p15:guide>
        <p15:guide id="4" orient="horz" pos="368">
          <p15:clr>
            <a:srgbClr val="F26B43"/>
          </p15:clr>
        </p15:guide>
        <p15:guide id="5" orient="horz" pos="3952">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5180F2A0-BAC3-467D-ABA8-28D9E220EB8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33" y="-85457"/>
            <a:ext cx="12451223" cy="7016096"/>
          </a:xfrm>
          <a:prstGeom prst="rect">
            <a:avLst/>
          </a:prstGeom>
        </p:spPr>
      </p:pic>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3960000" cy="1440000"/>
          </a:xfrm>
          <a:prstGeom prst="rect">
            <a:avLst/>
          </a:prstGeom>
        </p:spPr>
        <p:txBody>
          <a:bodyPr vert="horz" lIns="0" tIns="0" rIns="0" bIns="0" rtlCol="0" anchor="b">
            <a:normAutofit/>
          </a:bodyPr>
          <a:lstStyle/>
          <a:p>
            <a:r>
              <a:rPr lang="en-US" dirty="0"/>
              <a:t>Click to edit Master title style</a:t>
            </a:r>
            <a:endParaRPr lang="de-DE" dirty="0"/>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4000" y="6264000"/>
            <a:ext cx="3960000" cy="594000"/>
          </a:xfrm>
          <a:prstGeom prst="rect">
            <a:avLst/>
          </a:prstGeom>
        </p:spPr>
        <p:txBody>
          <a:bodyPr vert="horz" lIns="0" tIns="0" rIns="0" bIns="0" rtlCol="0" anchor="ctr"/>
          <a:lstStyle>
            <a:lvl1pPr algn="l">
              <a:defRPr sz="1000" b="0">
                <a:solidFill>
                  <a:schemeClr val="bg1"/>
                </a:solidFill>
              </a:defRPr>
            </a:lvl1pPr>
          </a:lstStyle>
          <a:p>
            <a:r>
              <a:rPr lang="en-US"/>
              <a:t>Odvjetničko društvo Bardek, Lisac, Mušec, Skoko i partneri d.o.o. u suradnji s CMS Reich-Rohrwig Hainz (CMS Hrvatska)</a:t>
            </a:r>
            <a:endParaRPr lang="de-DE" dirty="0"/>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3960000" cy="900000"/>
          </a:xfrm>
          <a:prstGeom prst="rect">
            <a:avLst/>
          </a:prstGeom>
        </p:spPr>
        <p:txBody>
          <a:bodyPr vert="horz" lIns="0" tIns="0" rIns="0" bIns="0" rtlCol="0">
            <a:normAutofit/>
          </a:bodyPr>
          <a:lstStyle/>
          <a:p>
            <a:pPr lvl="0"/>
            <a:r>
              <a:rPr lang="en-US" dirty="0"/>
              <a:t>Click to edit Master text styles</a:t>
            </a:r>
          </a:p>
        </p:txBody>
      </p:sp>
      <p:pic>
        <p:nvPicPr>
          <p:cNvPr id="17" name="Picture 16">
            <a:extLst>
              <a:ext uri="{FF2B5EF4-FFF2-40B4-BE49-F238E27FC236}">
                <a16:creationId xmlns:a16="http://schemas.microsoft.com/office/drawing/2014/main" id="{4467F849-982C-4E05-9341-8D64FFDF267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077490" y="587156"/>
            <a:ext cx="1526340" cy="770171"/>
          </a:xfrm>
          <a:prstGeom prst="rect">
            <a:avLst/>
          </a:prstGeom>
        </p:spPr>
      </p:pic>
      <p:sp>
        <p:nvSpPr>
          <p:cNvPr id="7" name="Date Placeholder 2">
            <a:extLst>
              <a:ext uri="{FF2B5EF4-FFF2-40B4-BE49-F238E27FC236}">
                <a16:creationId xmlns:a16="http://schemas.microsoft.com/office/drawing/2014/main" id="{31262F2E-B489-433F-8F79-E9EF8DF59209}"/>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1397101734"/>
      </p:ext>
    </p:extLst>
  </p:cSld>
  <p:clrMap bg1="lt1" tx1="dk1" bg2="lt2" tx2="dk2" accent1="accent1" accent2="accent2" accent3="accent3" accent4="accent4" accent5="accent5" accent6="accent6" hlink="hlink" folHlink="folHlink"/>
  <p:sldLayoutIdLst>
    <p:sldLayoutId id="2147483858" r:id="rId1"/>
  </p:sldLayoutIdLst>
  <p:hf hdr="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bg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p15:clr>
            <a:srgbClr val="F26B43"/>
          </p15:clr>
        </p15:guide>
        <p15:guide id="3" pos="370">
          <p15:clr>
            <a:srgbClr val="F26B43"/>
          </p15:clr>
        </p15:guide>
        <p15:guide id="4" orient="horz" pos="368">
          <p15:clr>
            <a:srgbClr val="F26B43"/>
          </p15:clr>
        </p15:guide>
        <p15:guide id="5" orient="horz" pos="3952">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5F6292-C1FD-40F5-B01A-AE059D92F8A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3960000" cy="1440000"/>
          </a:xfrm>
          <a:prstGeom prst="rect">
            <a:avLst/>
          </a:prstGeom>
        </p:spPr>
        <p:txBody>
          <a:bodyPr vert="horz" lIns="0" tIns="0" rIns="0" bIns="0" rtlCol="0" anchor="b">
            <a:normAutofit/>
          </a:bodyPr>
          <a:lstStyle/>
          <a:p>
            <a:r>
              <a:rPr lang="en-US" dirty="0"/>
              <a:t>Click to edit Master title style</a:t>
            </a:r>
            <a:endParaRPr lang="de-DE" dirty="0"/>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4000" y="6264000"/>
            <a:ext cx="3960000" cy="594000"/>
          </a:xfrm>
          <a:prstGeom prst="rect">
            <a:avLst/>
          </a:prstGeom>
        </p:spPr>
        <p:txBody>
          <a:bodyPr vert="horz" lIns="0" tIns="0" rIns="0" bIns="0" rtlCol="0" anchor="ctr"/>
          <a:lstStyle>
            <a:lvl1pPr algn="l">
              <a:defRPr sz="1000" b="0">
                <a:solidFill>
                  <a:schemeClr val="bg1"/>
                </a:solidFill>
              </a:defRPr>
            </a:lvl1pPr>
          </a:lstStyle>
          <a:p>
            <a:r>
              <a:rPr lang="de-DE"/>
              <a:t>Odvjetničko društvo Bardek, Lisac, Mušec, Skoko i partneri d.o.o. u suradnji s CMS Reich-Rohrwig Hainz (CMS Hrvatska)</a:t>
            </a:r>
            <a:endParaRPr lang="de-DE" dirty="0"/>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3960000" cy="900000"/>
          </a:xfrm>
          <a:prstGeom prst="rect">
            <a:avLst/>
          </a:prstGeom>
        </p:spPr>
        <p:txBody>
          <a:bodyPr vert="horz" lIns="0" tIns="0" rIns="0" bIns="0" rtlCol="0">
            <a:normAutofit/>
          </a:bodyPr>
          <a:lstStyle/>
          <a:p>
            <a:pPr lvl="0"/>
            <a:r>
              <a:rPr lang="en-US" dirty="0"/>
              <a:t>Click to edit Master text styles</a:t>
            </a:r>
          </a:p>
        </p:txBody>
      </p:sp>
      <p:pic>
        <p:nvPicPr>
          <p:cNvPr id="17" name="Picture 16">
            <a:extLst>
              <a:ext uri="{FF2B5EF4-FFF2-40B4-BE49-F238E27FC236}">
                <a16:creationId xmlns:a16="http://schemas.microsoft.com/office/drawing/2014/main" id="{4467F849-982C-4E05-9341-8D64FFDF267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077490" y="587156"/>
            <a:ext cx="1526340" cy="770171"/>
          </a:xfrm>
          <a:prstGeom prst="rect">
            <a:avLst/>
          </a:prstGeom>
        </p:spPr>
      </p:pic>
      <p:sp>
        <p:nvSpPr>
          <p:cNvPr id="7" name="Date Placeholder 2">
            <a:extLst>
              <a:ext uri="{FF2B5EF4-FFF2-40B4-BE49-F238E27FC236}">
                <a16:creationId xmlns:a16="http://schemas.microsoft.com/office/drawing/2014/main" id="{31262F2E-B489-433F-8F79-E9EF8DF59209}"/>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3900849609"/>
      </p:ext>
    </p:extLst>
  </p:cSld>
  <p:clrMap bg1="lt1" tx1="dk1" bg2="lt2" tx2="dk2" accent1="accent1" accent2="accent2" accent3="accent3" accent4="accent4" accent5="accent5" accent6="accent6" hlink="hlink" folHlink="folHlink"/>
  <p:sldLayoutIdLst>
    <p:sldLayoutId id="2147484188" r:id="rId1"/>
  </p:sldLayoutIdLst>
  <p:hf hdr="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bg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p15:clr>
            <a:srgbClr val="F26B43"/>
          </p15:clr>
        </p15:guide>
        <p15:guide id="3" pos="370">
          <p15:clr>
            <a:srgbClr val="F26B43"/>
          </p15:clr>
        </p15:guide>
        <p15:guide id="4" orient="horz" pos="368">
          <p15:clr>
            <a:srgbClr val="F26B43"/>
          </p15:clr>
        </p15:guide>
        <p15:guide id="5" orient="horz" pos="3952">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47200"/>
            <a:ext cx="1104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userDrawn="1"/>
        </p:nvCxnSpPr>
        <p:spPr>
          <a:xfrm>
            <a:off x="576000" y="547200"/>
            <a:ext cx="1104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a:off x="576000" y="1267200"/>
            <a:ext cx="1104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Tree>
    <p:extLst>
      <p:ext uri="{BB962C8B-B14F-4D97-AF65-F5344CB8AC3E}">
        <p14:creationId xmlns:p14="http://schemas.microsoft.com/office/powerpoint/2010/main" val="1717078809"/>
      </p:ext>
    </p:extLst>
  </p:cSld>
  <p:clrMap bg1="lt1" tx1="dk1" bg2="lt2" tx2="dk2" accent1="accent1" accent2="accent2" accent3="accent3" accent4="accent4" accent5="accent5" accent6="accent6" hlink="hlink" folHlink="folHlink"/>
  <p:hf hdr="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94000" y="2412000"/>
            <a:ext cx="96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40pt, bold.</a:t>
            </a:r>
            <a:endParaRPr lang="de-DE" dirty="0"/>
          </a:p>
        </p:txBody>
      </p:sp>
      <p:sp>
        <p:nvSpPr>
          <p:cNvPr id="3" name="Textplatzhalter 2"/>
          <p:cNvSpPr>
            <a:spLocks noGrp="1"/>
          </p:cNvSpPr>
          <p:nvPr>
            <p:ph type="body" idx="1"/>
          </p:nvPr>
        </p:nvSpPr>
        <p:spPr>
          <a:xfrm>
            <a:off x="594000" y="4212000"/>
            <a:ext cx="9600000" cy="936000"/>
          </a:xfrm>
          <a:prstGeom prst="rect">
            <a:avLst/>
          </a:prstGeom>
        </p:spPr>
        <p:txBody>
          <a:bodyPr vert="horz" lIns="0" tIns="0" rIns="0" bIns="0" rtlCol="0" anchor="t" anchorCtr="0">
            <a:noAutofit/>
          </a:bodyPr>
          <a:lstStyle/>
          <a:p>
            <a:pPr lvl="0"/>
            <a:r>
              <a:rPr lang="en-US" dirty="0"/>
              <a:t>This is the sub-heading, Arial 14/18pt.</a:t>
            </a:r>
          </a:p>
        </p:txBody>
      </p:sp>
      <p:sp>
        <p:nvSpPr>
          <p:cNvPr id="5" name="TextBox 4" descr="CMSLegal_Cover_Footer_and_Date">
            <a:extLst>
              <a:ext uri="{FF2B5EF4-FFF2-40B4-BE49-F238E27FC236}">
                <a16:creationId xmlns:a16="http://schemas.microsoft.com/office/drawing/2014/main" id="{B5903345-5769-40C2-A4C3-874FDA42C4FF}"/>
              </a:ext>
            </a:extLst>
          </p:cNvPr>
          <p:cNvSpPr txBox="1"/>
          <p:nvPr userDrawn="1">
            <p:custDataLst>
              <p:tags r:id="rId3"/>
            </p:custDataLst>
          </p:nvPr>
        </p:nvSpPr>
        <p:spPr>
          <a:xfrm>
            <a:off x="915725"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chemeClr val="tx1"/>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4065" r:id="rId1"/>
  </p:sldLayoutIdLst>
  <p:hf hdr="0"/>
  <p:txStyles>
    <p:titleStyle>
      <a:lvl1pPr algn="l" rtl="0" eaLnBrk="1" fontAlgn="base" hangingPunct="1">
        <a:spcBef>
          <a:spcPct val="0"/>
        </a:spcBef>
        <a:spcAft>
          <a:spcPct val="0"/>
        </a:spcAft>
        <a:defRPr lang="de-DE" sz="4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20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5F6292-C1FD-40F5-B01A-AE059D92F8A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3960000" cy="1440000"/>
          </a:xfrm>
          <a:prstGeom prst="rect">
            <a:avLst/>
          </a:prstGeom>
        </p:spPr>
        <p:txBody>
          <a:bodyPr vert="horz" lIns="0" tIns="0" rIns="0" bIns="0" rtlCol="0" anchor="b">
            <a:normAutofit/>
          </a:bodyPr>
          <a:lstStyle/>
          <a:p>
            <a:r>
              <a:rPr lang="en-US" dirty="0"/>
              <a:t>Click to edit Master title style</a:t>
            </a:r>
            <a:endParaRPr lang="de-DE" dirty="0"/>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4000" y="6264000"/>
            <a:ext cx="3960000" cy="594000"/>
          </a:xfrm>
          <a:prstGeom prst="rect">
            <a:avLst/>
          </a:prstGeom>
        </p:spPr>
        <p:txBody>
          <a:bodyPr vert="horz" lIns="0" tIns="0" rIns="0" bIns="0" rtlCol="0" anchor="ctr"/>
          <a:lstStyle>
            <a:lvl1pPr algn="l">
              <a:defRPr sz="1000" b="0">
                <a:solidFill>
                  <a:schemeClr val="bg1"/>
                </a:solidFill>
              </a:defRPr>
            </a:lvl1pPr>
          </a:lstStyle>
          <a:p>
            <a:r>
              <a:rPr lang="de-DE"/>
              <a:t>Odvjetničko društvo Bardek, Lisac, Mušec, Skoko i partneri d.o.o. u suradnji s CMS Reich-Rohrwig Hainz (CMS Hrvatska)</a:t>
            </a:r>
            <a:endParaRPr lang="de-DE" dirty="0"/>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3960000" cy="900000"/>
          </a:xfrm>
          <a:prstGeom prst="rect">
            <a:avLst/>
          </a:prstGeom>
        </p:spPr>
        <p:txBody>
          <a:bodyPr vert="horz" lIns="0" tIns="0" rIns="0" bIns="0" rtlCol="0">
            <a:normAutofit/>
          </a:bodyPr>
          <a:lstStyle/>
          <a:p>
            <a:pPr lvl="0"/>
            <a:r>
              <a:rPr lang="en-US" dirty="0"/>
              <a:t>Click to edit Master text styles</a:t>
            </a:r>
          </a:p>
        </p:txBody>
      </p:sp>
      <p:pic>
        <p:nvPicPr>
          <p:cNvPr id="17" name="Picture 16">
            <a:extLst>
              <a:ext uri="{FF2B5EF4-FFF2-40B4-BE49-F238E27FC236}">
                <a16:creationId xmlns:a16="http://schemas.microsoft.com/office/drawing/2014/main" id="{4467F849-982C-4E05-9341-8D64FFDF267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077490" y="587156"/>
            <a:ext cx="1526340" cy="770171"/>
          </a:xfrm>
          <a:prstGeom prst="rect">
            <a:avLst/>
          </a:prstGeom>
        </p:spPr>
      </p:pic>
      <p:sp>
        <p:nvSpPr>
          <p:cNvPr id="7" name="Date Placeholder 2">
            <a:extLst>
              <a:ext uri="{FF2B5EF4-FFF2-40B4-BE49-F238E27FC236}">
                <a16:creationId xmlns:a16="http://schemas.microsoft.com/office/drawing/2014/main" id="{31262F2E-B489-433F-8F79-E9EF8DF59209}"/>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sr-Latn-RS"/>
              <a:t>Vertikalna ograničenja | Marija Zrno Prošić</a:t>
            </a:r>
            <a:endParaRPr lang="en-GB" dirty="0"/>
          </a:p>
        </p:txBody>
      </p:sp>
    </p:spTree>
    <p:extLst>
      <p:ext uri="{BB962C8B-B14F-4D97-AF65-F5344CB8AC3E}">
        <p14:creationId xmlns:p14="http://schemas.microsoft.com/office/powerpoint/2010/main" val="2146887442"/>
      </p:ext>
    </p:extLst>
  </p:cSld>
  <p:clrMap bg1="lt1" tx1="dk1" bg2="lt2" tx2="dk2" accent1="accent1" accent2="accent2" accent3="accent3" accent4="accent4" accent5="accent5" accent6="accent6" hlink="hlink" folHlink="folHlink"/>
  <p:sldLayoutIdLst>
    <p:sldLayoutId id="2147484190" r:id="rId1"/>
  </p:sldLayoutIdLst>
  <p:hf hdr="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bg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p15:clr>
            <a:srgbClr val="F26B43"/>
          </p15:clr>
        </p15:guide>
        <p15:guide id="3" pos="370">
          <p15:clr>
            <a:srgbClr val="F26B43"/>
          </p15:clr>
        </p15:guide>
        <p15:guide id="4" orient="horz" pos="368">
          <p15:clr>
            <a:srgbClr val="F26B43"/>
          </p15:clr>
        </p15:guide>
        <p15:guide id="5" orient="horz" pos="3952">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94000" y="2412000"/>
            <a:ext cx="96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40pt, bold.</a:t>
            </a:r>
            <a:endParaRPr lang="de-DE" dirty="0"/>
          </a:p>
        </p:txBody>
      </p:sp>
      <p:sp>
        <p:nvSpPr>
          <p:cNvPr id="3" name="Textplatzhalter 2"/>
          <p:cNvSpPr>
            <a:spLocks noGrp="1"/>
          </p:cNvSpPr>
          <p:nvPr>
            <p:ph type="body" idx="1"/>
          </p:nvPr>
        </p:nvSpPr>
        <p:spPr>
          <a:xfrm>
            <a:off x="594000" y="4212000"/>
            <a:ext cx="9600000" cy="936000"/>
          </a:xfrm>
          <a:prstGeom prst="rect">
            <a:avLst/>
          </a:prstGeom>
        </p:spPr>
        <p:txBody>
          <a:bodyPr vert="horz" lIns="0" tIns="0" rIns="0" bIns="0" rtlCol="0" anchor="t" anchorCtr="0">
            <a:noAutofit/>
          </a:bodyPr>
          <a:lstStyle/>
          <a:p>
            <a:pPr lvl="0"/>
            <a:r>
              <a:rPr lang="en-US" dirty="0"/>
              <a:t>This is the sub-heading, Arial 14/18pt.</a:t>
            </a:r>
          </a:p>
        </p:txBody>
      </p:sp>
      <p:sp>
        <p:nvSpPr>
          <p:cNvPr id="5" name="TextBox 4" descr="CMSLegal_Cover_Footer_and_Date">
            <a:extLst>
              <a:ext uri="{FF2B5EF4-FFF2-40B4-BE49-F238E27FC236}">
                <a16:creationId xmlns:a16="http://schemas.microsoft.com/office/drawing/2014/main" id="{B5903345-5769-40C2-A4C3-874FDA42C4FF}"/>
              </a:ext>
            </a:extLst>
          </p:cNvPr>
          <p:cNvSpPr txBox="1"/>
          <p:nvPr userDrawn="1">
            <p:custDataLst>
              <p:tags r:id="rId10"/>
            </p:custDataLst>
          </p:nvPr>
        </p:nvSpPr>
        <p:spPr>
          <a:xfrm>
            <a:off x="915725"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chemeClr val="tx1"/>
              </a:solidFill>
              <a:latin typeface="Arial"/>
              <a:cs typeface="Arial" pitchFamily="34" charset="0"/>
            </a:endParaRPr>
          </a:p>
        </p:txBody>
      </p:sp>
    </p:spTree>
    <p:extLst>
      <p:ext uri="{BB962C8B-B14F-4D97-AF65-F5344CB8AC3E}">
        <p14:creationId xmlns:p14="http://schemas.microsoft.com/office/powerpoint/2010/main" val="1925148769"/>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Lst>
  <p:hf hdr="0"/>
  <p:txStyles>
    <p:titleStyle>
      <a:lvl1pPr algn="l" rtl="0" eaLnBrk="1" fontAlgn="base" hangingPunct="1">
        <a:spcBef>
          <a:spcPct val="0"/>
        </a:spcBef>
        <a:spcAft>
          <a:spcPct val="0"/>
        </a:spcAft>
        <a:defRPr lang="de-DE" sz="4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20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454041"/>
            <a:ext cx="1104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sp>
        <p:nvSpPr>
          <p:cNvPr id="8"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Tree>
    <p:extLst>
      <p:ext uri="{BB962C8B-B14F-4D97-AF65-F5344CB8AC3E}">
        <p14:creationId xmlns:p14="http://schemas.microsoft.com/office/powerpoint/2010/main" val="1790928304"/>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Lst>
  <p:hf hdr="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0.xml"/><Relationship Id="rId1" Type="http://schemas.openxmlformats.org/officeDocument/2006/relationships/tags" Target="../tags/tag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36.xml"/><Relationship Id="rId7" Type="http://schemas.openxmlformats.org/officeDocument/2006/relationships/image" Target="../media/image29.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57.xml"/><Relationship Id="rId5" Type="http://schemas.openxmlformats.org/officeDocument/2006/relationships/tags" Target="../tags/tag38.xml"/><Relationship Id="rId4" Type="http://schemas.openxmlformats.org/officeDocument/2006/relationships/tags" Target="../tags/tag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41.xml"/><Relationship Id="rId7" Type="http://schemas.openxmlformats.org/officeDocument/2006/relationships/notesSlide" Target="../notesSlides/notesSlide16.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30.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0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descr="CMSLegal_BG_IM_Fill">
            <a:extLst>
              <a:ext uri="{FF2B5EF4-FFF2-40B4-BE49-F238E27FC236}">
                <a16:creationId xmlns:a16="http://schemas.microsoft.com/office/drawing/2014/main" id="{DD3F7E70-5670-0928-8C98-916A39778656}"/>
              </a:ext>
            </a:extLst>
          </p:cNvPr>
          <p:cNvSpPr>
            <a:spLocks noChangeArrowheads="1"/>
          </p:cNvSpPr>
          <p:nvPr/>
        </p:nvSpPr>
        <p:spPr bwMode="auto">
          <a:xfrm>
            <a:off x="681"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rgbClr val="FFFFFF">
              <a:alpha val="70000"/>
            </a:srgbClr>
          </a:solidFill>
          <a:ln w="9525">
            <a:noFill/>
            <a:miter lim="800000"/>
            <a:headEnd/>
            <a:tailEnd/>
          </a:ln>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110" charset="0"/>
              <a:ea typeface="+mn-ea"/>
              <a:cs typeface="+mn-cs"/>
            </a:endParaRPr>
          </a:p>
        </p:txBody>
      </p:sp>
      <p:sp>
        <p:nvSpPr>
          <p:cNvPr id="4" name="Title 4">
            <a:extLst>
              <a:ext uri="{FF2B5EF4-FFF2-40B4-BE49-F238E27FC236}">
                <a16:creationId xmlns:a16="http://schemas.microsoft.com/office/drawing/2014/main" id="{701F074A-3691-5A80-2677-01CC9F4A11F1}"/>
              </a:ext>
            </a:extLst>
          </p:cNvPr>
          <p:cNvSpPr txBox="1">
            <a:spLocks/>
          </p:cNvSpPr>
          <p:nvPr/>
        </p:nvSpPr>
        <p:spPr>
          <a:xfrm>
            <a:off x="352597" y="2751580"/>
            <a:ext cx="8572502" cy="209778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3900" b="1" i="0" u="none" strike="noStrike" kern="1200" cap="none" spc="0" normalizeH="0" baseline="0" noProof="0" dirty="0">
                <a:ln>
                  <a:noFill/>
                </a:ln>
                <a:solidFill>
                  <a:prstClr val="black"/>
                </a:solidFill>
                <a:effectLst/>
                <a:uLnTx/>
                <a:uFillTx/>
                <a:latin typeface="Arial"/>
                <a:ea typeface="+mj-ea"/>
                <a:cs typeface="+mj-cs"/>
              </a:rPr>
              <a:t>Najčešća vertikalna ograničenja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j-ea"/>
                <a:cs typeface="+mj-cs"/>
              </a:rPr>
              <a:t>Meet to Compete</a:t>
            </a:r>
            <a:r>
              <a:rPr kumimoji="0" lang="hr-HR" sz="2400" b="0" i="0" u="none" strike="noStrike" kern="1200" cap="none" spc="0" normalizeH="0" baseline="0" noProof="0" dirty="0">
                <a:ln>
                  <a:noFill/>
                </a:ln>
                <a:solidFill>
                  <a:prstClr val="black"/>
                </a:solidFill>
                <a:effectLst/>
                <a:uLnTx/>
                <a:uFillTx/>
                <a:latin typeface="Arial"/>
                <a:ea typeface="+mj-ea"/>
                <a:cs typeface="+mj-cs"/>
              </a:rPr>
              <a:t> </a:t>
            </a:r>
            <a:r>
              <a:rPr kumimoji="0" lang="hr-HR" sz="2400" b="0" i="0" u="none" strike="noStrike" kern="1200" cap="none" spc="0" normalizeH="0" baseline="0" noProof="0" dirty="0" err="1">
                <a:ln>
                  <a:noFill/>
                </a:ln>
                <a:solidFill>
                  <a:prstClr val="black"/>
                </a:solidFill>
                <a:effectLst/>
                <a:uLnTx/>
                <a:uFillTx/>
                <a:latin typeface="Arial"/>
                <a:ea typeface="+mj-ea"/>
                <a:cs typeface="+mj-cs"/>
              </a:rPr>
              <a:t>Competition</a:t>
            </a:r>
            <a:r>
              <a:rPr kumimoji="0" lang="hr-HR" sz="2400" b="0" i="0" u="none" strike="noStrike" kern="1200" cap="none" spc="0" normalizeH="0" baseline="0" noProof="0" dirty="0">
                <a:ln>
                  <a:noFill/>
                </a:ln>
                <a:solidFill>
                  <a:prstClr val="black"/>
                </a:solidFill>
                <a:effectLst/>
                <a:uLnTx/>
                <a:uFillTx/>
                <a:latin typeface="Arial"/>
                <a:ea typeface="+mj-ea"/>
                <a:cs typeface="+mj-cs"/>
              </a:rPr>
              <a:t> </a:t>
            </a:r>
            <a:r>
              <a:rPr kumimoji="0" lang="hr-HR" sz="2400" b="0" i="0" u="none" strike="noStrike" kern="1200" cap="none" spc="0" normalizeH="0" baseline="0" noProof="0" dirty="0" err="1">
                <a:ln>
                  <a:noFill/>
                </a:ln>
                <a:solidFill>
                  <a:prstClr val="black"/>
                </a:solidFill>
                <a:effectLst/>
                <a:uLnTx/>
                <a:uFillTx/>
                <a:latin typeface="Arial"/>
                <a:ea typeface="+mj-ea"/>
                <a:cs typeface="+mj-cs"/>
              </a:rPr>
              <a:t>Law</a:t>
            </a:r>
            <a:r>
              <a:rPr kumimoji="0" lang="hr-HR" sz="2400" b="0" i="0" u="none" strike="noStrike" kern="1200" cap="none" spc="0" normalizeH="0" baseline="0" noProof="0" dirty="0">
                <a:ln>
                  <a:noFill/>
                </a:ln>
                <a:solidFill>
                  <a:prstClr val="black"/>
                </a:solidFill>
                <a:effectLst/>
                <a:uLnTx/>
                <a:uFillTx/>
                <a:latin typeface="Arial"/>
                <a:ea typeface="+mj-ea"/>
                <a:cs typeface="+mj-cs"/>
              </a:rPr>
              <a:t> </a:t>
            </a:r>
            <a:r>
              <a:rPr kumimoji="0" lang="hr-HR" sz="2400" b="0" i="0" u="none" strike="noStrike" kern="1200" cap="none" spc="0" normalizeH="0" baseline="0" noProof="0" dirty="0" err="1">
                <a:ln>
                  <a:noFill/>
                </a:ln>
                <a:solidFill>
                  <a:prstClr val="black"/>
                </a:solidFill>
                <a:effectLst/>
                <a:uLnTx/>
                <a:uFillTx/>
                <a:latin typeface="Arial"/>
                <a:ea typeface="+mj-ea"/>
                <a:cs typeface="+mj-cs"/>
              </a:rPr>
              <a:t>and</a:t>
            </a:r>
            <a:r>
              <a:rPr kumimoji="0" lang="hr-HR" sz="2400" b="0" i="0" u="none" strike="noStrike" kern="1200" cap="none" spc="0" normalizeH="0" baseline="0" noProof="0" dirty="0">
                <a:ln>
                  <a:noFill/>
                </a:ln>
                <a:solidFill>
                  <a:prstClr val="black"/>
                </a:solidFill>
                <a:effectLst/>
                <a:uLnTx/>
                <a:uFillTx/>
                <a:latin typeface="Arial"/>
                <a:ea typeface="+mj-ea"/>
                <a:cs typeface="+mj-cs"/>
              </a:rPr>
              <a:t> </a:t>
            </a:r>
            <a:r>
              <a:rPr kumimoji="0" lang="hr-HR" sz="2400" b="0" i="0" u="none" strike="noStrike" kern="1200" cap="none" spc="0" normalizeH="0" baseline="0" noProof="0" dirty="0" err="1">
                <a:ln>
                  <a:noFill/>
                </a:ln>
                <a:solidFill>
                  <a:prstClr val="black"/>
                </a:solidFill>
                <a:effectLst/>
                <a:uLnTx/>
                <a:uFillTx/>
                <a:latin typeface="Arial"/>
                <a:ea typeface="+mj-ea"/>
                <a:cs typeface="+mj-cs"/>
              </a:rPr>
              <a:t>Policy</a:t>
            </a:r>
            <a:r>
              <a:rPr kumimoji="0" lang="hr-HR" sz="2400" b="0" i="0" u="none" strike="noStrike" kern="1200" cap="none" spc="0" normalizeH="0" baseline="0" noProof="0" dirty="0">
                <a:ln>
                  <a:noFill/>
                </a:ln>
                <a:solidFill>
                  <a:prstClr val="black"/>
                </a:solidFill>
                <a:effectLst/>
                <a:uLnTx/>
                <a:uFillTx/>
                <a:latin typeface="Arial"/>
                <a:ea typeface="+mj-ea"/>
                <a:cs typeface="+mj-cs"/>
              </a:rPr>
              <a:t> </a:t>
            </a:r>
            <a:r>
              <a:rPr kumimoji="0" lang="hr-HR" sz="2400" b="0" i="0" u="none" strike="noStrike" kern="1200" cap="none" spc="0" normalizeH="0" baseline="0" noProof="0" dirty="0" err="1">
                <a:ln>
                  <a:noFill/>
                </a:ln>
                <a:solidFill>
                  <a:prstClr val="black"/>
                </a:solidFill>
                <a:effectLst/>
                <a:uLnTx/>
                <a:uFillTx/>
                <a:latin typeface="Arial"/>
                <a:ea typeface="+mj-ea"/>
                <a:cs typeface="+mj-cs"/>
              </a:rPr>
              <a:t>Conference</a:t>
            </a:r>
            <a:r>
              <a:rPr kumimoji="0" lang="en-US" sz="2400" b="0" i="0" u="none" strike="noStrike" kern="1200" cap="none" spc="0" normalizeH="0" baseline="0" noProof="0" dirty="0">
                <a:ln>
                  <a:noFill/>
                </a:ln>
                <a:solidFill>
                  <a:prstClr val="black"/>
                </a:solidFill>
                <a:effectLst/>
                <a:uLnTx/>
                <a:uFillTx/>
                <a:latin typeface="Arial"/>
                <a:ea typeface="+mj-ea"/>
                <a:cs typeface="+mj-cs"/>
              </a:rPr>
              <a:t> </a:t>
            </a:r>
            <a:r>
              <a:rPr kumimoji="0" lang="en-US" sz="2400" b="0" i="0" u="none" strike="noStrike" kern="1200" cap="none" spc="0" normalizeH="0" baseline="0" noProof="0" dirty="0" err="1">
                <a:ln>
                  <a:noFill/>
                </a:ln>
                <a:solidFill>
                  <a:prstClr val="black"/>
                </a:solidFill>
                <a:effectLst/>
                <a:uLnTx/>
                <a:uFillTx/>
                <a:latin typeface="Arial"/>
                <a:ea typeface="+mj-ea"/>
                <a:cs typeface="+mj-cs"/>
              </a:rPr>
              <a:t>Opatija</a:t>
            </a:r>
            <a:r>
              <a:rPr kumimoji="0" lang="en-US" sz="2400" b="0" i="0" u="none" strike="noStrike" kern="1200" cap="none" spc="0" normalizeH="0" baseline="0" noProof="0" dirty="0">
                <a:ln>
                  <a:noFill/>
                </a:ln>
                <a:solidFill>
                  <a:prstClr val="black"/>
                </a:solidFill>
                <a:effectLst/>
                <a:uLnTx/>
                <a:uFillTx/>
                <a:latin typeface="Arial"/>
                <a:ea typeface="+mj-ea"/>
                <a:cs typeface="+mj-cs"/>
              </a:rPr>
              <a:t>, 10. </a:t>
            </a:r>
            <a:r>
              <a:rPr kumimoji="0" lang="en-US" sz="2400" b="0" i="0" u="none" strike="noStrike" kern="1200" cap="none" spc="0" normalizeH="0" baseline="0" noProof="0" dirty="0" err="1">
                <a:ln>
                  <a:noFill/>
                </a:ln>
                <a:solidFill>
                  <a:prstClr val="black"/>
                </a:solidFill>
                <a:effectLst/>
                <a:uLnTx/>
                <a:uFillTx/>
                <a:latin typeface="Arial"/>
                <a:ea typeface="+mj-ea"/>
                <a:cs typeface="+mj-cs"/>
              </a:rPr>
              <a:t>svibnja</a:t>
            </a:r>
            <a:r>
              <a:rPr kumimoji="0" lang="hr-HR" sz="2400" b="0" i="0" u="none" strike="noStrike" kern="1200" cap="none" spc="0" normalizeH="0" baseline="0" noProof="0" dirty="0">
                <a:ln>
                  <a:noFill/>
                </a:ln>
                <a:solidFill>
                  <a:prstClr val="black"/>
                </a:solidFill>
                <a:effectLst/>
                <a:uLnTx/>
                <a:uFillTx/>
                <a:latin typeface="Arial"/>
                <a:ea typeface="+mj-ea"/>
                <a:cs typeface="+mj-cs"/>
              </a:rPr>
              <a:t> </a:t>
            </a:r>
            <a:r>
              <a:rPr kumimoji="0" lang="en-US" sz="2400" b="0" i="0" u="none" strike="noStrike" kern="1200" cap="none" spc="0" normalizeH="0" baseline="0" noProof="0" dirty="0">
                <a:ln>
                  <a:noFill/>
                </a:ln>
                <a:solidFill>
                  <a:prstClr val="black"/>
                </a:solidFill>
                <a:effectLst/>
                <a:uLnTx/>
                <a:uFillTx/>
                <a:latin typeface="Arial"/>
                <a:ea typeface="+mj-ea"/>
                <a:cs typeface="+mj-cs"/>
              </a:rPr>
              <a:t>2024.</a:t>
            </a:r>
            <a:endParaRPr kumimoji="0" lang="hr-HR" sz="2400" b="0"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2400" b="0" i="0" u="none" strike="noStrike" kern="1200" cap="none" spc="0" normalizeH="0" baseline="0" noProof="0" dirty="0">
                <a:ln>
                  <a:noFill/>
                </a:ln>
                <a:solidFill>
                  <a:prstClr val="black"/>
                </a:solidFill>
                <a:effectLst/>
                <a:uLnTx/>
                <a:uFillTx/>
                <a:latin typeface="Arial"/>
                <a:ea typeface="+mj-ea"/>
                <a:cs typeface="+mj-cs"/>
              </a:rPr>
              <a:t>Marija Zrno Prošić</a:t>
            </a:r>
          </a:p>
        </p:txBody>
      </p:sp>
      <p:sp>
        <p:nvSpPr>
          <p:cNvPr id="9" name="Text Placeholder 2">
            <a:extLst>
              <a:ext uri="{FF2B5EF4-FFF2-40B4-BE49-F238E27FC236}">
                <a16:creationId xmlns:a16="http://schemas.microsoft.com/office/drawing/2014/main" id="{50008B84-B287-38A7-5D73-3EA99C0262B8}"/>
              </a:ext>
            </a:extLst>
          </p:cNvPr>
          <p:cNvSpPr txBox="1">
            <a:spLocks/>
          </p:cNvSpPr>
          <p:nvPr>
            <p:custDataLst>
              <p:tags r:id="rId1"/>
            </p:custDataLst>
          </p:nvPr>
        </p:nvSpPr>
        <p:spPr>
          <a:xfrm>
            <a:off x="587375" y="4829059"/>
            <a:ext cx="9792626" cy="900000"/>
          </a:xfrm>
          <a:prstGeom prst="rect">
            <a:avLst/>
          </a:prstGeom>
        </p:spPr>
        <p:txBody>
          <a:bodyPr vert="horz" lIns="0" tIns="0" rIns="0" bIns="0" rtlCol="0" anchor="t" anchorCtr="0">
            <a:noAutofit/>
          </a:bodyPr>
          <a:lstStyle>
            <a:lvl1pPr marL="0" indent="0" algn="l" rtl="0" eaLnBrk="1" fontAlgn="base" hangingPunct="1">
              <a:spcBef>
                <a:spcPct val="20000"/>
              </a:spcBef>
              <a:spcAft>
                <a:spcPct val="0"/>
              </a:spcAft>
              <a:defRPr lang="en-US" sz="2000" kern="1800" baseline="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8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8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8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8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400" b="0" i="0" u="none" strike="noStrike" kern="1800" cap="none" spc="0" normalizeH="0" baseline="0" noProof="0" dirty="0">
                <a:ln>
                  <a:noFill/>
                </a:ln>
                <a:solidFill>
                  <a:prstClr val="black"/>
                </a:solidFill>
                <a:effectLst/>
                <a:uLnTx/>
                <a:uFillTx/>
                <a:latin typeface="Arial"/>
                <a:cs typeface="Arial" pitchFamily="34" charset="0"/>
              </a:rPr>
              <a:t>Odvjetničko društvo Bardek, Lisac, Mušec, Skoko i partneri d.o.o. u suradnji s CMS </a:t>
            </a:r>
            <a:r>
              <a:rPr kumimoji="0" lang="hr-HR" sz="1400" b="0" i="0" u="none" strike="noStrike" kern="1800" cap="none" spc="0" normalizeH="0" baseline="0" noProof="0" dirty="0" err="1">
                <a:ln>
                  <a:noFill/>
                </a:ln>
                <a:solidFill>
                  <a:prstClr val="black"/>
                </a:solidFill>
                <a:effectLst/>
                <a:uLnTx/>
                <a:uFillTx/>
                <a:latin typeface="Arial"/>
                <a:cs typeface="Arial" pitchFamily="34" charset="0"/>
              </a:rPr>
              <a:t>Reich-Rohrwig</a:t>
            </a:r>
            <a:r>
              <a:rPr kumimoji="0" lang="hr-HR" sz="1400" b="0" i="0" u="none" strike="noStrike" kern="1800" cap="none" spc="0" normalizeH="0" baseline="0" noProof="0" dirty="0">
                <a:ln>
                  <a:noFill/>
                </a:ln>
                <a:solidFill>
                  <a:prstClr val="black"/>
                </a:solidFill>
                <a:effectLst/>
                <a:uLnTx/>
                <a:uFillTx/>
                <a:latin typeface="Arial"/>
                <a:cs typeface="Arial" pitchFamily="34" charset="0"/>
              </a:rPr>
              <a:t> </a:t>
            </a:r>
            <a:r>
              <a:rPr kumimoji="0" lang="hr-HR" sz="1400" b="0" i="0" u="none" strike="noStrike" kern="1800" cap="none" spc="0" normalizeH="0" baseline="0" noProof="0" dirty="0" err="1">
                <a:ln>
                  <a:noFill/>
                </a:ln>
                <a:solidFill>
                  <a:prstClr val="black"/>
                </a:solidFill>
                <a:effectLst/>
                <a:uLnTx/>
                <a:uFillTx/>
                <a:latin typeface="Arial"/>
                <a:cs typeface="Arial" pitchFamily="34" charset="0"/>
              </a:rPr>
              <a:t>Hainz</a:t>
            </a:r>
            <a:r>
              <a:rPr kumimoji="0" lang="hr-HR" sz="1400" b="0" i="0" u="none" strike="noStrike" kern="1800" cap="none" spc="0" normalizeH="0" baseline="0" noProof="0" dirty="0">
                <a:ln>
                  <a:noFill/>
                </a:ln>
                <a:solidFill>
                  <a:prstClr val="black"/>
                </a:solidFill>
                <a:effectLst/>
                <a:uLnTx/>
                <a:uFillTx/>
                <a:latin typeface="Arial"/>
                <a:cs typeface="Arial" pitchFamily="34" charset="0"/>
              </a:rPr>
              <a:t> (CMS Hrvatska)</a:t>
            </a:r>
          </a:p>
        </p:txBody>
      </p:sp>
    </p:spTree>
    <p:extLst>
      <p:ext uri="{BB962C8B-B14F-4D97-AF65-F5344CB8AC3E}">
        <p14:creationId xmlns:p14="http://schemas.microsoft.com/office/powerpoint/2010/main" val="3033974345"/>
      </p:ext>
    </p:extLst>
  </p:cSld>
  <p:clrMapOvr>
    <a:masterClrMapping/>
  </p:clrMapOvr>
  <mc:AlternateContent xmlns:mc="http://schemas.openxmlformats.org/markup-compatibility/2006" xmlns:p14="http://schemas.microsoft.com/office/powerpoint/2010/main">
    <mc:Choice Requires="p14">
      <p:transition spd="slow" p14:dur="2000" advTm="29027"/>
    </mc:Choice>
    <mc:Fallback xmlns="">
      <p:transition spd="slow" advTm="2902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6693F-BE5C-8010-7CA7-D2477023F99B}"/>
              </a:ext>
            </a:extLst>
          </p:cNvPr>
          <p:cNvSpPr>
            <a:spLocks noGrp="1"/>
          </p:cNvSpPr>
          <p:nvPr>
            <p:ph type="title"/>
          </p:nvPr>
        </p:nvSpPr>
        <p:spPr>
          <a:xfrm>
            <a:off x="6739089" y="1406799"/>
            <a:ext cx="4860000" cy="557188"/>
          </a:xfrm>
        </p:spPr>
        <p:txBody>
          <a:bodyPr>
            <a:normAutofit/>
          </a:bodyPr>
          <a:lstStyle/>
          <a:p>
            <a:r>
              <a:rPr kumimoji="0" lang="hr-HR" sz="2500" b="1" i="0" u="none" strike="noStrike" kern="1200" cap="none" spc="0" normalizeH="0" baseline="0" noProof="0" dirty="0">
                <a:ln>
                  <a:noFill/>
                </a:ln>
                <a:solidFill>
                  <a:srgbClr val="0D535F"/>
                </a:solidFill>
                <a:effectLst/>
                <a:uLnTx/>
                <a:uFillTx/>
                <a:latin typeface="Arial"/>
                <a:ea typeface="+mn-ea"/>
                <a:cs typeface="+mn-cs"/>
              </a:rPr>
              <a:t>Selektivna distribucija</a:t>
            </a:r>
            <a:endParaRPr lang="de-AT" sz="2500" b="1" dirty="0">
              <a:solidFill>
                <a:srgbClr val="0D535F"/>
              </a:solidFill>
            </a:endParaRPr>
          </a:p>
        </p:txBody>
      </p:sp>
      <p:sp>
        <p:nvSpPr>
          <p:cNvPr id="18" name="Textplatzhalter 2">
            <a:extLst>
              <a:ext uri="{FF2B5EF4-FFF2-40B4-BE49-F238E27FC236}">
                <a16:creationId xmlns:a16="http://schemas.microsoft.com/office/drawing/2014/main" id="{E2607D43-6641-53B7-BEC1-3703E3DA0F94}"/>
              </a:ext>
            </a:extLst>
          </p:cNvPr>
          <p:cNvSpPr txBox="1">
            <a:spLocks/>
          </p:cNvSpPr>
          <p:nvPr/>
        </p:nvSpPr>
        <p:spPr>
          <a:xfrm>
            <a:off x="6588356" y="2477610"/>
            <a:ext cx="5118221" cy="4464000"/>
          </a:xfrm>
          <a:prstGeom prst="rect">
            <a:avLst/>
          </a:prstGeom>
        </p:spPr>
        <p:txBody>
          <a:bodyPr vert="horz" lIns="0" tIns="0" rIns="0" bIns="0" rtlCol="0">
            <a:no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ts val="2400"/>
              </a:lnSpc>
              <a:spcBef>
                <a:spcPts val="1000"/>
              </a:spcBef>
              <a:spcAft>
                <a:spcPts val="0"/>
              </a:spcAft>
              <a:buClrTx/>
              <a:buSzTx/>
              <a:buFont typeface="Arial" panose="020B0604020202020204" pitchFamily="34" charset="0"/>
              <a:buChar char="•"/>
              <a:tabLst/>
              <a:defRPr/>
            </a:pPr>
            <a:r>
              <a:rPr lang="hr-HR" sz="2000" dirty="0">
                <a:latin typeface="Arial"/>
              </a:rPr>
              <a:t>O</a:t>
            </a:r>
            <a:r>
              <a:rPr kumimoji="0" lang="hr-HR" sz="2000" b="0" i="0" u="none" strike="noStrike" kern="1200" cap="none" spc="0" normalizeH="0" baseline="0" noProof="0" dirty="0" err="1">
                <a:ln>
                  <a:noFill/>
                </a:ln>
                <a:effectLst/>
                <a:uLnTx/>
                <a:uFillTx/>
                <a:latin typeface="Arial"/>
                <a:ea typeface="+mn-ea"/>
                <a:cs typeface="+mn-cs"/>
              </a:rPr>
              <a:t>graničavanje</a:t>
            </a:r>
            <a:r>
              <a:rPr kumimoji="0" lang="hr-HR" sz="2000" b="0" i="0" u="none" strike="noStrike" kern="1200" cap="none" spc="0" normalizeH="0" baseline="0" noProof="0" dirty="0">
                <a:ln>
                  <a:noFill/>
                </a:ln>
                <a:effectLst/>
                <a:uLnTx/>
                <a:uFillTx/>
                <a:latin typeface="Arial"/>
                <a:ea typeface="+mn-ea"/>
                <a:cs typeface="+mn-cs"/>
              </a:rPr>
              <a:t> područja/kupaca članovima sustava (5 iznimki)</a:t>
            </a:r>
          </a:p>
          <a:p>
            <a:pPr>
              <a:buFont typeface="Arial" panose="020B0604020202020204" pitchFamily="34" charset="0"/>
              <a:buChar char="•"/>
              <a:defRPr/>
            </a:pPr>
            <a:r>
              <a:rPr lang="en-US" sz="2000" dirty="0">
                <a:latin typeface="Arial"/>
              </a:rPr>
              <a:t>Ograničavanje </a:t>
            </a:r>
            <a:r>
              <a:rPr lang="hr-HR" sz="2000" b="1" dirty="0">
                <a:latin typeface="Arial"/>
              </a:rPr>
              <a:t>međusobne opskrbe </a:t>
            </a:r>
            <a:r>
              <a:rPr lang="en-US" sz="2000" dirty="0" err="1">
                <a:latin typeface="Arial"/>
              </a:rPr>
              <a:t>članova</a:t>
            </a:r>
            <a:r>
              <a:rPr lang="en-US" sz="2000" dirty="0">
                <a:latin typeface="Arial"/>
              </a:rPr>
              <a:t> </a:t>
            </a:r>
            <a:r>
              <a:rPr lang="en-US" sz="2000" dirty="0" err="1">
                <a:latin typeface="Arial"/>
              </a:rPr>
              <a:t>sustava</a:t>
            </a:r>
            <a:endParaRPr lang="hr-HR" sz="2000" dirty="0">
              <a:latin typeface="Arial"/>
            </a:endParaRPr>
          </a:p>
          <a:p>
            <a:pPr>
              <a:buFont typeface="Arial" panose="020B0604020202020204" pitchFamily="34" charset="0"/>
              <a:buChar char="•"/>
              <a:defRPr/>
            </a:pPr>
            <a:r>
              <a:rPr kumimoji="0" lang="en-US" sz="2000" b="0" i="0" u="none" strike="noStrike" kern="1200" cap="none" spc="0" normalizeH="0" baseline="0" noProof="0" dirty="0">
                <a:ln>
                  <a:noFill/>
                </a:ln>
                <a:effectLst/>
                <a:uLnTx/>
                <a:uFillTx/>
                <a:latin typeface="Arial"/>
                <a:ea typeface="+mn-ea"/>
                <a:cs typeface="+mn-cs"/>
              </a:rPr>
              <a:t>Ograničavanje </a:t>
            </a:r>
            <a:r>
              <a:rPr kumimoji="0" lang="en-US" sz="2000" i="0" u="none" strike="noStrike" kern="1200" cap="none" spc="0" normalizeH="0" baseline="0" noProof="0" dirty="0" err="1">
                <a:ln>
                  <a:noFill/>
                </a:ln>
                <a:effectLst/>
                <a:uLnTx/>
                <a:uFillTx/>
                <a:latin typeface="Arial"/>
                <a:ea typeface="+mn-ea"/>
                <a:cs typeface="+mn-cs"/>
              </a:rPr>
              <a:t>aktivne</a:t>
            </a:r>
            <a:r>
              <a:rPr kumimoji="0" lang="en-US" sz="2000" i="0" u="none" strike="noStrike" kern="1200" cap="none" spc="0" normalizeH="0" baseline="0" noProof="0" dirty="0">
                <a:ln>
                  <a:noFill/>
                </a:ln>
                <a:effectLst/>
                <a:uLnTx/>
                <a:uFillTx/>
                <a:latin typeface="Arial"/>
                <a:ea typeface="+mn-ea"/>
                <a:cs typeface="+mn-cs"/>
              </a:rPr>
              <a:t> i</a:t>
            </a:r>
            <a:r>
              <a:rPr kumimoji="0" lang="hr-HR" sz="2000" i="0" u="none" strike="noStrike" kern="1200" cap="none" spc="0" normalizeH="0" baseline="0" noProof="0" dirty="0">
                <a:ln>
                  <a:noFill/>
                </a:ln>
                <a:effectLst/>
                <a:uLnTx/>
                <a:uFillTx/>
                <a:latin typeface="Arial"/>
                <a:ea typeface="+mn-ea"/>
                <a:cs typeface="+mn-cs"/>
              </a:rPr>
              <a:t>li</a:t>
            </a:r>
            <a:r>
              <a:rPr kumimoji="0" lang="en-US" sz="2000" i="0" u="none" strike="noStrike" kern="1200" cap="none" spc="0" normalizeH="0" baseline="0" noProof="0" dirty="0">
                <a:ln>
                  <a:noFill/>
                </a:ln>
                <a:effectLst/>
                <a:uLnTx/>
                <a:uFillTx/>
                <a:latin typeface="Arial"/>
                <a:ea typeface="+mn-ea"/>
                <a:cs typeface="+mn-cs"/>
              </a:rPr>
              <a:t> </a:t>
            </a:r>
            <a:r>
              <a:rPr kumimoji="0" lang="en-US" sz="2000" i="0" u="none" strike="noStrike" kern="1200" cap="none" spc="0" normalizeH="0" baseline="0" noProof="0" dirty="0" err="1">
                <a:ln>
                  <a:noFill/>
                </a:ln>
                <a:effectLst/>
                <a:uLnTx/>
                <a:uFillTx/>
                <a:latin typeface="Arial"/>
                <a:ea typeface="+mn-ea"/>
                <a:cs typeface="+mn-cs"/>
              </a:rPr>
              <a:t>pasivne</a:t>
            </a:r>
            <a:r>
              <a:rPr kumimoji="0" lang="en-US" sz="2000" i="0" u="none" strike="noStrike" kern="1200" cap="none" spc="0" normalizeH="0" baseline="0" noProof="0" dirty="0">
                <a:ln>
                  <a:noFill/>
                </a:ln>
                <a:effectLst/>
                <a:uLnTx/>
                <a:uFillTx/>
                <a:latin typeface="Arial"/>
                <a:ea typeface="+mn-ea"/>
                <a:cs typeface="+mn-cs"/>
              </a:rPr>
              <a:t> </a:t>
            </a:r>
            <a:r>
              <a:rPr kumimoji="0" lang="en-US" sz="2000" i="0" u="none" strike="noStrike" kern="1200" cap="none" spc="0" normalizeH="0" baseline="0" noProof="0" dirty="0" err="1">
                <a:ln>
                  <a:noFill/>
                </a:ln>
                <a:effectLst/>
                <a:uLnTx/>
                <a:uFillTx/>
                <a:latin typeface="Arial"/>
                <a:ea typeface="+mn-ea"/>
                <a:cs typeface="+mn-cs"/>
              </a:rPr>
              <a:t>prodaje</a:t>
            </a:r>
            <a:r>
              <a:rPr kumimoji="0" lang="hr-HR" sz="2000" i="0" u="none" strike="noStrike" kern="1200" cap="none" spc="0" normalizeH="0" baseline="0" noProof="0" dirty="0">
                <a:ln>
                  <a:noFill/>
                </a:ln>
                <a:effectLst/>
                <a:uLnTx/>
                <a:uFillTx/>
                <a:latin typeface="Arial"/>
                <a:ea typeface="+mn-ea"/>
                <a:cs typeface="+mn-cs"/>
              </a:rPr>
              <a:t> trgovcu na malo prema </a:t>
            </a:r>
            <a:r>
              <a:rPr kumimoji="0" lang="hr-HR" sz="2000" b="0" i="0" u="none" strike="noStrike" kern="1200" cap="none" spc="0" normalizeH="0" baseline="0" noProof="0" dirty="0">
                <a:ln>
                  <a:noFill/>
                </a:ln>
                <a:effectLst/>
                <a:uLnTx/>
                <a:uFillTx/>
                <a:latin typeface="Arial"/>
                <a:ea typeface="+mn-ea"/>
                <a:cs typeface="+mn-cs"/>
              </a:rPr>
              <a:t>krajnjim kupcima (uz manje iznimke)</a:t>
            </a:r>
            <a:endParaRPr kumimoji="0" lang="en-US" sz="2000" b="0" i="0" u="none" strike="noStrike" kern="1200" cap="none" spc="0" normalizeH="0" baseline="0" noProof="0" dirty="0">
              <a:ln>
                <a:noFill/>
              </a:ln>
              <a:effectLst/>
              <a:uLnTx/>
              <a:uFillTx/>
              <a:latin typeface="Arial"/>
              <a:ea typeface="+mn-ea"/>
              <a:cs typeface="+mn-cs"/>
            </a:endParaRPr>
          </a:p>
          <a:p>
            <a:pPr marR="0" lvl="0" algn="l" defTabSz="914400" rtl="0" eaLnBrk="1" fontAlgn="auto" latinLnBrk="0" hangingPunct="1">
              <a:lnSpc>
                <a:spcPts val="2400"/>
              </a:lnSpc>
              <a:spcBef>
                <a:spcPts val="1000"/>
              </a:spcBef>
              <a:spcAft>
                <a:spcPts val="0"/>
              </a:spcAft>
              <a:buClrTx/>
              <a:buSzTx/>
              <a:buFont typeface="Arial" panose="020B0604020202020204" pitchFamily="34" charset="0"/>
              <a:buChar char="•"/>
              <a:tabLst/>
              <a:defRPr/>
            </a:pPr>
            <a:endParaRPr kumimoji="0" lang="hr-HR" sz="20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ts val="2400"/>
              </a:lnSpc>
              <a:spcBef>
                <a:spcPts val="1000"/>
              </a:spcBef>
              <a:spcAft>
                <a:spcPts val="0"/>
              </a:spcAft>
              <a:buClrTx/>
              <a:buSzTx/>
              <a:buNone/>
              <a:tabLst/>
              <a:defRPr/>
            </a:pPr>
            <a:endParaRPr kumimoji="0" lang="en-US" sz="2000" b="0" i="0" u="none" strike="noStrike" kern="1200" cap="none" spc="0" normalizeH="0" baseline="0" noProof="0" dirty="0">
              <a:ln>
                <a:noFill/>
              </a:ln>
              <a:effectLst/>
              <a:uLnTx/>
              <a:uFillTx/>
              <a:latin typeface="Arial"/>
              <a:ea typeface="+mn-ea"/>
              <a:cs typeface="+mn-cs"/>
            </a:endParaRPr>
          </a:p>
        </p:txBody>
      </p:sp>
      <p:sp>
        <p:nvSpPr>
          <p:cNvPr id="20" name="105">
            <a:extLst>
              <a:ext uri="{FF2B5EF4-FFF2-40B4-BE49-F238E27FC236}">
                <a16:creationId xmlns:a16="http://schemas.microsoft.com/office/drawing/2014/main" id="{CD8C0905-F826-0E7C-E7C3-953C065AE8CB}"/>
              </a:ext>
            </a:extLst>
          </p:cNvPr>
          <p:cNvSpPr>
            <a:spLocks noEditPoints="1"/>
          </p:cNvSpPr>
          <p:nvPr/>
        </p:nvSpPr>
        <p:spPr bwMode="auto">
          <a:xfrm>
            <a:off x="8474510" y="1854370"/>
            <a:ext cx="430212" cy="539750"/>
          </a:xfrm>
          <a:custGeom>
            <a:avLst/>
            <a:gdLst>
              <a:gd name="T0" fmla="*/ 1870 w 2011"/>
              <a:gd name="T1" fmla="*/ 369 h 2518"/>
              <a:gd name="T2" fmla="*/ 1666 w 2011"/>
              <a:gd name="T3" fmla="*/ 323 h 2518"/>
              <a:gd name="T4" fmla="*/ 1633 w 2011"/>
              <a:gd name="T5" fmla="*/ 222 h 2518"/>
              <a:gd name="T6" fmla="*/ 1307 w 2011"/>
              <a:gd name="T7" fmla="*/ 179 h 2518"/>
              <a:gd name="T8" fmla="*/ 1100 w 2011"/>
              <a:gd name="T9" fmla="*/ 0 h 2518"/>
              <a:gd name="T10" fmla="*/ 890 w 2011"/>
              <a:gd name="T11" fmla="*/ 191 h 2518"/>
              <a:gd name="T12" fmla="*/ 749 w 2011"/>
              <a:gd name="T13" fmla="*/ 133 h 2518"/>
              <a:gd name="T14" fmla="*/ 534 w 2011"/>
              <a:gd name="T15" fmla="*/ 445 h 2518"/>
              <a:gd name="T16" fmla="*/ 450 w 2011"/>
              <a:gd name="T17" fmla="*/ 1097 h 2518"/>
              <a:gd name="T18" fmla="*/ 41 w 2011"/>
              <a:gd name="T19" fmla="*/ 1102 h 2518"/>
              <a:gd name="T20" fmla="*/ 481 w 2011"/>
              <a:gd name="T21" fmla="*/ 2167 h 2518"/>
              <a:gd name="T22" fmla="*/ 1231 w 2011"/>
              <a:gd name="T23" fmla="*/ 2515 h 2518"/>
              <a:gd name="T24" fmla="*/ 1505 w 2011"/>
              <a:gd name="T25" fmla="*/ 2494 h 2518"/>
              <a:gd name="T26" fmla="*/ 2006 w 2011"/>
              <a:gd name="T27" fmla="*/ 1250 h 2518"/>
              <a:gd name="T28" fmla="*/ 960 w 2011"/>
              <a:gd name="T29" fmla="*/ 333 h 2518"/>
              <a:gd name="T30" fmla="*/ 1100 w 2011"/>
              <a:gd name="T31" fmla="*/ 78 h 2518"/>
              <a:gd name="T32" fmla="*/ 1234 w 2011"/>
              <a:gd name="T33" fmla="*/ 326 h 2518"/>
              <a:gd name="T34" fmla="*/ 1273 w 2011"/>
              <a:gd name="T35" fmla="*/ 1055 h 2518"/>
              <a:gd name="T36" fmla="*/ 1312 w 2011"/>
              <a:gd name="T37" fmla="*/ 330 h 2518"/>
              <a:gd name="T38" fmla="*/ 1565 w 2011"/>
              <a:gd name="T39" fmla="*/ 258 h 2518"/>
              <a:gd name="T40" fmla="*/ 1588 w 2011"/>
              <a:gd name="T41" fmla="*/ 1016 h 2518"/>
              <a:gd name="T42" fmla="*/ 1666 w 2011"/>
              <a:gd name="T43" fmla="*/ 1016 h 2518"/>
              <a:gd name="T44" fmla="*/ 1671 w 2011"/>
              <a:gd name="T45" fmla="*/ 442 h 2518"/>
              <a:gd name="T46" fmla="*/ 1914 w 2011"/>
              <a:gd name="T47" fmla="*/ 561 h 2518"/>
              <a:gd name="T48" fmla="*/ 1832 w 2011"/>
              <a:gd name="T49" fmla="*/ 2154 h 2518"/>
              <a:gd name="T50" fmla="*/ 1237 w 2011"/>
              <a:gd name="T51" fmla="*/ 2438 h 2518"/>
              <a:gd name="T52" fmla="*/ 547 w 2011"/>
              <a:gd name="T53" fmla="*/ 2126 h 2518"/>
              <a:gd name="T54" fmla="*/ 182 w 2011"/>
              <a:gd name="T55" fmla="*/ 1075 h 2518"/>
              <a:gd name="T56" fmla="*/ 387 w 2011"/>
              <a:gd name="T57" fmla="*/ 1141 h 2518"/>
              <a:gd name="T58" fmla="*/ 536 w 2011"/>
              <a:gd name="T59" fmla="*/ 1350 h 2518"/>
              <a:gd name="T60" fmla="*/ 605 w 2011"/>
              <a:gd name="T61" fmla="*/ 1389 h 2518"/>
              <a:gd name="T62" fmla="*/ 611 w 2011"/>
              <a:gd name="T63" fmla="*/ 443 h 2518"/>
              <a:gd name="T64" fmla="*/ 749 w 2011"/>
              <a:gd name="T65" fmla="*/ 211 h 2518"/>
              <a:gd name="T66" fmla="*/ 882 w 2011"/>
              <a:gd name="T67" fmla="*/ 405 h 2518"/>
              <a:gd name="T68" fmla="*/ 882 w 2011"/>
              <a:gd name="T69" fmla="*/ 1009 h 2518"/>
              <a:gd name="T70" fmla="*/ 960 w 2011"/>
              <a:gd name="T71" fmla="*/ 1009 h 2518"/>
              <a:gd name="T72" fmla="*/ 960 w 2011"/>
              <a:gd name="T73" fmla="*/ 333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1" h="2518">
                <a:moveTo>
                  <a:pt x="1990" y="547"/>
                </a:moveTo>
                <a:cubicBezTo>
                  <a:pt x="1986" y="526"/>
                  <a:pt x="1962" y="419"/>
                  <a:pt x="1870" y="369"/>
                </a:cubicBezTo>
                <a:cubicBezTo>
                  <a:pt x="1813" y="337"/>
                  <a:pt x="1745" y="335"/>
                  <a:pt x="1666" y="362"/>
                </a:cubicBezTo>
                <a:cubicBezTo>
                  <a:pt x="1666" y="323"/>
                  <a:pt x="1666" y="323"/>
                  <a:pt x="1666" y="323"/>
                </a:cubicBezTo>
                <a:cubicBezTo>
                  <a:pt x="1666" y="321"/>
                  <a:pt x="1666" y="320"/>
                  <a:pt x="1666" y="319"/>
                </a:cubicBezTo>
                <a:cubicBezTo>
                  <a:pt x="1665" y="314"/>
                  <a:pt x="1660" y="268"/>
                  <a:pt x="1633" y="222"/>
                </a:cubicBezTo>
                <a:cubicBezTo>
                  <a:pt x="1606" y="176"/>
                  <a:pt x="1554" y="121"/>
                  <a:pt x="1455" y="121"/>
                </a:cubicBezTo>
                <a:cubicBezTo>
                  <a:pt x="1396" y="121"/>
                  <a:pt x="1346" y="140"/>
                  <a:pt x="1307" y="179"/>
                </a:cubicBezTo>
                <a:cubicBezTo>
                  <a:pt x="1300" y="140"/>
                  <a:pt x="1285" y="99"/>
                  <a:pt x="1256" y="66"/>
                </a:cubicBezTo>
                <a:cubicBezTo>
                  <a:pt x="1219" y="23"/>
                  <a:pt x="1166" y="0"/>
                  <a:pt x="1100" y="0"/>
                </a:cubicBezTo>
                <a:cubicBezTo>
                  <a:pt x="1037" y="0"/>
                  <a:pt x="986" y="22"/>
                  <a:pt x="948" y="64"/>
                </a:cubicBezTo>
                <a:cubicBezTo>
                  <a:pt x="917" y="100"/>
                  <a:pt x="899" y="146"/>
                  <a:pt x="890" y="191"/>
                </a:cubicBezTo>
                <a:cubicBezTo>
                  <a:pt x="890" y="191"/>
                  <a:pt x="890" y="191"/>
                  <a:pt x="890" y="191"/>
                </a:cubicBezTo>
                <a:cubicBezTo>
                  <a:pt x="853" y="153"/>
                  <a:pt x="806" y="133"/>
                  <a:pt x="749" y="133"/>
                </a:cubicBezTo>
                <a:cubicBezTo>
                  <a:pt x="695" y="133"/>
                  <a:pt x="651" y="152"/>
                  <a:pt x="615" y="188"/>
                </a:cubicBezTo>
                <a:cubicBezTo>
                  <a:pt x="530" y="276"/>
                  <a:pt x="533" y="438"/>
                  <a:pt x="534" y="445"/>
                </a:cubicBezTo>
                <a:cubicBezTo>
                  <a:pt x="550" y="1237"/>
                  <a:pt x="550" y="1237"/>
                  <a:pt x="550" y="1237"/>
                </a:cubicBezTo>
                <a:cubicBezTo>
                  <a:pt x="525" y="1203"/>
                  <a:pt x="492" y="1156"/>
                  <a:pt x="450" y="1097"/>
                </a:cubicBezTo>
                <a:cubicBezTo>
                  <a:pt x="343" y="944"/>
                  <a:pt x="183" y="987"/>
                  <a:pt x="146" y="1006"/>
                </a:cubicBezTo>
                <a:cubicBezTo>
                  <a:pt x="125" y="1018"/>
                  <a:pt x="75" y="1044"/>
                  <a:pt x="41" y="1102"/>
                </a:cubicBezTo>
                <a:cubicBezTo>
                  <a:pt x="1" y="1173"/>
                  <a:pt x="0" y="1262"/>
                  <a:pt x="41" y="1367"/>
                </a:cubicBezTo>
                <a:cubicBezTo>
                  <a:pt x="125" y="1587"/>
                  <a:pt x="263" y="1816"/>
                  <a:pt x="481" y="2167"/>
                </a:cubicBezTo>
                <a:cubicBezTo>
                  <a:pt x="572" y="2313"/>
                  <a:pt x="731" y="2420"/>
                  <a:pt x="942" y="2476"/>
                </a:cubicBezTo>
                <a:cubicBezTo>
                  <a:pt x="1090" y="2514"/>
                  <a:pt x="1213" y="2515"/>
                  <a:pt x="1231" y="2515"/>
                </a:cubicBezTo>
                <a:cubicBezTo>
                  <a:pt x="1238" y="2516"/>
                  <a:pt x="1260" y="2518"/>
                  <a:pt x="1291" y="2518"/>
                </a:cubicBezTo>
                <a:cubicBezTo>
                  <a:pt x="1343" y="2518"/>
                  <a:pt x="1421" y="2513"/>
                  <a:pt x="1505" y="2494"/>
                </a:cubicBezTo>
                <a:cubicBezTo>
                  <a:pt x="1703" y="2448"/>
                  <a:pt x="1840" y="2341"/>
                  <a:pt x="1904" y="2183"/>
                </a:cubicBezTo>
                <a:cubicBezTo>
                  <a:pt x="1981" y="1990"/>
                  <a:pt x="2002" y="1569"/>
                  <a:pt x="2006" y="1250"/>
                </a:cubicBezTo>
                <a:cubicBezTo>
                  <a:pt x="2011" y="900"/>
                  <a:pt x="1996" y="579"/>
                  <a:pt x="1990" y="547"/>
                </a:cubicBezTo>
                <a:close/>
                <a:moveTo>
                  <a:pt x="960" y="333"/>
                </a:moveTo>
                <a:cubicBezTo>
                  <a:pt x="955" y="292"/>
                  <a:pt x="954" y="175"/>
                  <a:pt x="1006" y="116"/>
                </a:cubicBezTo>
                <a:cubicBezTo>
                  <a:pt x="1029" y="90"/>
                  <a:pt x="1060" y="78"/>
                  <a:pt x="1100" y="78"/>
                </a:cubicBezTo>
                <a:cubicBezTo>
                  <a:pt x="1143" y="78"/>
                  <a:pt x="1175" y="91"/>
                  <a:pt x="1197" y="117"/>
                </a:cubicBezTo>
                <a:cubicBezTo>
                  <a:pt x="1252" y="180"/>
                  <a:pt x="1234" y="324"/>
                  <a:pt x="1234" y="326"/>
                </a:cubicBezTo>
                <a:cubicBezTo>
                  <a:pt x="1234" y="1016"/>
                  <a:pt x="1234" y="1016"/>
                  <a:pt x="1234" y="1016"/>
                </a:cubicBezTo>
                <a:cubicBezTo>
                  <a:pt x="1234" y="1038"/>
                  <a:pt x="1252" y="1055"/>
                  <a:pt x="1273" y="1055"/>
                </a:cubicBezTo>
                <a:cubicBezTo>
                  <a:pt x="1295" y="1055"/>
                  <a:pt x="1312" y="1038"/>
                  <a:pt x="1312" y="1016"/>
                </a:cubicBezTo>
                <a:cubicBezTo>
                  <a:pt x="1312" y="330"/>
                  <a:pt x="1312" y="330"/>
                  <a:pt x="1312" y="330"/>
                </a:cubicBezTo>
                <a:cubicBezTo>
                  <a:pt x="1316" y="311"/>
                  <a:pt x="1343" y="198"/>
                  <a:pt x="1455" y="198"/>
                </a:cubicBezTo>
                <a:cubicBezTo>
                  <a:pt x="1505" y="198"/>
                  <a:pt x="1541" y="218"/>
                  <a:pt x="1565" y="258"/>
                </a:cubicBezTo>
                <a:cubicBezTo>
                  <a:pt x="1582" y="288"/>
                  <a:pt x="1587" y="318"/>
                  <a:pt x="1588" y="325"/>
                </a:cubicBezTo>
                <a:cubicBezTo>
                  <a:pt x="1588" y="1016"/>
                  <a:pt x="1588" y="1016"/>
                  <a:pt x="1588" y="1016"/>
                </a:cubicBezTo>
                <a:cubicBezTo>
                  <a:pt x="1588" y="1038"/>
                  <a:pt x="1606" y="1055"/>
                  <a:pt x="1627" y="1055"/>
                </a:cubicBezTo>
                <a:cubicBezTo>
                  <a:pt x="1649" y="1055"/>
                  <a:pt x="1666" y="1038"/>
                  <a:pt x="1666" y="1016"/>
                </a:cubicBezTo>
                <a:cubicBezTo>
                  <a:pt x="1666" y="444"/>
                  <a:pt x="1666" y="444"/>
                  <a:pt x="1666" y="444"/>
                </a:cubicBezTo>
                <a:cubicBezTo>
                  <a:pt x="1668" y="443"/>
                  <a:pt x="1669" y="443"/>
                  <a:pt x="1671" y="442"/>
                </a:cubicBezTo>
                <a:cubicBezTo>
                  <a:pt x="1737" y="416"/>
                  <a:pt x="1792" y="414"/>
                  <a:pt x="1833" y="437"/>
                </a:cubicBezTo>
                <a:cubicBezTo>
                  <a:pt x="1896" y="471"/>
                  <a:pt x="1912" y="552"/>
                  <a:pt x="1914" y="561"/>
                </a:cubicBezTo>
                <a:cubicBezTo>
                  <a:pt x="1919" y="587"/>
                  <a:pt x="1934" y="900"/>
                  <a:pt x="1929" y="1251"/>
                </a:cubicBezTo>
                <a:cubicBezTo>
                  <a:pt x="1923" y="1698"/>
                  <a:pt x="1889" y="2011"/>
                  <a:pt x="1832" y="2154"/>
                </a:cubicBezTo>
                <a:cubicBezTo>
                  <a:pt x="1778" y="2289"/>
                  <a:pt x="1663" y="2377"/>
                  <a:pt x="1490" y="2418"/>
                </a:cubicBezTo>
                <a:cubicBezTo>
                  <a:pt x="1357" y="2449"/>
                  <a:pt x="1238" y="2438"/>
                  <a:pt x="1237" y="2438"/>
                </a:cubicBezTo>
                <a:cubicBezTo>
                  <a:pt x="1235" y="2438"/>
                  <a:pt x="1234" y="2438"/>
                  <a:pt x="1232" y="2438"/>
                </a:cubicBezTo>
                <a:cubicBezTo>
                  <a:pt x="1227" y="2438"/>
                  <a:pt x="742" y="2441"/>
                  <a:pt x="547" y="2126"/>
                </a:cubicBezTo>
                <a:cubicBezTo>
                  <a:pt x="332" y="1779"/>
                  <a:pt x="195" y="1553"/>
                  <a:pt x="113" y="1339"/>
                </a:cubicBezTo>
                <a:cubicBezTo>
                  <a:pt x="41" y="1150"/>
                  <a:pt x="147" y="1094"/>
                  <a:pt x="182" y="1075"/>
                </a:cubicBezTo>
                <a:cubicBezTo>
                  <a:pt x="188" y="1072"/>
                  <a:pt x="221" y="1060"/>
                  <a:pt x="261" y="1064"/>
                </a:cubicBezTo>
                <a:cubicBezTo>
                  <a:pt x="311" y="1068"/>
                  <a:pt x="354" y="1094"/>
                  <a:pt x="387" y="1141"/>
                </a:cubicBezTo>
                <a:cubicBezTo>
                  <a:pt x="481" y="1276"/>
                  <a:pt x="533" y="1347"/>
                  <a:pt x="534" y="1347"/>
                </a:cubicBezTo>
                <a:cubicBezTo>
                  <a:pt x="535" y="1348"/>
                  <a:pt x="535" y="1349"/>
                  <a:pt x="536" y="1350"/>
                </a:cubicBezTo>
                <a:cubicBezTo>
                  <a:pt x="562" y="1379"/>
                  <a:pt x="562" y="1379"/>
                  <a:pt x="562" y="1379"/>
                </a:cubicBezTo>
                <a:cubicBezTo>
                  <a:pt x="573" y="1391"/>
                  <a:pt x="590" y="1395"/>
                  <a:pt x="605" y="1389"/>
                </a:cubicBezTo>
                <a:cubicBezTo>
                  <a:pt x="620" y="1383"/>
                  <a:pt x="630" y="1369"/>
                  <a:pt x="630" y="1352"/>
                </a:cubicBezTo>
                <a:cubicBezTo>
                  <a:pt x="611" y="443"/>
                  <a:pt x="611" y="443"/>
                  <a:pt x="611" y="443"/>
                </a:cubicBezTo>
                <a:cubicBezTo>
                  <a:pt x="610" y="405"/>
                  <a:pt x="619" y="296"/>
                  <a:pt x="671" y="242"/>
                </a:cubicBezTo>
                <a:cubicBezTo>
                  <a:pt x="691" y="221"/>
                  <a:pt x="717" y="211"/>
                  <a:pt x="749" y="211"/>
                </a:cubicBezTo>
                <a:cubicBezTo>
                  <a:pt x="784" y="211"/>
                  <a:pt x="812" y="222"/>
                  <a:pt x="833" y="244"/>
                </a:cubicBezTo>
                <a:cubicBezTo>
                  <a:pt x="886" y="299"/>
                  <a:pt x="882" y="404"/>
                  <a:pt x="882" y="405"/>
                </a:cubicBezTo>
                <a:cubicBezTo>
                  <a:pt x="882" y="406"/>
                  <a:pt x="882" y="406"/>
                  <a:pt x="882" y="407"/>
                </a:cubicBezTo>
                <a:cubicBezTo>
                  <a:pt x="882" y="1009"/>
                  <a:pt x="882" y="1009"/>
                  <a:pt x="882" y="1009"/>
                </a:cubicBezTo>
                <a:cubicBezTo>
                  <a:pt x="882" y="1030"/>
                  <a:pt x="900" y="1048"/>
                  <a:pt x="921" y="1048"/>
                </a:cubicBezTo>
                <a:cubicBezTo>
                  <a:pt x="942" y="1048"/>
                  <a:pt x="960" y="1030"/>
                  <a:pt x="960" y="1009"/>
                </a:cubicBezTo>
                <a:cubicBezTo>
                  <a:pt x="960" y="408"/>
                  <a:pt x="960" y="408"/>
                  <a:pt x="960" y="408"/>
                </a:cubicBezTo>
                <a:lnTo>
                  <a:pt x="960" y="333"/>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3" name="Textplatzhalter 2">
            <a:extLst>
              <a:ext uri="{FF2B5EF4-FFF2-40B4-BE49-F238E27FC236}">
                <a16:creationId xmlns:a16="http://schemas.microsoft.com/office/drawing/2014/main" id="{C5A8C2A1-688C-309B-6D87-95A99A590763}"/>
              </a:ext>
            </a:extLst>
          </p:cNvPr>
          <p:cNvSpPr txBox="1">
            <a:spLocks/>
          </p:cNvSpPr>
          <p:nvPr/>
        </p:nvSpPr>
        <p:spPr>
          <a:xfrm>
            <a:off x="6588356" y="4424948"/>
            <a:ext cx="5002689" cy="4464000"/>
          </a:xfrm>
          <a:prstGeom prst="rect">
            <a:avLst/>
          </a:prstGeom>
        </p:spPr>
        <p:txBody>
          <a:bodyPr vert="horz" lIns="0" tIns="0" rIns="0" bIns="0" rtlCol="0">
            <a:no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None/>
              <a:tabLst/>
              <a:defRPr/>
            </a:pPr>
            <a:endParaRPr kumimoji="0" lang="en-US" sz="2000" b="0" i="0" u="none" strike="noStrike" kern="1200" cap="none" spc="0" normalizeH="0" baseline="0" noProof="0" dirty="0">
              <a:ln>
                <a:noFill/>
              </a:ln>
              <a:effectLst/>
              <a:uLnTx/>
              <a:uFillTx/>
              <a:latin typeface="Arial"/>
              <a:ea typeface="+mn-ea"/>
              <a:cs typeface="+mn-cs"/>
            </a:endParaRPr>
          </a:p>
        </p:txBody>
      </p:sp>
      <p:sp>
        <p:nvSpPr>
          <p:cNvPr id="3" name="Title 11">
            <a:extLst>
              <a:ext uri="{FF2B5EF4-FFF2-40B4-BE49-F238E27FC236}">
                <a16:creationId xmlns:a16="http://schemas.microsoft.com/office/drawing/2014/main" id="{4D86D89D-3315-CFF8-8DF0-26E3E71E8EFA}"/>
              </a:ext>
            </a:extLst>
          </p:cNvPr>
          <p:cNvSpPr txBox="1">
            <a:spLocks/>
          </p:cNvSpPr>
          <p:nvPr/>
        </p:nvSpPr>
        <p:spPr>
          <a:xfrm>
            <a:off x="594000" y="2485175"/>
            <a:ext cx="5389386" cy="148134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de-AT" sz="2800" dirty="0">
                <a:solidFill>
                  <a:schemeClr val="bg1"/>
                </a:solidFill>
              </a:rPr>
              <a:t>Ograničavanje </a:t>
            </a:r>
            <a:r>
              <a:rPr lang="de-AT" sz="2800" dirty="0" err="1">
                <a:solidFill>
                  <a:schemeClr val="bg1"/>
                </a:solidFill>
              </a:rPr>
              <a:t>prodajnog</a:t>
            </a:r>
            <a:r>
              <a:rPr lang="de-AT" sz="2800" dirty="0">
                <a:solidFill>
                  <a:schemeClr val="bg1"/>
                </a:solidFill>
              </a:rPr>
              <a:t> </a:t>
            </a:r>
            <a:r>
              <a:rPr lang="de-AT" sz="2800" dirty="0" err="1">
                <a:solidFill>
                  <a:schemeClr val="bg1"/>
                </a:solidFill>
              </a:rPr>
              <a:t>područja</a:t>
            </a:r>
            <a:r>
              <a:rPr lang="de-AT" sz="2800" dirty="0">
                <a:solidFill>
                  <a:schemeClr val="bg1"/>
                </a:solidFill>
              </a:rPr>
              <a:t> </a:t>
            </a:r>
            <a:r>
              <a:rPr lang="hr-HR" sz="2800" dirty="0">
                <a:solidFill>
                  <a:schemeClr val="bg1"/>
                </a:solidFill>
              </a:rPr>
              <a:t>/ skupine kupaca – primjer posebnih slučajeva</a:t>
            </a:r>
            <a:endParaRPr lang="en-GB" sz="2800" dirty="0">
              <a:solidFill>
                <a:schemeClr val="bg1"/>
              </a:solidFill>
            </a:endParaRPr>
          </a:p>
        </p:txBody>
      </p:sp>
      <p:sp>
        <p:nvSpPr>
          <p:cNvPr id="6" name="Date Placeholder 5">
            <a:extLst>
              <a:ext uri="{FF2B5EF4-FFF2-40B4-BE49-F238E27FC236}">
                <a16:creationId xmlns:a16="http://schemas.microsoft.com/office/drawing/2014/main" id="{0551BE49-D55F-E4FB-F281-F503233C9E4E}"/>
              </a:ext>
            </a:extLst>
          </p:cNvPr>
          <p:cNvSpPr>
            <a:spLocks noGrp="1"/>
          </p:cNvSpPr>
          <p:nvPr>
            <p:ph type="dt" sz="half" idx="2"/>
          </p:nvPr>
        </p:nvSpPr>
        <p:spPr/>
        <p:txBody>
          <a:bodyPr/>
          <a:lstStyle/>
          <a:p>
            <a:r>
              <a:rPr lang="sr-Latn-RS"/>
              <a:t>Vertikalna ograničenja | Marija Zrno Prošić</a:t>
            </a:r>
            <a:endParaRPr lang="en-GB" dirty="0"/>
          </a:p>
        </p:txBody>
      </p:sp>
      <p:sp>
        <p:nvSpPr>
          <p:cNvPr id="9" name="Footer Placeholder 8">
            <a:extLst>
              <a:ext uri="{FF2B5EF4-FFF2-40B4-BE49-F238E27FC236}">
                <a16:creationId xmlns:a16="http://schemas.microsoft.com/office/drawing/2014/main" id="{459D7A73-A906-A49E-038C-3E5FCEA2A316}"/>
              </a:ext>
            </a:extLst>
          </p:cNvPr>
          <p:cNvSpPr>
            <a:spLocks noGrp="1"/>
          </p:cNvSpPr>
          <p:nvPr>
            <p:ph type="ftr" sz="quarter" idx="3"/>
          </p:nvPr>
        </p:nvSpPr>
        <p:spPr>
          <a:xfrm>
            <a:off x="882001" y="6264000"/>
            <a:ext cx="7234710" cy="594000"/>
          </a:xfrm>
        </p:spPr>
        <p:txBody>
          <a:bodyPr/>
          <a:lstStyle/>
          <a:p>
            <a:r>
              <a:rPr lang="en-US">
                <a:solidFill>
                  <a:schemeClr val="tx1"/>
                </a:solidFill>
              </a:rPr>
              <a:t>Odvjetničko društvo Bardek, Lisac, Mušec, Skoko i partneri d.o.o. u suradnji s CMS Reich-Rohrwig Hainz (CMS Hrvatska)</a:t>
            </a:r>
            <a:endParaRPr lang="en-GB" dirty="0">
              <a:solidFill>
                <a:schemeClr val="tx1"/>
              </a:solidFill>
            </a:endParaRPr>
          </a:p>
        </p:txBody>
      </p:sp>
      <p:sp>
        <p:nvSpPr>
          <p:cNvPr id="10" name="Slide Number Placeholder 4">
            <a:extLst>
              <a:ext uri="{FF2B5EF4-FFF2-40B4-BE49-F238E27FC236}">
                <a16:creationId xmlns:a16="http://schemas.microsoft.com/office/drawing/2014/main" id="{363CF8ED-3EAF-81DD-85F6-C754678FFF12}"/>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BD9A8F95-C452-B4A2-18F3-5E904CC3D416}"/>
              </a:ext>
            </a:extLst>
          </p:cNvPr>
          <p:cNvSpPr txBox="1"/>
          <p:nvPr/>
        </p:nvSpPr>
        <p:spPr>
          <a:xfrm>
            <a:off x="6711031" y="1921584"/>
            <a:ext cx="1652764" cy="400110"/>
          </a:xfrm>
          <a:prstGeom prst="rect">
            <a:avLst/>
          </a:prstGeom>
          <a:solidFill>
            <a:srgbClr val="C00000"/>
          </a:solidFill>
        </p:spPr>
        <p:txBody>
          <a:bodyPr wrap="square" rtlCol="0">
            <a:spAutoFit/>
          </a:bodyPr>
          <a:lstStyle/>
          <a:p>
            <a:r>
              <a:rPr lang="hr-HR" sz="2000" b="1" dirty="0">
                <a:solidFill>
                  <a:schemeClr val="bg1"/>
                </a:solidFill>
              </a:rPr>
              <a:t>Zabranjeno</a:t>
            </a:r>
            <a:endParaRPr lang="en-US" sz="2000" b="1" dirty="0">
              <a:solidFill>
                <a:schemeClr val="bg1"/>
              </a:solidFill>
            </a:endParaRPr>
          </a:p>
        </p:txBody>
      </p:sp>
    </p:spTree>
    <p:extLst>
      <p:ext uri="{BB962C8B-B14F-4D97-AF65-F5344CB8AC3E}">
        <p14:creationId xmlns:p14="http://schemas.microsoft.com/office/powerpoint/2010/main" val="277179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2">
            <a:extLst>
              <a:ext uri="{FF2B5EF4-FFF2-40B4-BE49-F238E27FC236}">
                <a16:creationId xmlns:a16="http://schemas.microsoft.com/office/drawing/2014/main" id="{E2607D43-6641-53B7-BEC1-3703E3DA0F94}"/>
              </a:ext>
            </a:extLst>
          </p:cNvPr>
          <p:cNvSpPr txBox="1">
            <a:spLocks/>
          </p:cNvSpPr>
          <p:nvPr/>
        </p:nvSpPr>
        <p:spPr>
          <a:xfrm>
            <a:off x="6530589" y="2290097"/>
            <a:ext cx="5118221" cy="4464000"/>
          </a:xfrm>
          <a:prstGeom prst="rect">
            <a:avLst/>
          </a:prstGeom>
        </p:spPr>
        <p:txBody>
          <a:bodyPr vert="horz" lIns="0" tIns="0" rIns="0" bIns="0" rtlCol="0">
            <a:no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ts val="2400"/>
              </a:lnSpc>
              <a:spcBef>
                <a:spcPts val="1000"/>
              </a:spcBef>
              <a:spcAft>
                <a:spcPts val="0"/>
              </a:spcAft>
              <a:buClrTx/>
              <a:buSzTx/>
              <a:buFont typeface="Arial" panose="020B0604020202020204" pitchFamily="34" charset="0"/>
              <a:buChar char="•"/>
              <a:tabLst/>
              <a:defRPr/>
            </a:pPr>
            <a:r>
              <a:rPr lang="hr-HR" sz="2000" dirty="0">
                <a:latin typeface="Arial"/>
              </a:rPr>
              <a:t>Ograničenje </a:t>
            </a:r>
            <a:r>
              <a:rPr lang="hr-HR" sz="2000" b="1" dirty="0">
                <a:latin typeface="Arial"/>
              </a:rPr>
              <a:t>učinkovite upotrebe interneta </a:t>
            </a:r>
            <a:r>
              <a:rPr lang="hr-HR" sz="2000" dirty="0">
                <a:latin typeface="Arial"/>
              </a:rPr>
              <a:t>za prodaju ugovorne robe ili usluga na određenim područjima ili određenim klijentima, npr.:</a:t>
            </a:r>
          </a:p>
          <a:p>
            <a:pPr marR="0" lvl="0" algn="l" defTabSz="914400" rtl="0" eaLnBrk="1" fontAlgn="auto" latinLnBrk="0" hangingPunct="1">
              <a:lnSpc>
                <a:spcPts val="2400"/>
              </a:lnSpc>
              <a:spcBef>
                <a:spcPts val="1000"/>
              </a:spcBef>
              <a:spcAft>
                <a:spcPts val="0"/>
              </a:spcAft>
              <a:buClrTx/>
              <a:buSzTx/>
              <a:buFont typeface="Arial" panose="020B0604020202020204" pitchFamily="34" charset="0"/>
              <a:buChar char="•"/>
              <a:tabLst/>
              <a:defRPr/>
            </a:pPr>
            <a:r>
              <a:rPr lang="hr-HR" sz="2000" dirty="0">
                <a:latin typeface="Arial"/>
              </a:rPr>
              <a:t>O</a:t>
            </a:r>
            <a:r>
              <a:rPr kumimoji="0" lang="hr-HR" sz="2000" b="0" i="0" u="none" strike="noStrike" kern="1200" cap="none" spc="0" normalizeH="0" baseline="0" dirty="0">
                <a:ln>
                  <a:noFill/>
                </a:ln>
                <a:effectLst/>
                <a:uLnTx/>
                <a:uFillTx/>
                <a:latin typeface="Arial"/>
                <a:ea typeface="+mn-ea"/>
                <a:cs typeface="+mn-cs"/>
              </a:rPr>
              <a:t>bvezno preusmjeravanje na stranicu dobavljača</a:t>
            </a:r>
          </a:p>
          <a:p>
            <a:pPr marR="0" lvl="0" algn="l" defTabSz="914400" rtl="0" eaLnBrk="1" fontAlgn="auto" latinLnBrk="0" hangingPunct="1">
              <a:lnSpc>
                <a:spcPts val="2400"/>
              </a:lnSpc>
              <a:spcBef>
                <a:spcPts val="1000"/>
              </a:spcBef>
              <a:spcAft>
                <a:spcPts val="0"/>
              </a:spcAft>
              <a:buClrTx/>
              <a:buSzTx/>
              <a:buFont typeface="Arial" panose="020B0604020202020204" pitchFamily="34" charset="0"/>
              <a:buChar char="•"/>
              <a:tabLst/>
              <a:defRPr/>
            </a:pPr>
            <a:r>
              <a:rPr lang="hr-HR" sz="2000" dirty="0">
                <a:latin typeface="Arial"/>
              </a:rPr>
              <a:t>Z</a:t>
            </a:r>
            <a:r>
              <a:rPr kumimoji="0" lang="hr-HR" sz="2000" b="0" i="0" u="none" strike="noStrike" kern="1200" cap="none" spc="0" normalizeH="0" baseline="0" dirty="0">
                <a:ln>
                  <a:noFill/>
                </a:ln>
                <a:effectLst/>
                <a:uLnTx/>
                <a:uFillTx/>
                <a:latin typeface="Arial"/>
                <a:ea typeface="+mn-ea"/>
                <a:cs typeface="+mn-cs"/>
              </a:rPr>
              <a:t>ahtjev da kupac ugovornu robu ili usluge prodaje isključivo u fizičkom prostoru </a:t>
            </a:r>
          </a:p>
          <a:p>
            <a:pPr marR="0" lvl="0" algn="l" defTabSz="914400" rtl="0" eaLnBrk="1" fontAlgn="auto" latinLnBrk="0" hangingPunct="1">
              <a:lnSpc>
                <a:spcPts val="2400"/>
              </a:lnSpc>
              <a:spcBef>
                <a:spcPts val="1000"/>
              </a:spcBef>
              <a:spcAft>
                <a:spcPts val="0"/>
              </a:spcAft>
              <a:buClrTx/>
              <a:buSzTx/>
              <a:buFont typeface="Arial" panose="020B0604020202020204" pitchFamily="34" charset="0"/>
              <a:buChar char="•"/>
              <a:tabLst/>
              <a:defRPr/>
            </a:pPr>
            <a:r>
              <a:rPr lang="hr-HR" sz="2000" dirty="0">
                <a:latin typeface="Arial"/>
              </a:rPr>
              <a:t>Z</a:t>
            </a:r>
            <a:r>
              <a:rPr kumimoji="0" lang="hr-HR" sz="2000" b="0" i="0" u="none" strike="noStrike" kern="1200" cap="none" spc="0" normalizeH="0" baseline="0" dirty="0">
                <a:ln>
                  <a:noFill/>
                </a:ln>
                <a:effectLst/>
                <a:uLnTx/>
                <a:uFillTx/>
                <a:latin typeface="Arial"/>
                <a:ea typeface="+mn-ea"/>
                <a:cs typeface="+mn-cs"/>
              </a:rPr>
              <a:t>abrana kupcu da upotrebljava cijeli kanal za internetsko oglašavanje</a:t>
            </a:r>
          </a:p>
        </p:txBody>
      </p:sp>
      <p:sp>
        <p:nvSpPr>
          <p:cNvPr id="20" name="105">
            <a:extLst>
              <a:ext uri="{FF2B5EF4-FFF2-40B4-BE49-F238E27FC236}">
                <a16:creationId xmlns:a16="http://schemas.microsoft.com/office/drawing/2014/main" id="{CD8C0905-F826-0E7C-E7C3-953C065AE8CB}"/>
              </a:ext>
            </a:extLst>
          </p:cNvPr>
          <p:cNvSpPr>
            <a:spLocks noEditPoints="1"/>
          </p:cNvSpPr>
          <p:nvPr/>
        </p:nvSpPr>
        <p:spPr bwMode="auto">
          <a:xfrm>
            <a:off x="8391853" y="1245133"/>
            <a:ext cx="430212" cy="539750"/>
          </a:xfrm>
          <a:custGeom>
            <a:avLst/>
            <a:gdLst>
              <a:gd name="T0" fmla="*/ 1870 w 2011"/>
              <a:gd name="T1" fmla="*/ 369 h 2518"/>
              <a:gd name="T2" fmla="*/ 1666 w 2011"/>
              <a:gd name="T3" fmla="*/ 323 h 2518"/>
              <a:gd name="T4" fmla="*/ 1633 w 2011"/>
              <a:gd name="T5" fmla="*/ 222 h 2518"/>
              <a:gd name="T6" fmla="*/ 1307 w 2011"/>
              <a:gd name="T7" fmla="*/ 179 h 2518"/>
              <a:gd name="T8" fmla="*/ 1100 w 2011"/>
              <a:gd name="T9" fmla="*/ 0 h 2518"/>
              <a:gd name="T10" fmla="*/ 890 w 2011"/>
              <a:gd name="T11" fmla="*/ 191 h 2518"/>
              <a:gd name="T12" fmla="*/ 749 w 2011"/>
              <a:gd name="T13" fmla="*/ 133 h 2518"/>
              <a:gd name="T14" fmla="*/ 534 w 2011"/>
              <a:gd name="T15" fmla="*/ 445 h 2518"/>
              <a:gd name="T16" fmla="*/ 450 w 2011"/>
              <a:gd name="T17" fmla="*/ 1097 h 2518"/>
              <a:gd name="T18" fmla="*/ 41 w 2011"/>
              <a:gd name="T19" fmla="*/ 1102 h 2518"/>
              <a:gd name="T20" fmla="*/ 481 w 2011"/>
              <a:gd name="T21" fmla="*/ 2167 h 2518"/>
              <a:gd name="T22" fmla="*/ 1231 w 2011"/>
              <a:gd name="T23" fmla="*/ 2515 h 2518"/>
              <a:gd name="T24" fmla="*/ 1505 w 2011"/>
              <a:gd name="T25" fmla="*/ 2494 h 2518"/>
              <a:gd name="T26" fmla="*/ 2006 w 2011"/>
              <a:gd name="T27" fmla="*/ 1250 h 2518"/>
              <a:gd name="T28" fmla="*/ 960 w 2011"/>
              <a:gd name="T29" fmla="*/ 333 h 2518"/>
              <a:gd name="T30" fmla="*/ 1100 w 2011"/>
              <a:gd name="T31" fmla="*/ 78 h 2518"/>
              <a:gd name="T32" fmla="*/ 1234 w 2011"/>
              <a:gd name="T33" fmla="*/ 326 h 2518"/>
              <a:gd name="T34" fmla="*/ 1273 w 2011"/>
              <a:gd name="T35" fmla="*/ 1055 h 2518"/>
              <a:gd name="T36" fmla="*/ 1312 w 2011"/>
              <a:gd name="T37" fmla="*/ 330 h 2518"/>
              <a:gd name="T38" fmla="*/ 1565 w 2011"/>
              <a:gd name="T39" fmla="*/ 258 h 2518"/>
              <a:gd name="T40" fmla="*/ 1588 w 2011"/>
              <a:gd name="T41" fmla="*/ 1016 h 2518"/>
              <a:gd name="T42" fmla="*/ 1666 w 2011"/>
              <a:gd name="T43" fmla="*/ 1016 h 2518"/>
              <a:gd name="T44" fmla="*/ 1671 w 2011"/>
              <a:gd name="T45" fmla="*/ 442 h 2518"/>
              <a:gd name="T46" fmla="*/ 1914 w 2011"/>
              <a:gd name="T47" fmla="*/ 561 h 2518"/>
              <a:gd name="T48" fmla="*/ 1832 w 2011"/>
              <a:gd name="T49" fmla="*/ 2154 h 2518"/>
              <a:gd name="T50" fmla="*/ 1237 w 2011"/>
              <a:gd name="T51" fmla="*/ 2438 h 2518"/>
              <a:gd name="T52" fmla="*/ 547 w 2011"/>
              <a:gd name="T53" fmla="*/ 2126 h 2518"/>
              <a:gd name="T54" fmla="*/ 182 w 2011"/>
              <a:gd name="T55" fmla="*/ 1075 h 2518"/>
              <a:gd name="T56" fmla="*/ 387 w 2011"/>
              <a:gd name="T57" fmla="*/ 1141 h 2518"/>
              <a:gd name="T58" fmla="*/ 536 w 2011"/>
              <a:gd name="T59" fmla="*/ 1350 h 2518"/>
              <a:gd name="T60" fmla="*/ 605 w 2011"/>
              <a:gd name="T61" fmla="*/ 1389 h 2518"/>
              <a:gd name="T62" fmla="*/ 611 w 2011"/>
              <a:gd name="T63" fmla="*/ 443 h 2518"/>
              <a:gd name="T64" fmla="*/ 749 w 2011"/>
              <a:gd name="T65" fmla="*/ 211 h 2518"/>
              <a:gd name="T66" fmla="*/ 882 w 2011"/>
              <a:gd name="T67" fmla="*/ 405 h 2518"/>
              <a:gd name="T68" fmla="*/ 882 w 2011"/>
              <a:gd name="T69" fmla="*/ 1009 h 2518"/>
              <a:gd name="T70" fmla="*/ 960 w 2011"/>
              <a:gd name="T71" fmla="*/ 1009 h 2518"/>
              <a:gd name="T72" fmla="*/ 960 w 2011"/>
              <a:gd name="T73" fmla="*/ 333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1" h="2518">
                <a:moveTo>
                  <a:pt x="1990" y="547"/>
                </a:moveTo>
                <a:cubicBezTo>
                  <a:pt x="1986" y="526"/>
                  <a:pt x="1962" y="419"/>
                  <a:pt x="1870" y="369"/>
                </a:cubicBezTo>
                <a:cubicBezTo>
                  <a:pt x="1813" y="337"/>
                  <a:pt x="1745" y="335"/>
                  <a:pt x="1666" y="362"/>
                </a:cubicBezTo>
                <a:cubicBezTo>
                  <a:pt x="1666" y="323"/>
                  <a:pt x="1666" y="323"/>
                  <a:pt x="1666" y="323"/>
                </a:cubicBezTo>
                <a:cubicBezTo>
                  <a:pt x="1666" y="321"/>
                  <a:pt x="1666" y="320"/>
                  <a:pt x="1666" y="319"/>
                </a:cubicBezTo>
                <a:cubicBezTo>
                  <a:pt x="1665" y="314"/>
                  <a:pt x="1660" y="268"/>
                  <a:pt x="1633" y="222"/>
                </a:cubicBezTo>
                <a:cubicBezTo>
                  <a:pt x="1606" y="176"/>
                  <a:pt x="1554" y="121"/>
                  <a:pt x="1455" y="121"/>
                </a:cubicBezTo>
                <a:cubicBezTo>
                  <a:pt x="1396" y="121"/>
                  <a:pt x="1346" y="140"/>
                  <a:pt x="1307" y="179"/>
                </a:cubicBezTo>
                <a:cubicBezTo>
                  <a:pt x="1300" y="140"/>
                  <a:pt x="1285" y="99"/>
                  <a:pt x="1256" y="66"/>
                </a:cubicBezTo>
                <a:cubicBezTo>
                  <a:pt x="1219" y="23"/>
                  <a:pt x="1166" y="0"/>
                  <a:pt x="1100" y="0"/>
                </a:cubicBezTo>
                <a:cubicBezTo>
                  <a:pt x="1037" y="0"/>
                  <a:pt x="986" y="22"/>
                  <a:pt x="948" y="64"/>
                </a:cubicBezTo>
                <a:cubicBezTo>
                  <a:pt x="917" y="100"/>
                  <a:pt x="899" y="146"/>
                  <a:pt x="890" y="191"/>
                </a:cubicBezTo>
                <a:cubicBezTo>
                  <a:pt x="890" y="191"/>
                  <a:pt x="890" y="191"/>
                  <a:pt x="890" y="191"/>
                </a:cubicBezTo>
                <a:cubicBezTo>
                  <a:pt x="853" y="153"/>
                  <a:pt x="806" y="133"/>
                  <a:pt x="749" y="133"/>
                </a:cubicBezTo>
                <a:cubicBezTo>
                  <a:pt x="695" y="133"/>
                  <a:pt x="651" y="152"/>
                  <a:pt x="615" y="188"/>
                </a:cubicBezTo>
                <a:cubicBezTo>
                  <a:pt x="530" y="276"/>
                  <a:pt x="533" y="438"/>
                  <a:pt x="534" y="445"/>
                </a:cubicBezTo>
                <a:cubicBezTo>
                  <a:pt x="550" y="1237"/>
                  <a:pt x="550" y="1237"/>
                  <a:pt x="550" y="1237"/>
                </a:cubicBezTo>
                <a:cubicBezTo>
                  <a:pt x="525" y="1203"/>
                  <a:pt x="492" y="1156"/>
                  <a:pt x="450" y="1097"/>
                </a:cubicBezTo>
                <a:cubicBezTo>
                  <a:pt x="343" y="944"/>
                  <a:pt x="183" y="987"/>
                  <a:pt x="146" y="1006"/>
                </a:cubicBezTo>
                <a:cubicBezTo>
                  <a:pt x="125" y="1018"/>
                  <a:pt x="75" y="1044"/>
                  <a:pt x="41" y="1102"/>
                </a:cubicBezTo>
                <a:cubicBezTo>
                  <a:pt x="1" y="1173"/>
                  <a:pt x="0" y="1262"/>
                  <a:pt x="41" y="1367"/>
                </a:cubicBezTo>
                <a:cubicBezTo>
                  <a:pt x="125" y="1587"/>
                  <a:pt x="263" y="1816"/>
                  <a:pt x="481" y="2167"/>
                </a:cubicBezTo>
                <a:cubicBezTo>
                  <a:pt x="572" y="2313"/>
                  <a:pt x="731" y="2420"/>
                  <a:pt x="942" y="2476"/>
                </a:cubicBezTo>
                <a:cubicBezTo>
                  <a:pt x="1090" y="2514"/>
                  <a:pt x="1213" y="2515"/>
                  <a:pt x="1231" y="2515"/>
                </a:cubicBezTo>
                <a:cubicBezTo>
                  <a:pt x="1238" y="2516"/>
                  <a:pt x="1260" y="2518"/>
                  <a:pt x="1291" y="2518"/>
                </a:cubicBezTo>
                <a:cubicBezTo>
                  <a:pt x="1343" y="2518"/>
                  <a:pt x="1421" y="2513"/>
                  <a:pt x="1505" y="2494"/>
                </a:cubicBezTo>
                <a:cubicBezTo>
                  <a:pt x="1703" y="2448"/>
                  <a:pt x="1840" y="2341"/>
                  <a:pt x="1904" y="2183"/>
                </a:cubicBezTo>
                <a:cubicBezTo>
                  <a:pt x="1981" y="1990"/>
                  <a:pt x="2002" y="1569"/>
                  <a:pt x="2006" y="1250"/>
                </a:cubicBezTo>
                <a:cubicBezTo>
                  <a:pt x="2011" y="900"/>
                  <a:pt x="1996" y="579"/>
                  <a:pt x="1990" y="547"/>
                </a:cubicBezTo>
                <a:close/>
                <a:moveTo>
                  <a:pt x="960" y="333"/>
                </a:moveTo>
                <a:cubicBezTo>
                  <a:pt x="955" y="292"/>
                  <a:pt x="954" y="175"/>
                  <a:pt x="1006" y="116"/>
                </a:cubicBezTo>
                <a:cubicBezTo>
                  <a:pt x="1029" y="90"/>
                  <a:pt x="1060" y="78"/>
                  <a:pt x="1100" y="78"/>
                </a:cubicBezTo>
                <a:cubicBezTo>
                  <a:pt x="1143" y="78"/>
                  <a:pt x="1175" y="91"/>
                  <a:pt x="1197" y="117"/>
                </a:cubicBezTo>
                <a:cubicBezTo>
                  <a:pt x="1252" y="180"/>
                  <a:pt x="1234" y="324"/>
                  <a:pt x="1234" y="326"/>
                </a:cubicBezTo>
                <a:cubicBezTo>
                  <a:pt x="1234" y="1016"/>
                  <a:pt x="1234" y="1016"/>
                  <a:pt x="1234" y="1016"/>
                </a:cubicBezTo>
                <a:cubicBezTo>
                  <a:pt x="1234" y="1038"/>
                  <a:pt x="1252" y="1055"/>
                  <a:pt x="1273" y="1055"/>
                </a:cubicBezTo>
                <a:cubicBezTo>
                  <a:pt x="1295" y="1055"/>
                  <a:pt x="1312" y="1038"/>
                  <a:pt x="1312" y="1016"/>
                </a:cubicBezTo>
                <a:cubicBezTo>
                  <a:pt x="1312" y="330"/>
                  <a:pt x="1312" y="330"/>
                  <a:pt x="1312" y="330"/>
                </a:cubicBezTo>
                <a:cubicBezTo>
                  <a:pt x="1316" y="311"/>
                  <a:pt x="1343" y="198"/>
                  <a:pt x="1455" y="198"/>
                </a:cubicBezTo>
                <a:cubicBezTo>
                  <a:pt x="1505" y="198"/>
                  <a:pt x="1541" y="218"/>
                  <a:pt x="1565" y="258"/>
                </a:cubicBezTo>
                <a:cubicBezTo>
                  <a:pt x="1582" y="288"/>
                  <a:pt x="1587" y="318"/>
                  <a:pt x="1588" y="325"/>
                </a:cubicBezTo>
                <a:cubicBezTo>
                  <a:pt x="1588" y="1016"/>
                  <a:pt x="1588" y="1016"/>
                  <a:pt x="1588" y="1016"/>
                </a:cubicBezTo>
                <a:cubicBezTo>
                  <a:pt x="1588" y="1038"/>
                  <a:pt x="1606" y="1055"/>
                  <a:pt x="1627" y="1055"/>
                </a:cubicBezTo>
                <a:cubicBezTo>
                  <a:pt x="1649" y="1055"/>
                  <a:pt x="1666" y="1038"/>
                  <a:pt x="1666" y="1016"/>
                </a:cubicBezTo>
                <a:cubicBezTo>
                  <a:pt x="1666" y="444"/>
                  <a:pt x="1666" y="444"/>
                  <a:pt x="1666" y="444"/>
                </a:cubicBezTo>
                <a:cubicBezTo>
                  <a:pt x="1668" y="443"/>
                  <a:pt x="1669" y="443"/>
                  <a:pt x="1671" y="442"/>
                </a:cubicBezTo>
                <a:cubicBezTo>
                  <a:pt x="1737" y="416"/>
                  <a:pt x="1792" y="414"/>
                  <a:pt x="1833" y="437"/>
                </a:cubicBezTo>
                <a:cubicBezTo>
                  <a:pt x="1896" y="471"/>
                  <a:pt x="1912" y="552"/>
                  <a:pt x="1914" y="561"/>
                </a:cubicBezTo>
                <a:cubicBezTo>
                  <a:pt x="1919" y="587"/>
                  <a:pt x="1934" y="900"/>
                  <a:pt x="1929" y="1251"/>
                </a:cubicBezTo>
                <a:cubicBezTo>
                  <a:pt x="1923" y="1698"/>
                  <a:pt x="1889" y="2011"/>
                  <a:pt x="1832" y="2154"/>
                </a:cubicBezTo>
                <a:cubicBezTo>
                  <a:pt x="1778" y="2289"/>
                  <a:pt x="1663" y="2377"/>
                  <a:pt x="1490" y="2418"/>
                </a:cubicBezTo>
                <a:cubicBezTo>
                  <a:pt x="1357" y="2449"/>
                  <a:pt x="1238" y="2438"/>
                  <a:pt x="1237" y="2438"/>
                </a:cubicBezTo>
                <a:cubicBezTo>
                  <a:pt x="1235" y="2438"/>
                  <a:pt x="1234" y="2438"/>
                  <a:pt x="1232" y="2438"/>
                </a:cubicBezTo>
                <a:cubicBezTo>
                  <a:pt x="1227" y="2438"/>
                  <a:pt x="742" y="2441"/>
                  <a:pt x="547" y="2126"/>
                </a:cubicBezTo>
                <a:cubicBezTo>
                  <a:pt x="332" y="1779"/>
                  <a:pt x="195" y="1553"/>
                  <a:pt x="113" y="1339"/>
                </a:cubicBezTo>
                <a:cubicBezTo>
                  <a:pt x="41" y="1150"/>
                  <a:pt x="147" y="1094"/>
                  <a:pt x="182" y="1075"/>
                </a:cubicBezTo>
                <a:cubicBezTo>
                  <a:pt x="188" y="1072"/>
                  <a:pt x="221" y="1060"/>
                  <a:pt x="261" y="1064"/>
                </a:cubicBezTo>
                <a:cubicBezTo>
                  <a:pt x="311" y="1068"/>
                  <a:pt x="354" y="1094"/>
                  <a:pt x="387" y="1141"/>
                </a:cubicBezTo>
                <a:cubicBezTo>
                  <a:pt x="481" y="1276"/>
                  <a:pt x="533" y="1347"/>
                  <a:pt x="534" y="1347"/>
                </a:cubicBezTo>
                <a:cubicBezTo>
                  <a:pt x="535" y="1348"/>
                  <a:pt x="535" y="1349"/>
                  <a:pt x="536" y="1350"/>
                </a:cubicBezTo>
                <a:cubicBezTo>
                  <a:pt x="562" y="1379"/>
                  <a:pt x="562" y="1379"/>
                  <a:pt x="562" y="1379"/>
                </a:cubicBezTo>
                <a:cubicBezTo>
                  <a:pt x="573" y="1391"/>
                  <a:pt x="590" y="1395"/>
                  <a:pt x="605" y="1389"/>
                </a:cubicBezTo>
                <a:cubicBezTo>
                  <a:pt x="620" y="1383"/>
                  <a:pt x="630" y="1369"/>
                  <a:pt x="630" y="1352"/>
                </a:cubicBezTo>
                <a:cubicBezTo>
                  <a:pt x="611" y="443"/>
                  <a:pt x="611" y="443"/>
                  <a:pt x="611" y="443"/>
                </a:cubicBezTo>
                <a:cubicBezTo>
                  <a:pt x="610" y="405"/>
                  <a:pt x="619" y="296"/>
                  <a:pt x="671" y="242"/>
                </a:cubicBezTo>
                <a:cubicBezTo>
                  <a:pt x="691" y="221"/>
                  <a:pt x="717" y="211"/>
                  <a:pt x="749" y="211"/>
                </a:cubicBezTo>
                <a:cubicBezTo>
                  <a:pt x="784" y="211"/>
                  <a:pt x="812" y="222"/>
                  <a:pt x="833" y="244"/>
                </a:cubicBezTo>
                <a:cubicBezTo>
                  <a:pt x="886" y="299"/>
                  <a:pt x="882" y="404"/>
                  <a:pt x="882" y="405"/>
                </a:cubicBezTo>
                <a:cubicBezTo>
                  <a:pt x="882" y="406"/>
                  <a:pt x="882" y="406"/>
                  <a:pt x="882" y="407"/>
                </a:cubicBezTo>
                <a:cubicBezTo>
                  <a:pt x="882" y="1009"/>
                  <a:pt x="882" y="1009"/>
                  <a:pt x="882" y="1009"/>
                </a:cubicBezTo>
                <a:cubicBezTo>
                  <a:pt x="882" y="1030"/>
                  <a:pt x="900" y="1048"/>
                  <a:pt x="921" y="1048"/>
                </a:cubicBezTo>
                <a:cubicBezTo>
                  <a:pt x="942" y="1048"/>
                  <a:pt x="960" y="1030"/>
                  <a:pt x="960" y="1009"/>
                </a:cubicBezTo>
                <a:cubicBezTo>
                  <a:pt x="960" y="408"/>
                  <a:pt x="960" y="408"/>
                  <a:pt x="960" y="408"/>
                </a:cubicBezTo>
                <a:lnTo>
                  <a:pt x="960" y="333"/>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3" name="Textplatzhalter 2">
            <a:extLst>
              <a:ext uri="{FF2B5EF4-FFF2-40B4-BE49-F238E27FC236}">
                <a16:creationId xmlns:a16="http://schemas.microsoft.com/office/drawing/2014/main" id="{C5A8C2A1-688C-309B-6D87-95A99A590763}"/>
              </a:ext>
            </a:extLst>
          </p:cNvPr>
          <p:cNvSpPr txBox="1">
            <a:spLocks/>
          </p:cNvSpPr>
          <p:nvPr/>
        </p:nvSpPr>
        <p:spPr>
          <a:xfrm>
            <a:off x="6588356" y="4424948"/>
            <a:ext cx="5002689" cy="4464000"/>
          </a:xfrm>
          <a:prstGeom prst="rect">
            <a:avLst/>
          </a:prstGeom>
        </p:spPr>
        <p:txBody>
          <a:bodyPr vert="horz" lIns="0" tIns="0" rIns="0" bIns="0" rtlCol="0">
            <a:no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None/>
              <a:tabLst/>
              <a:defRPr/>
            </a:pPr>
            <a:endParaRPr kumimoji="0" lang="en-US" sz="2000" b="0" i="0" u="none" strike="noStrike" kern="1200" cap="none" spc="0" normalizeH="0" baseline="0" noProof="0" dirty="0">
              <a:ln>
                <a:noFill/>
              </a:ln>
              <a:effectLst/>
              <a:uLnTx/>
              <a:uFillTx/>
              <a:latin typeface="Arial"/>
              <a:ea typeface="+mn-ea"/>
              <a:cs typeface="+mn-cs"/>
            </a:endParaRPr>
          </a:p>
        </p:txBody>
      </p:sp>
      <p:sp>
        <p:nvSpPr>
          <p:cNvPr id="3" name="Title 11">
            <a:extLst>
              <a:ext uri="{FF2B5EF4-FFF2-40B4-BE49-F238E27FC236}">
                <a16:creationId xmlns:a16="http://schemas.microsoft.com/office/drawing/2014/main" id="{4D86D89D-3315-CFF8-8DF0-26E3E71E8EFA}"/>
              </a:ext>
            </a:extLst>
          </p:cNvPr>
          <p:cNvSpPr txBox="1">
            <a:spLocks/>
          </p:cNvSpPr>
          <p:nvPr/>
        </p:nvSpPr>
        <p:spPr>
          <a:xfrm>
            <a:off x="594000" y="2485176"/>
            <a:ext cx="5389386" cy="900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de-AT" sz="2800" dirty="0" err="1">
                <a:solidFill>
                  <a:schemeClr val="bg1"/>
                </a:solidFill>
              </a:rPr>
              <a:t>Ograničavanje</a:t>
            </a:r>
            <a:r>
              <a:rPr lang="de-AT" sz="2800" dirty="0">
                <a:solidFill>
                  <a:schemeClr val="bg1"/>
                </a:solidFill>
              </a:rPr>
              <a:t> </a:t>
            </a:r>
            <a:r>
              <a:rPr lang="hr-HR" sz="2800" dirty="0">
                <a:solidFill>
                  <a:schemeClr val="bg1"/>
                </a:solidFill>
              </a:rPr>
              <a:t>internetske prodaje</a:t>
            </a:r>
            <a:endParaRPr lang="en-GB" sz="2800" dirty="0">
              <a:solidFill>
                <a:schemeClr val="bg1"/>
              </a:solidFill>
            </a:endParaRPr>
          </a:p>
        </p:txBody>
      </p:sp>
      <p:sp>
        <p:nvSpPr>
          <p:cNvPr id="6" name="Date Placeholder 5">
            <a:extLst>
              <a:ext uri="{FF2B5EF4-FFF2-40B4-BE49-F238E27FC236}">
                <a16:creationId xmlns:a16="http://schemas.microsoft.com/office/drawing/2014/main" id="{0551BE49-D55F-E4FB-F281-F503233C9E4E}"/>
              </a:ext>
            </a:extLst>
          </p:cNvPr>
          <p:cNvSpPr>
            <a:spLocks noGrp="1"/>
          </p:cNvSpPr>
          <p:nvPr>
            <p:ph type="dt" sz="half" idx="2"/>
          </p:nvPr>
        </p:nvSpPr>
        <p:spPr/>
        <p:txBody>
          <a:bodyPr/>
          <a:lstStyle/>
          <a:p>
            <a:r>
              <a:rPr lang="sr-Latn-RS" dirty="0"/>
              <a:t>Vertikalna ograničenja | Marija Zrno Prošić</a:t>
            </a:r>
            <a:endParaRPr lang="en-GB" dirty="0"/>
          </a:p>
        </p:txBody>
      </p:sp>
      <p:sp>
        <p:nvSpPr>
          <p:cNvPr id="9" name="Footer Placeholder 8">
            <a:extLst>
              <a:ext uri="{FF2B5EF4-FFF2-40B4-BE49-F238E27FC236}">
                <a16:creationId xmlns:a16="http://schemas.microsoft.com/office/drawing/2014/main" id="{459D7A73-A906-A49E-038C-3E5FCEA2A316}"/>
              </a:ext>
            </a:extLst>
          </p:cNvPr>
          <p:cNvSpPr>
            <a:spLocks noGrp="1"/>
          </p:cNvSpPr>
          <p:nvPr>
            <p:ph type="ftr" sz="quarter" idx="3"/>
          </p:nvPr>
        </p:nvSpPr>
        <p:spPr>
          <a:xfrm>
            <a:off x="882001" y="6264000"/>
            <a:ext cx="7234710" cy="594000"/>
          </a:xfrm>
        </p:spPr>
        <p:txBody>
          <a:bodyPr/>
          <a:lstStyle/>
          <a:p>
            <a:r>
              <a:rPr lang="en-US" dirty="0">
                <a:solidFill>
                  <a:schemeClr val="tx1"/>
                </a:solidFill>
              </a:rPr>
              <a:t>Odvjetničko društvo Bardek, Lisac, Mušec, Skoko i partneri d.o.o. u </a:t>
            </a:r>
            <a:r>
              <a:rPr lang="en-US" dirty="0" err="1">
                <a:solidFill>
                  <a:schemeClr val="tx1"/>
                </a:solidFill>
              </a:rPr>
              <a:t>suradnji</a:t>
            </a:r>
            <a:r>
              <a:rPr lang="en-US" dirty="0">
                <a:solidFill>
                  <a:schemeClr val="tx1"/>
                </a:solidFill>
              </a:rPr>
              <a:t> s CMS Reich-Rohrwig Hainz (CMS Hrvatska)</a:t>
            </a:r>
            <a:endParaRPr lang="en-GB" dirty="0">
              <a:solidFill>
                <a:schemeClr val="tx1"/>
              </a:solidFill>
            </a:endParaRPr>
          </a:p>
        </p:txBody>
      </p:sp>
      <p:sp>
        <p:nvSpPr>
          <p:cNvPr id="10" name="Slide Number Placeholder 4">
            <a:extLst>
              <a:ext uri="{FF2B5EF4-FFF2-40B4-BE49-F238E27FC236}">
                <a16:creationId xmlns:a16="http://schemas.microsoft.com/office/drawing/2014/main" id="{363CF8ED-3EAF-81DD-85F6-C754678FFF12}"/>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BD9A8F95-C452-B4A2-18F3-5E904CC3D416}"/>
              </a:ext>
            </a:extLst>
          </p:cNvPr>
          <p:cNvSpPr txBox="1"/>
          <p:nvPr/>
        </p:nvSpPr>
        <p:spPr>
          <a:xfrm>
            <a:off x="6699986" y="1355463"/>
            <a:ext cx="1652764" cy="400110"/>
          </a:xfrm>
          <a:prstGeom prst="rect">
            <a:avLst/>
          </a:prstGeom>
          <a:solidFill>
            <a:srgbClr val="C00000"/>
          </a:solidFill>
        </p:spPr>
        <p:txBody>
          <a:bodyPr wrap="square" rtlCol="0">
            <a:spAutoFit/>
          </a:bodyPr>
          <a:lstStyle/>
          <a:p>
            <a:r>
              <a:rPr lang="hr-HR" sz="2000" b="1" dirty="0">
                <a:solidFill>
                  <a:schemeClr val="bg1"/>
                </a:solidFill>
              </a:rPr>
              <a:t>Zabranjeno</a:t>
            </a:r>
            <a:endParaRPr lang="en-US" sz="2000" b="1" dirty="0">
              <a:solidFill>
                <a:schemeClr val="bg1"/>
              </a:solidFill>
            </a:endParaRPr>
          </a:p>
        </p:txBody>
      </p:sp>
    </p:spTree>
    <p:extLst>
      <p:ext uri="{BB962C8B-B14F-4D97-AF65-F5344CB8AC3E}">
        <p14:creationId xmlns:p14="http://schemas.microsoft.com/office/powerpoint/2010/main" val="205667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2">
            <a:extLst>
              <a:ext uri="{FF2B5EF4-FFF2-40B4-BE49-F238E27FC236}">
                <a16:creationId xmlns:a16="http://schemas.microsoft.com/office/drawing/2014/main" id="{E2607D43-6641-53B7-BEC1-3703E3DA0F94}"/>
              </a:ext>
            </a:extLst>
          </p:cNvPr>
          <p:cNvSpPr txBox="1">
            <a:spLocks/>
          </p:cNvSpPr>
          <p:nvPr/>
        </p:nvSpPr>
        <p:spPr>
          <a:xfrm>
            <a:off x="6578122" y="2140824"/>
            <a:ext cx="5118221" cy="4464000"/>
          </a:xfrm>
          <a:prstGeom prst="rect">
            <a:avLst/>
          </a:prstGeom>
        </p:spPr>
        <p:txBody>
          <a:bodyPr vert="horz" lIns="0" tIns="0" rIns="0" bIns="0" rtlCol="0">
            <a:no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None/>
              <a:tabLst/>
              <a:defRPr/>
            </a:pPr>
            <a:r>
              <a:rPr lang="hr-HR" sz="2000" dirty="0">
                <a:latin typeface="Arial"/>
              </a:rPr>
              <a:t>Primjeri:	</a:t>
            </a:r>
          </a:p>
          <a:p>
            <a:pPr marR="0" lvl="0" algn="l" defTabSz="914400" rtl="0" eaLnBrk="1" fontAlgn="auto" latinLnBrk="0" hangingPunct="1">
              <a:lnSpc>
                <a:spcPts val="2400"/>
              </a:lnSpc>
              <a:spcBef>
                <a:spcPts val="1000"/>
              </a:spcBef>
              <a:spcAft>
                <a:spcPts val="0"/>
              </a:spcAft>
              <a:buClrTx/>
              <a:buSzTx/>
              <a:buFont typeface="Arial" panose="020B0604020202020204" pitchFamily="34" charset="0"/>
              <a:buChar char="•"/>
              <a:tabLst/>
              <a:defRPr/>
            </a:pPr>
            <a:r>
              <a:rPr lang="hr-HR" sz="2000" dirty="0">
                <a:latin typeface="Arial"/>
              </a:rPr>
              <a:t>Zahtjevi povezani s izlaganjem robe / usluga u internetskoj trgovini	</a:t>
            </a:r>
          </a:p>
          <a:p>
            <a:pPr marR="0" lvl="0" algn="l" defTabSz="914400" rtl="0" eaLnBrk="1" fontAlgn="auto" latinLnBrk="0" hangingPunct="1">
              <a:lnSpc>
                <a:spcPts val="2400"/>
              </a:lnSpc>
              <a:spcBef>
                <a:spcPts val="1000"/>
              </a:spcBef>
              <a:spcAft>
                <a:spcPts val="0"/>
              </a:spcAft>
              <a:buClrTx/>
              <a:buSzTx/>
              <a:buFont typeface="Arial" panose="020B0604020202020204" pitchFamily="34" charset="0"/>
              <a:buChar char="•"/>
              <a:tabLst/>
              <a:defRPr/>
            </a:pPr>
            <a:r>
              <a:rPr lang="hr-HR" sz="2000" dirty="0">
                <a:latin typeface="Arial"/>
              </a:rPr>
              <a:t>Zahtjev da kupac izvan interneta proda min. apsolutnu količinu (izražena u vrijednosti ili obujmu) kako bi tradicionalna trgovina učinkovito poslovala</a:t>
            </a:r>
          </a:p>
          <a:p>
            <a:pPr marR="0" lvl="0" algn="l" defTabSz="914400" rtl="0" eaLnBrk="1" fontAlgn="auto" latinLnBrk="0" hangingPunct="1">
              <a:lnSpc>
                <a:spcPts val="2400"/>
              </a:lnSpc>
              <a:spcBef>
                <a:spcPts val="1000"/>
              </a:spcBef>
              <a:spcAft>
                <a:spcPts val="0"/>
              </a:spcAft>
              <a:buClrTx/>
              <a:buSzTx/>
              <a:buFont typeface="Arial" panose="020B0604020202020204" pitchFamily="34" charset="0"/>
              <a:buChar char="•"/>
              <a:tabLst/>
              <a:defRPr/>
            </a:pPr>
            <a:r>
              <a:rPr lang="hr-HR" sz="2000" dirty="0">
                <a:latin typeface="Arial"/>
              </a:rPr>
              <a:t>Zahtjev da internetsko oglašavanje ispunjava određene standarde kvalitete ili uključuje određeni sadržaj ili informacije</a:t>
            </a:r>
          </a:p>
          <a:p>
            <a:pPr marR="0" lvl="0" algn="l" defTabSz="914400" rtl="0" eaLnBrk="1" fontAlgn="auto" latinLnBrk="0" hangingPunct="1">
              <a:lnSpc>
                <a:spcPts val="24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a:ea typeface="+mn-ea"/>
              <a:cs typeface="+mn-cs"/>
            </a:endParaRPr>
          </a:p>
        </p:txBody>
      </p:sp>
      <p:sp>
        <p:nvSpPr>
          <p:cNvPr id="23" name="Textplatzhalter 2">
            <a:extLst>
              <a:ext uri="{FF2B5EF4-FFF2-40B4-BE49-F238E27FC236}">
                <a16:creationId xmlns:a16="http://schemas.microsoft.com/office/drawing/2014/main" id="{C5A8C2A1-688C-309B-6D87-95A99A590763}"/>
              </a:ext>
            </a:extLst>
          </p:cNvPr>
          <p:cNvSpPr txBox="1">
            <a:spLocks/>
          </p:cNvSpPr>
          <p:nvPr/>
        </p:nvSpPr>
        <p:spPr>
          <a:xfrm>
            <a:off x="6588356" y="4424948"/>
            <a:ext cx="5002689" cy="4464000"/>
          </a:xfrm>
          <a:prstGeom prst="rect">
            <a:avLst/>
          </a:prstGeom>
        </p:spPr>
        <p:txBody>
          <a:bodyPr vert="horz" lIns="0" tIns="0" rIns="0" bIns="0" rtlCol="0">
            <a:no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None/>
              <a:tabLst/>
              <a:defRPr/>
            </a:pPr>
            <a:endParaRPr kumimoji="0" lang="en-US" sz="2000" b="0" i="0" u="none" strike="noStrike" kern="1200" cap="none" spc="0" normalizeH="0" baseline="0" noProof="0" dirty="0">
              <a:ln>
                <a:noFill/>
              </a:ln>
              <a:effectLst/>
              <a:uLnTx/>
              <a:uFillTx/>
              <a:latin typeface="Arial"/>
              <a:ea typeface="+mn-ea"/>
              <a:cs typeface="+mn-cs"/>
            </a:endParaRPr>
          </a:p>
        </p:txBody>
      </p:sp>
      <p:sp>
        <p:nvSpPr>
          <p:cNvPr id="3" name="Title 11">
            <a:extLst>
              <a:ext uri="{FF2B5EF4-FFF2-40B4-BE49-F238E27FC236}">
                <a16:creationId xmlns:a16="http://schemas.microsoft.com/office/drawing/2014/main" id="{4D86D89D-3315-CFF8-8DF0-26E3E71E8EFA}"/>
              </a:ext>
            </a:extLst>
          </p:cNvPr>
          <p:cNvSpPr txBox="1">
            <a:spLocks/>
          </p:cNvSpPr>
          <p:nvPr/>
        </p:nvSpPr>
        <p:spPr>
          <a:xfrm>
            <a:off x="594000" y="2485176"/>
            <a:ext cx="5389386" cy="900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de-AT" sz="2800" dirty="0" err="1">
                <a:solidFill>
                  <a:schemeClr val="bg1"/>
                </a:solidFill>
              </a:rPr>
              <a:t>Ograničavanje</a:t>
            </a:r>
            <a:r>
              <a:rPr lang="de-AT" sz="2800" dirty="0">
                <a:solidFill>
                  <a:schemeClr val="bg1"/>
                </a:solidFill>
              </a:rPr>
              <a:t> </a:t>
            </a:r>
            <a:r>
              <a:rPr lang="hr-HR" sz="2800" dirty="0">
                <a:solidFill>
                  <a:schemeClr val="bg1"/>
                </a:solidFill>
              </a:rPr>
              <a:t>internetske prodaje</a:t>
            </a:r>
            <a:endParaRPr lang="en-GB" sz="2800" dirty="0">
              <a:solidFill>
                <a:schemeClr val="bg1"/>
              </a:solidFill>
            </a:endParaRPr>
          </a:p>
        </p:txBody>
      </p:sp>
      <p:sp>
        <p:nvSpPr>
          <p:cNvPr id="6" name="Date Placeholder 5">
            <a:extLst>
              <a:ext uri="{FF2B5EF4-FFF2-40B4-BE49-F238E27FC236}">
                <a16:creationId xmlns:a16="http://schemas.microsoft.com/office/drawing/2014/main" id="{0551BE49-D55F-E4FB-F281-F503233C9E4E}"/>
              </a:ext>
            </a:extLst>
          </p:cNvPr>
          <p:cNvSpPr>
            <a:spLocks noGrp="1"/>
          </p:cNvSpPr>
          <p:nvPr>
            <p:ph type="dt" sz="half" idx="2"/>
          </p:nvPr>
        </p:nvSpPr>
        <p:spPr/>
        <p:txBody>
          <a:bodyPr/>
          <a:lstStyle/>
          <a:p>
            <a:r>
              <a:rPr lang="sr-Latn-RS" dirty="0"/>
              <a:t>Vertikalna ograničenja | Marija Zrno Prošić</a:t>
            </a:r>
            <a:endParaRPr lang="en-GB" dirty="0"/>
          </a:p>
        </p:txBody>
      </p:sp>
      <p:sp>
        <p:nvSpPr>
          <p:cNvPr id="9" name="Footer Placeholder 8">
            <a:extLst>
              <a:ext uri="{FF2B5EF4-FFF2-40B4-BE49-F238E27FC236}">
                <a16:creationId xmlns:a16="http://schemas.microsoft.com/office/drawing/2014/main" id="{459D7A73-A906-A49E-038C-3E5FCEA2A316}"/>
              </a:ext>
            </a:extLst>
          </p:cNvPr>
          <p:cNvSpPr>
            <a:spLocks noGrp="1"/>
          </p:cNvSpPr>
          <p:nvPr>
            <p:ph type="ftr" sz="quarter" idx="3"/>
          </p:nvPr>
        </p:nvSpPr>
        <p:spPr>
          <a:xfrm>
            <a:off x="882001" y="6264000"/>
            <a:ext cx="7234710" cy="594000"/>
          </a:xfrm>
        </p:spPr>
        <p:txBody>
          <a:bodyPr/>
          <a:lstStyle/>
          <a:p>
            <a:r>
              <a:rPr lang="en-US" dirty="0">
                <a:solidFill>
                  <a:schemeClr val="tx1"/>
                </a:solidFill>
              </a:rPr>
              <a:t>Odvjetničko društvo Bardek, Lisac, Mušec, Skoko i partneri d.o.o. u </a:t>
            </a:r>
            <a:r>
              <a:rPr lang="en-US" dirty="0" err="1">
                <a:solidFill>
                  <a:schemeClr val="tx1"/>
                </a:solidFill>
              </a:rPr>
              <a:t>suradnji</a:t>
            </a:r>
            <a:r>
              <a:rPr lang="en-US" dirty="0">
                <a:solidFill>
                  <a:schemeClr val="tx1"/>
                </a:solidFill>
              </a:rPr>
              <a:t> s CMS Reich-Rohrwig Hainz (CMS Hrvatska)</a:t>
            </a:r>
            <a:endParaRPr lang="en-GB" dirty="0">
              <a:solidFill>
                <a:schemeClr val="tx1"/>
              </a:solidFill>
            </a:endParaRPr>
          </a:p>
        </p:txBody>
      </p:sp>
      <p:sp>
        <p:nvSpPr>
          <p:cNvPr id="10" name="Slide Number Placeholder 4">
            <a:extLst>
              <a:ext uri="{FF2B5EF4-FFF2-40B4-BE49-F238E27FC236}">
                <a16:creationId xmlns:a16="http://schemas.microsoft.com/office/drawing/2014/main" id="{363CF8ED-3EAF-81DD-85F6-C754678FFF12}"/>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0F909501-A526-EFCD-29A1-E0E342F9AFC9}"/>
              </a:ext>
            </a:extLst>
          </p:cNvPr>
          <p:cNvSpPr txBox="1"/>
          <p:nvPr/>
        </p:nvSpPr>
        <p:spPr>
          <a:xfrm>
            <a:off x="6678617" y="1442803"/>
            <a:ext cx="1652764" cy="400110"/>
          </a:xfrm>
          <a:prstGeom prst="rect">
            <a:avLst/>
          </a:prstGeom>
          <a:solidFill>
            <a:srgbClr val="93BD3A"/>
          </a:solidFill>
        </p:spPr>
        <p:txBody>
          <a:bodyPr wrap="square" rtlCol="0">
            <a:spAutoFit/>
          </a:bodyPr>
          <a:lstStyle/>
          <a:p>
            <a:r>
              <a:rPr lang="hr-HR" sz="2000" b="1" dirty="0"/>
              <a:t>Dozvoljeno</a:t>
            </a:r>
            <a:endParaRPr lang="en-US" sz="2000" b="1" dirty="0"/>
          </a:p>
        </p:txBody>
      </p:sp>
      <p:sp>
        <p:nvSpPr>
          <p:cNvPr id="7" name="Freeform 19">
            <a:extLst>
              <a:ext uri="{FF2B5EF4-FFF2-40B4-BE49-F238E27FC236}">
                <a16:creationId xmlns:a16="http://schemas.microsoft.com/office/drawing/2014/main" id="{E6EA644A-43CF-749B-C05B-7D5C10383B2D}"/>
              </a:ext>
            </a:extLst>
          </p:cNvPr>
          <p:cNvSpPr>
            <a:spLocks noChangeAspect="1" noEditPoints="1"/>
          </p:cNvSpPr>
          <p:nvPr/>
        </p:nvSpPr>
        <p:spPr bwMode="auto">
          <a:xfrm>
            <a:off x="8579436" y="1430487"/>
            <a:ext cx="504000" cy="484843"/>
          </a:xfrm>
          <a:custGeom>
            <a:avLst/>
            <a:gdLst>
              <a:gd name="T0" fmla="*/ 604 w 2606"/>
              <a:gd name="T1" fmla="*/ 2513 h 2513"/>
              <a:gd name="T2" fmla="*/ 592 w 2606"/>
              <a:gd name="T3" fmla="*/ 2511 h 2513"/>
              <a:gd name="T4" fmla="*/ 565 w 2606"/>
              <a:gd name="T5" fmla="*/ 2480 h 2513"/>
              <a:gd name="T6" fmla="*/ 494 w 2606"/>
              <a:gd name="T7" fmla="*/ 2271 h 2513"/>
              <a:gd name="T8" fmla="*/ 451 w 2606"/>
              <a:gd name="T9" fmla="*/ 2164 h 2513"/>
              <a:gd name="T10" fmla="*/ 219 w 2606"/>
              <a:gd name="T11" fmla="*/ 1689 h 2513"/>
              <a:gd name="T12" fmla="*/ 39 w 2606"/>
              <a:gd name="T13" fmla="*/ 1557 h 2513"/>
              <a:gd name="T14" fmla="*/ 5 w 2606"/>
              <a:gd name="T15" fmla="*/ 1530 h 2513"/>
              <a:gd name="T16" fmla="*/ 16 w 2606"/>
              <a:gd name="T17" fmla="*/ 1487 h 2513"/>
              <a:gd name="T18" fmla="*/ 307 w 2606"/>
              <a:gd name="T19" fmla="*/ 1339 h 2513"/>
              <a:gd name="T20" fmla="*/ 501 w 2606"/>
              <a:gd name="T21" fmla="*/ 1457 h 2513"/>
              <a:gd name="T22" fmla="*/ 684 w 2606"/>
              <a:gd name="T23" fmla="*/ 1779 h 2513"/>
              <a:gd name="T24" fmla="*/ 719 w 2606"/>
              <a:gd name="T25" fmla="*/ 1857 h 2513"/>
              <a:gd name="T26" fmla="*/ 1485 w 2606"/>
              <a:gd name="T27" fmla="*/ 826 h 2513"/>
              <a:gd name="T28" fmla="*/ 1485 w 2606"/>
              <a:gd name="T29" fmla="*/ 826 h 2513"/>
              <a:gd name="T30" fmla="*/ 2484 w 2606"/>
              <a:gd name="T31" fmla="*/ 7 h 2513"/>
              <a:gd name="T32" fmla="*/ 2515 w 2606"/>
              <a:gd name="T33" fmla="*/ 3 h 2513"/>
              <a:gd name="T34" fmla="*/ 2539 w 2606"/>
              <a:gd name="T35" fmla="*/ 21 h 2513"/>
              <a:gd name="T36" fmla="*/ 2595 w 2606"/>
              <a:gd name="T37" fmla="*/ 119 h 2513"/>
              <a:gd name="T38" fmla="*/ 2584 w 2606"/>
              <a:gd name="T39" fmla="*/ 171 h 2513"/>
              <a:gd name="T40" fmla="*/ 1576 w 2606"/>
              <a:gd name="T41" fmla="*/ 1143 h 2513"/>
              <a:gd name="T42" fmla="*/ 908 w 2606"/>
              <a:gd name="T43" fmla="*/ 2294 h 2513"/>
              <a:gd name="T44" fmla="*/ 892 w 2606"/>
              <a:gd name="T45" fmla="*/ 2313 h 2513"/>
              <a:gd name="T46" fmla="*/ 810 w 2606"/>
              <a:gd name="T47" fmla="*/ 2368 h 2513"/>
              <a:gd name="T48" fmla="*/ 631 w 2606"/>
              <a:gd name="T49" fmla="*/ 2502 h 2513"/>
              <a:gd name="T50" fmla="*/ 604 w 2606"/>
              <a:gd name="T51" fmla="*/ 2513 h 2513"/>
              <a:gd name="T52" fmla="*/ 127 w 2606"/>
              <a:gd name="T53" fmla="*/ 1499 h 2513"/>
              <a:gd name="T54" fmla="*/ 285 w 2606"/>
              <a:gd name="T55" fmla="*/ 1643 h 2513"/>
              <a:gd name="T56" fmla="*/ 526 w 2606"/>
              <a:gd name="T57" fmla="*/ 2134 h 2513"/>
              <a:gd name="T58" fmla="*/ 569 w 2606"/>
              <a:gd name="T59" fmla="*/ 2241 h 2513"/>
              <a:gd name="T60" fmla="*/ 627 w 2606"/>
              <a:gd name="T61" fmla="*/ 2401 h 2513"/>
              <a:gd name="T62" fmla="*/ 766 w 2606"/>
              <a:gd name="T63" fmla="*/ 2301 h 2513"/>
              <a:gd name="T64" fmla="*/ 837 w 2606"/>
              <a:gd name="T65" fmla="*/ 2254 h 2513"/>
              <a:gd name="T66" fmla="*/ 1514 w 2606"/>
              <a:gd name="T67" fmla="*/ 1094 h 2513"/>
              <a:gd name="T68" fmla="*/ 2508 w 2606"/>
              <a:gd name="T69" fmla="*/ 127 h 2513"/>
              <a:gd name="T70" fmla="*/ 2490 w 2606"/>
              <a:gd name="T71" fmla="*/ 97 h 2513"/>
              <a:gd name="T72" fmla="*/ 1543 w 2606"/>
              <a:gd name="T73" fmla="*/ 880 h 2513"/>
              <a:gd name="T74" fmla="*/ 750 w 2606"/>
              <a:gd name="T75" fmla="*/ 1965 h 2513"/>
              <a:gd name="T76" fmla="*/ 713 w 2606"/>
              <a:gd name="T77" fmla="*/ 1985 h 2513"/>
              <a:gd name="T78" fmla="*/ 678 w 2606"/>
              <a:gd name="T79" fmla="*/ 1962 h 2513"/>
              <a:gd name="T80" fmla="*/ 611 w 2606"/>
              <a:gd name="T81" fmla="*/ 1812 h 2513"/>
              <a:gd name="T82" fmla="*/ 307 w 2606"/>
              <a:gd name="T83" fmla="*/ 1419 h 2513"/>
              <a:gd name="T84" fmla="*/ 127 w 2606"/>
              <a:gd name="T85" fmla="*/ 1499 h 2513"/>
              <a:gd name="T86" fmla="*/ 1514 w 2606"/>
              <a:gd name="T87" fmla="*/ 853 h 2513"/>
              <a:gd name="T88" fmla="*/ 1514 w 2606"/>
              <a:gd name="T89" fmla="*/ 853 h 2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6" h="2513">
                <a:moveTo>
                  <a:pt x="604" y="2513"/>
                </a:moveTo>
                <a:cubicBezTo>
                  <a:pt x="600" y="2513"/>
                  <a:pt x="596" y="2512"/>
                  <a:pt x="592" y="2511"/>
                </a:cubicBezTo>
                <a:cubicBezTo>
                  <a:pt x="578" y="2506"/>
                  <a:pt x="568" y="2494"/>
                  <a:pt x="565" y="2480"/>
                </a:cubicBezTo>
                <a:cubicBezTo>
                  <a:pt x="557" y="2438"/>
                  <a:pt x="533" y="2368"/>
                  <a:pt x="494" y="2271"/>
                </a:cubicBezTo>
                <a:cubicBezTo>
                  <a:pt x="451" y="2164"/>
                  <a:pt x="451" y="2164"/>
                  <a:pt x="451" y="2164"/>
                </a:cubicBezTo>
                <a:cubicBezTo>
                  <a:pt x="360" y="1938"/>
                  <a:pt x="281" y="1778"/>
                  <a:pt x="219" y="1689"/>
                </a:cubicBezTo>
                <a:cubicBezTo>
                  <a:pt x="162" y="1607"/>
                  <a:pt x="102" y="1563"/>
                  <a:pt x="39" y="1557"/>
                </a:cubicBezTo>
                <a:cubicBezTo>
                  <a:pt x="24" y="1555"/>
                  <a:pt x="10" y="1545"/>
                  <a:pt x="5" y="1530"/>
                </a:cubicBezTo>
                <a:cubicBezTo>
                  <a:pt x="0" y="1515"/>
                  <a:pt x="5" y="1498"/>
                  <a:pt x="16" y="1487"/>
                </a:cubicBezTo>
                <a:cubicBezTo>
                  <a:pt x="126" y="1387"/>
                  <a:pt x="221" y="1339"/>
                  <a:pt x="307" y="1339"/>
                </a:cubicBezTo>
                <a:cubicBezTo>
                  <a:pt x="372" y="1339"/>
                  <a:pt x="435" y="1377"/>
                  <a:pt x="501" y="1457"/>
                </a:cubicBezTo>
                <a:cubicBezTo>
                  <a:pt x="560" y="1529"/>
                  <a:pt x="621" y="1638"/>
                  <a:pt x="684" y="1779"/>
                </a:cubicBezTo>
                <a:cubicBezTo>
                  <a:pt x="719" y="1857"/>
                  <a:pt x="719" y="1857"/>
                  <a:pt x="719" y="1857"/>
                </a:cubicBezTo>
                <a:cubicBezTo>
                  <a:pt x="933" y="1487"/>
                  <a:pt x="1190" y="1140"/>
                  <a:pt x="1485" y="826"/>
                </a:cubicBezTo>
                <a:cubicBezTo>
                  <a:pt x="1485" y="826"/>
                  <a:pt x="1485" y="826"/>
                  <a:pt x="1485" y="826"/>
                </a:cubicBezTo>
                <a:cubicBezTo>
                  <a:pt x="1798" y="492"/>
                  <a:pt x="2134" y="216"/>
                  <a:pt x="2484" y="7"/>
                </a:cubicBezTo>
                <a:cubicBezTo>
                  <a:pt x="2493" y="2"/>
                  <a:pt x="2504" y="0"/>
                  <a:pt x="2515" y="3"/>
                </a:cubicBezTo>
                <a:cubicBezTo>
                  <a:pt x="2525" y="5"/>
                  <a:pt x="2534" y="12"/>
                  <a:pt x="2539" y="21"/>
                </a:cubicBezTo>
                <a:cubicBezTo>
                  <a:pt x="2595" y="119"/>
                  <a:pt x="2595" y="119"/>
                  <a:pt x="2595" y="119"/>
                </a:cubicBezTo>
                <a:cubicBezTo>
                  <a:pt x="2606" y="136"/>
                  <a:pt x="2601" y="159"/>
                  <a:pt x="2584" y="171"/>
                </a:cubicBezTo>
                <a:cubicBezTo>
                  <a:pt x="2223" y="426"/>
                  <a:pt x="1884" y="753"/>
                  <a:pt x="1576" y="1143"/>
                </a:cubicBezTo>
                <a:cubicBezTo>
                  <a:pt x="1269" y="1533"/>
                  <a:pt x="1044" y="1920"/>
                  <a:pt x="908" y="2294"/>
                </a:cubicBezTo>
                <a:cubicBezTo>
                  <a:pt x="905" y="2302"/>
                  <a:pt x="899" y="2309"/>
                  <a:pt x="892" y="2313"/>
                </a:cubicBezTo>
                <a:cubicBezTo>
                  <a:pt x="810" y="2368"/>
                  <a:pt x="810" y="2368"/>
                  <a:pt x="810" y="2368"/>
                </a:cubicBezTo>
                <a:cubicBezTo>
                  <a:pt x="740" y="2413"/>
                  <a:pt x="680" y="2458"/>
                  <a:pt x="631" y="2502"/>
                </a:cubicBezTo>
                <a:cubicBezTo>
                  <a:pt x="624" y="2509"/>
                  <a:pt x="614" y="2513"/>
                  <a:pt x="604" y="2513"/>
                </a:cubicBezTo>
                <a:close/>
                <a:moveTo>
                  <a:pt x="127" y="1499"/>
                </a:moveTo>
                <a:cubicBezTo>
                  <a:pt x="183" y="1525"/>
                  <a:pt x="236" y="1573"/>
                  <a:pt x="285" y="1643"/>
                </a:cubicBezTo>
                <a:cubicBezTo>
                  <a:pt x="350" y="1737"/>
                  <a:pt x="431" y="1902"/>
                  <a:pt x="526" y="2134"/>
                </a:cubicBezTo>
                <a:cubicBezTo>
                  <a:pt x="569" y="2241"/>
                  <a:pt x="569" y="2241"/>
                  <a:pt x="569" y="2241"/>
                </a:cubicBezTo>
                <a:cubicBezTo>
                  <a:pt x="594" y="2306"/>
                  <a:pt x="614" y="2359"/>
                  <a:pt x="627" y="2401"/>
                </a:cubicBezTo>
                <a:cubicBezTo>
                  <a:pt x="668" y="2367"/>
                  <a:pt x="715" y="2334"/>
                  <a:pt x="766" y="2301"/>
                </a:cubicBezTo>
                <a:cubicBezTo>
                  <a:pt x="837" y="2254"/>
                  <a:pt x="837" y="2254"/>
                  <a:pt x="837" y="2254"/>
                </a:cubicBezTo>
                <a:cubicBezTo>
                  <a:pt x="977" y="1876"/>
                  <a:pt x="1204" y="1486"/>
                  <a:pt x="1514" y="1094"/>
                </a:cubicBezTo>
                <a:cubicBezTo>
                  <a:pt x="1818" y="708"/>
                  <a:pt x="2152" y="383"/>
                  <a:pt x="2508" y="127"/>
                </a:cubicBezTo>
                <a:cubicBezTo>
                  <a:pt x="2490" y="97"/>
                  <a:pt x="2490" y="97"/>
                  <a:pt x="2490" y="97"/>
                </a:cubicBezTo>
                <a:cubicBezTo>
                  <a:pt x="2160" y="300"/>
                  <a:pt x="1841" y="563"/>
                  <a:pt x="1543" y="880"/>
                </a:cubicBezTo>
                <a:cubicBezTo>
                  <a:pt x="1235" y="1209"/>
                  <a:pt x="968" y="1574"/>
                  <a:pt x="750" y="1965"/>
                </a:cubicBezTo>
                <a:cubicBezTo>
                  <a:pt x="742" y="1978"/>
                  <a:pt x="728" y="1986"/>
                  <a:pt x="713" y="1985"/>
                </a:cubicBezTo>
                <a:cubicBezTo>
                  <a:pt x="698" y="1984"/>
                  <a:pt x="684" y="1975"/>
                  <a:pt x="678" y="1962"/>
                </a:cubicBezTo>
                <a:cubicBezTo>
                  <a:pt x="611" y="1812"/>
                  <a:pt x="611" y="1812"/>
                  <a:pt x="611" y="1812"/>
                </a:cubicBezTo>
                <a:cubicBezTo>
                  <a:pt x="459" y="1470"/>
                  <a:pt x="355" y="1419"/>
                  <a:pt x="307" y="1419"/>
                </a:cubicBezTo>
                <a:cubicBezTo>
                  <a:pt x="256" y="1419"/>
                  <a:pt x="196" y="1446"/>
                  <a:pt x="127" y="1499"/>
                </a:cubicBezTo>
                <a:close/>
                <a:moveTo>
                  <a:pt x="1514" y="853"/>
                </a:moveTo>
                <a:cubicBezTo>
                  <a:pt x="1514" y="853"/>
                  <a:pt x="1514" y="853"/>
                  <a:pt x="1514" y="853"/>
                </a:cubicBezTo>
                <a:close/>
              </a:path>
            </a:pathLst>
          </a:custGeom>
          <a:solidFill>
            <a:srgbClr val="93BD3A"/>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38008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2">
            <a:extLst>
              <a:ext uri="{FF2B5EF4-FFF2-40B4-BE49-F238E27FC236}">
                <a16:creationId xmlns:a16="http://schemas.microsoft.com/office/drawing/2014/main" id="{E2607D43-6641-53B7-BEC1-3703E3DA0F94}"/>
              </a:ext>
            </a:extLst>
          </p:cNvPr>
          <p:cNvSpPr txBox="1">
            <a:spLocks/>
          </p:cNvSpPr>
          <p:nvPr/>
        </p:nvSpPr>
        <p:spPr>
          <a:xfrm>
            <a:off x="6588356" y="1776237"/>
            <a:ext cx="5118221" cy="4464000"/>
          </a:xfrm>
          <a:prstGeom prst="rect">
            <a:avLst/>
          </a:prstGeom>
        </p:spPr>
        <p:txBody>
          <a:bodyPr vert="horz" lIns="0" tIns="0" rIns="0" bIns="0" rtlCol="0">
            <a:no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ts val="2400"/>
              </a:lnSpc>
              <a:spcBef>
                <a:spcPts val="1000"/>
              </a:spcBef>
              <a:spcAft>
                <a:spcPts val="600"/>
              </a:spcAft>
              <a:buClrTx/>
              <a:buSzTx/>
              <a:buFont typeface="Arial" panose="020B0604020202020204" pitchFamily="34" charset="0"/>
              <a:buChar char="•"/>
              <a:tabLst/>
              <a:defRPr/>
            </a:pPr>
            <a:r>
              <a:rPr lang="hr-HR" sz="2000" dirty="0">
                <a:latin typeface="Arial"/>
              </a:rPr>
              <a:t>Proizvođače se ne smije izravno ili neizravno spriječiti niti ograničiti u prodaji rezervnih dijelova krajnjim korisnicima, neovisnim serviserima ili pružateljima usluga </a:t>
            </a:r>
          </a:p>
          <a:p>
            <a:pPr lvl="1">
              <a:lnSpc>
                <a:spcPts val="2400"/>
              </a:lnSpc>
              <a:spcBef>
                <a:spcPts val="1000"/>
              </a:spcBef>
              <a:spcAft>
                <a:spcPts val="600"/>
              </a:spcAft>
              <a:defRPr/>
            </a:pPr>
            <a:r>
              <a:rPr lang="hr-HR" sz="1800" dirty="0">
                <a:latin typeface="Arial"/>
              </a:rPr>
              <a:t>Npr. ograničenje u isporuci tehničkih informacija i posebne opreme </a:t>
            </a:r>
            <a:endParaRPr kumimoji="0" lang="en-US" sz="1800" b="0" i="0" u="none" strike="noStrike" kern="1200" cap="none" spc="0" normalizeH="0" baseline="0" noProof="0" dirty="0">
              <a:ln>
                <a:noFill/>
              </a:ln>
              <a:effectLst/>
              <a:uLnTx/>
              <a:uFillTx/>
              <a:latin typeface="Arial"/>
              <a:ea typeface="+mn-ea"/>
              <a:cs typeface="+mn-cs"/>
            </a:endParaRPr>
          </a:p>
        </p:txBody>
      </p:sp>
      <p:sp>
        <p:nvSpPr>
          <p:cNvPr id="19" name="TextBox 18">
            <a:extLst>
              <a:ext uri="{FF2B5EF4-FFF2-40B4-BE49-F238E27FC236}">
                <a16:creationId xmlns:a16="http://schemas.microsoft.com/office/drawing/2014/main" id="{44623F1E-045F-05AE-09A9-9645D46AB57D}"/>
              </a:ext>
            </a:extLst>
          </p:cNvPr>
          <p:cNvSpPr txBox="1"/>
          <p:nvPr/>
        </p:nvSpPr>
        <p:spPr>
          <a:xfrm>
            <a:off x="6722457" y="1232471"/>
            <a:ext cx="1652764" cy="400110"/>
          </a:xfrm>
          <a:prstGeom prst="rect">
            <a:avLst/>
          </a:prstGeom>
          <a:solidFill>
            <a:srgbClr val="C00000"/>
          </a:solidFill>
        </p:spPr>
        <p:txBody>
          <a:bodyPr wrap="square" rtlCol="0">
            <a:spAutoFit/>
          </a:bodyPr>
          <a:lstStyle/>
          <a:p>
            <a:r>
              <a:rPr lang="hr-HR" sz="2000" b="1" dirty="0">
                <a:solidFill>
                  <a:schemeClr val="bg1"/>
                </a:solidFill>
              </a:rPr>
              <a:t>Zabranjeno</a:t>
            </a:r>
            <a:endParaRPr lang="en-US" sz="2000" b="1" dirty="0">
              <a:solidFill>
                <a:schemeClr val="bg1"/>
              </a:solidFill>
            </a:endParaRPr>
          </a:p>
        </p:txBody>
      </p:sp>
      <p:sp>
        <p:nvSpPr>
          <p:cNvPr id="20" name="105">
            <a:extLst>
              <a:ext uri="{FF2B5EF4-FFF2-40B4-BE49-F238E27FC236}">
                <a16:creationId xmlns:a16="http://schemas.microsoft.com/office/drawing/2014/main" id="{CD8C0905-F826-0E7C-E7C3-953C065AE8CB}"/>
              </a:ext>
            </a:extLst>
          </p:cNvPr>
          <p:cNvSpPr>
            <a:spLocks noEditPoints="1"/>
          </p:cNvSpPr>
          <p:nvPr/>
        </p:nvSpPr>
        <p:spPr bwMode="auto">
          <a:xfrm>
            <a:off x="8474510" y="1120592"/>
            <a:ext cx="430212" cy="539750"/>
          </a:xfrm>
          <a:custGeom>
            <a:avLst/>
            <a:gdLst>
              <a:gd name="T0" fmla="*/ 1870 w 2011"/>
              <a:gd name="T1" fmla="*/ 369 h 2518"/>
              <a:gd name="T2" fmla="*/ 1666 w 2011"/>
              <a:gd name="T3" fmla="*/ 323 h 2518"/>
              <a:gd name="T4" fmla="*/ 1633 w 2011"/>
              <a:gd name="T5" fmla="*/ 222 h 2518"/>
              <a:gd name="T6" fmla="*/ 1307 w 2011"/>
              <a:gd name="T7" fmla="*/ 179 h 2518"/>
              <a:gd name="T8" fmla="*/ 1100 w 2011"/>
              <a:gd name="T9" fmla="*/ 0 h 2518"/>
              <a:gd name="T10" fmla="*/ 890 w 2011"/>
              <a:gd name="T11" fmla="*/ 191 h 2518"/>
              <a:gd name="T12" fmla="*/ 749 w 2011"/>
              <a:gd name="T13" fmla="*/ 133 h 2518"/>
              <a:gd name="T14" fmla="*/ 534 w 2011"/>
              <a:gd name="T15" fmla="*/ 445 h 2518"/>
              <a:gd name="T16" fmla="*/ 450 w 2011"/>
              <a:gd name="T17" fmla="*/ 1097 h 2518"/>
              <a:gd name="T18" fmla="*/ 41 w 2011"/>
              <a:gd name="T19" fmla="*/ 1102 h 2518"/>
              <a:gd name="T20" fmla="*/ 481 w 2011"/>
              <a:gd name="T21" fmla="*/ 2167 h 2518"/>
              <a:gd name="T22" fmla="*/ 1231 w 2011"/>
              <a:gd name="T23" fmla="*/ 2515 h 2518"/>
              <a:gd name="T24" fmla="*/ 1505 w 2011"/>
              <a:gd name="T25" fmla="*/ 2494 h 2518"/>
              <a:gd name="T26" fmla="*/ 2006 w 2011"/>
              <a:gd name="T27" fmla="*/ 1250 h 2518"/>
              <a:gd name="T28" fmla="*/ 960 w 2011"/>
              <a:gd name="T29" fmla="*/ 333 h 2518"/>
              <a:gd name="T30" fmla="*/ 1100 w 2011"/>
              <a:gd name="T31" fmla="*/ 78 h 2518"/>
              <a:gd name="T32" fmla="*/ 1234 w 2011"/>
              <a:gd name="T33" fmla="*/ 326 h 2518"/>
              <a:gd name="T34" fmla="*/ 1273 w 2011"/>
              <a:gd name="T35" fmla="*/ 1055 h 2518"/>
              <a:gd name="T36" fmla="*/ 1312 w 2011"/>
              <a:gd name="T37" fmla="*/ 330 h 2518"/>
              <a:gd name="T38" fmla="*/ 1565 w 2011"/>
              <a:gd name="T39" fmla="*/ 258 h 2518"/>
              <a:gd name="T40" fmla="*/ 1588 w 2011"/>
              <a:gd name="T41" fmla="*/ 1016 h 2518"/>
              <a:gd name="T42" fmla="*/ 1666 w 2011"/>
              <a:gd name="T43" fmla="*/ 1016 h 2518"/>
              <a:gd name="T44" fmla="*/ 1671 w 2011"/>
              <a:gd name="T45" fmla="*/ 442 h 2518"/>
              <a:gd name="T46" fmla="*/ 1914 w 2011"/>
              <a:gd name="T47" fmla="*/ 561 h 2518"/>
              <a:gd name="T48" fmla="*/ 1832 w 2011"/>
              <a:gd name="T49" fmla="*/ 2154 h 2518"/>
              <a:gd name="T50" fmla="*/ 1237 w 2011"/>
              <a:gd name="T51" fmla="*/ 2438 h 2518"/>
              <a:gd name="T52" fmla="*/ 547 w 2011"/>
              <a:gd name="T53" fmla="*/ 2126 h 2518"/>
              <a:gd name="T54" fmla="*/ 182 w 2011"/>
              <a:gd name="T55" fmla="*/ 1075 h 2518"/>
              <a:gd name="T56" fmla="*/ 387 w 2011"/>
              <a:gd name="T57" fmla="*/ 1141 h 2518"/>
              <a:gd name="T58" fmla="*/ 536 w 2011"/>
              <a:gd name="T59" fmla="*/ 1350 h 2518"/>
              <a:gd name="T60" fmla="*/ 605 w 2011"/>
              <a:gd name="T61" fmla="*/ 1389 h 2518"/>
              <a:gd name="T62" fmla="*/ 611 w 2011"/>
              <a:gd name="T63" fmla="*/ 443 h 2518"/>
              <a:gd name="T64" fmla="*/ 749 w 2011"/>
              <a:gd name="T65" fmla="*/ 211 h 2518"/>
              <a:gd name="T66" fmla="*/ 882 w 2011"/>
              <a:gd name="T67" fmla="*/ 405 h 2518"/>
              <a:gd name="T68" fmla="*/ 882 w 2011"/>
              <a:gd name="T69" fmla="*/ 1009 h 2518"/>
              <a:gd name="T70" fmla="*/ 960 w 2011"/>
              <a:gd name="T71" fmla="*/ 1009 h 2518"/>
              <a:gd name="T72" fmla="*/ 960 w 2011"/>
              <a:gd name="T73" fmla="*/ 333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1" h="2518">
                <a:moveTo>
                  <a:pt x="1990" y="547"/>
                </a:moveTo>
                <a:cubicBezTo>
                  <a:pt x="1986" y="526"/>
                  <a:pt x="1962" y="419"/>
                  <a:pt x="1870" y="369"/>
                </a:cubicBezTo>
                <a:cubicBezTo>
                  <a:pt x="1813" y="337"/>
                  <a:pt x="1745" y="335"/>
                  <a:pt x="1666" y="362"/>
                </a:cubicBezTo>
                <a:cubicBezTo>
                  <a:pt x="1666" y="323"/>
                  <a:pt x="1666" y="323"/>
                  <a:pt x="1666" y="323"/>
                </a:cubicBezTo>
                <a:cubicBezTo>
                  <a:pt x="1666" y="321"/>
                  <a:pt x="1666" y="320"/>
                  <a:pt x="1666" y="319"/>
                </a:cubicBezTo>
                <a:cubicBezTo>
                  <a:pt x="1665" y="314"/>
                  <a:pt x="1660" y="268"/>
                  <a:pt x="1633" y="222"/>
                </a:cubicBezTo>
                <a:cubicBezTo>
                  <a:pt x="1606" y="176"/>
                  <a:pt x="1554" y="121"/>
                  <a:pt x="1455" y="121"/>
                </a:cubicBezTo>
                <a:cubicBezTo>
                  <a:pt x="1396" y="121"/>
                  <a:pt x="1346" y="140"/>
                  <a:pt x="1307" y="179"/>
                </a:cubicBezTo>
                <a:cubicBezTo>
                  <a:pt x="1300" y="140"/>
                  <a:pt x="1285" y="99"/>
                  <a:pt x="1256" y="66"/>
                </a:cubicBezTo>
                <a:cubicBezTo>
                  <a:pt x="1219" y="23"/>
                  <a:pt x="1166" y="0"/>
                  <a:pt x="1100" y="0"/>
                </a:cubicBezTo>
                <a:cubicBezTo>
                  <a:pt x="1037" y="0"/>
                  <a:pt x="986" y="22"/>
                  <a:pt x="948" y="64"/>
                </a:cubicBezTo>
                <a:cubicBezTo>
                  <a:pt x="917" y="100"/>
                  <a:pt x="899" y="146"/>
                  <a:pt x="890" y="191"/>
                </a:cubicBezTo>
                <a:cubicBezTo>
                  <a:pt x="890" y="191"/>
                  <a:pt x="890" y="191"/>
                  <a:pt x="890" y="191"/>
                </a:cubicBezTo>
                <a:cubicBezTo>
                  <a:pt x="853" y="153"/>
                  <a:pt x="806" y="133"/>
                  <a:pt x="749" y="133"/>
                </a:cubicBezTo>
                <a:cubicBezTo>
                  <a:pt x="695" y="133"/>
                  <a:pt x="651" y="152"/>
                  <a:pt x="615" y="188"/>
                </a:cubicBezTo>
                <a:cubicBezTo>
                  <a:pt x="530" y="276"/>
                  <a:pt x="533" y="438"/>
                  <a:pt x="534" y="445"/>
                </a:cubicBezTo>
                <a:cubicBezTo>
                  <a:pt x="550" y="1237"/>
                  <a:pt x="550" y="1237"/>
                  <a:pt x="550" y="1237"/>
                </a:cubicBezTo>
                <a:cubicBezTo>
                  <a:pt x="525" y="1203"/>
                  <a:pt x="492" y="1156"/>
                  <a:pt x="450" y="1097"/>
                </a:cubicBezTo>
                <a:cubicBezTo>
                  <a:pt x="343" y="944"/>
                  <a:pt x="183" y="987"/>
                  <a:pt x="146" y="1006"/>
                </a:cubicBezTo>
                <a:cubicBezTo>
                  <a:pt x="125" y="1018"/>
                  <a:pt x="75" y="1044"/>
                  <a:pt x="41" y="1102"/>
                </a:cubicBezTo>
                <a:cubicBezTo>
                  <a:pt x="1" y="1173"/>
                  <a:pt x="0" y="1262"/>
                  <a:pt x="41" y="1367"/>
                </a:cubicBezTo>
                <a:cubicBezTo>
                  <a:pt x="125" y="1587"/>
                  <a:pt x="263" y="1816"/>
                  <a:pt x="481" y="2167"/>
                </a:cubicBezTo>
                <a:cubicBezTo>
                  <a:pt x="572" y="2313"/>
                  <a:pt x="731" y="2420"/>
                  <a:pt x="942" y="2476"/>
                </a:cubicBezTo>
                <a:cubicBezTo>
                  <a:pt x="1090" y="2514"/>
                  <a:pt x="1213" y="2515"/>
                  <a:pt x="1231" y="2515"/>
                </a:cubicBezTo>
                <a:cubicBezTo>
                  <a:pt x="1238" y="2516"/>
                  <a:pt x="1260" y="2518"/>
                  <a:pt x="1291" y="2518"/>
                </a:cubicBezTo>
                <a:cubicBezTo>
                  <a:pt x="1343" y="2518"/>
                  <a:pt x="1421" y="2513"/>
                  <a:pt x="1505" y="2494"/>
                </a:cubicBezTo>
                <a:cubicBezTo>
                  <a:pt x="1703" y="2448"/>
                  <a:pt x="1840" y="2341"/>
                  <a:pt x="1904" y="2183"/>
                </a:cubicBezTo>
                <a:cubicBezTo>
                  <a:pt x="1981" y="1990"/>
                  <a:pt x="2002" y="1569"/>
                  <a:pt x="2006" y="1250"/>
                </a:cubicBezTo>
                <a:cubicBezTo>
                  <a:pt x="2011" y="900"/>
                  <a:pt x="1996" y="579"/>
                  <a:pt x="1990" y="547"/>
                </a:cubicBezTo>
                <a:close/>
                <a:moveTo>
                  <a:pt x="960" y="333"/>
                </a:moveTo>
                <a:cubicBezTo>
                  <a:pt x="955" y="292"/>
                  <a:pt x="954" y="175"/>
                  <a:pt x="1006" y="116"/>
                </a:cubicBezTo>
                <a:cubicBezTo>
                  <a:pt x="1029" y="90"/>
                  <a:pt x="1060" y="78"/>
                  <a:pt x="1100" y="78"/>
                </a:cubicBezTo>
                <a:cubicBezTo>
                  <a:pt x="1143" y="78"/>
                  <a:pt x="1175" y="91"/>
                  <a:pt x="1197" y="117"/>
                </a:cubicBezTo>
                <a:cubicBezTo>
                  <a:pt x="1252" y="180"/>
                  <a:pt x="1234" y="324"/>
                  <a:pt x="1234" y="326"/>
                </a:cubicBezTo>
                <a:cubicBezTo>
                  <a:pt x="1234" y="1016"/>
                  <a:pt x="1234" y="1016"/>
                  <a:pt x="1234" y="1016"/>
                </a:cubicBezTo>
                <a:cubicBezTo>
                  <a:pt x="1234" y="1038"/>
                  <a:pt x="1252" y="1055"/>
                  <a:pt x="1273" y="1055"/>
                </a:cubicBezTo>
                <a:cubicBezTo>
                  <a:pt x="1295" y="1055"/>
                  <a:pt x="1312" y="1038"/>
                  <a:pt x="1312" y="1016"/>
                </a:cubicBezTo>
                <a:cubicBezTo>
                  <a:pt x="1312" y="330"/>
                  <a:pt x="1312" y="330"/>
                  <a:pt x="1312" y="330"/>
                </a:cubicBezTo>
                <a:cubicBezTo>
                  <a:pt x="1316" y="311"/>
                  <a:pt x="1343" y="198"/>
                  <a:pt x="1455" y="198"/>
                </a:cubicBezTo>
                <a:cubicBezTo>
                  <a:pt x="1505" y="198"/>
                  <a:pt x="1541" y="218"/>
                  <a:pt x="1565" y="258"/>
                </a:cubicBezTo>
                <a:cubicBezTo>
                  <a:pt x="1582" y="288"/>
                  <a:pt x="1587" y="318"/>
                  <a:pt x="1588" y="325"/>
                </a:cubicBezTo>
                <a:cubicBezTo>
                  <a:pt x="1588" y="1016"/>
                  <a:pt x="1588" y="1016"/>
                  <a:pt x="1588" y="1016"/>
                </a:cubicBezTo>
                <a:cubicBezTo>
                  <a:pt x="1588" y="1038"/>
                  <a:pt x="1606" y="1055"/>
                  <a:pt x="1627" y="1055"/>
                </a:cubicBezTo>
                <a:cubicBezTo>
                  <a:pt x="1649" y="1055"/>
                  <a:pt x="1666" y="1038"/>
                  <a:pt x="1666" y="1016"/>
                </a:cubicBezTo>
                <a:cubicBezTo>
                  <a:pt x="1666" y="444"/>
                  <a:pt x="1666" y="444"/>
                  <a:pt x="1666" y="444"/>
                </a:cubicBezTo>
                <a:cubicBezTo>
                  <a:pt x="1668" y="443"/>
                  <a:pt x="1669" y="443"/>
                  <a:pt x="1671" y="442"/>
                </a:cubicBezTo>
                <a:cubicBezTo>
                  <a:pt x="1737" y="416"/>
                  <a:pt x="1792" y="414"/>
                  <a:pt x="1833" y="437"/>
                </a:cubicBezTo>
                <a:cubicBezTo>
                  <a:pt x="1896" y="471"/>
                  <a:pt x="1912" y="552"/>
                  <a:pt x="1914" y="561"/>
                </a:cubicBezTo>
                <a:cubicBezTo>
                  <a:pt x="1919" y="587"/>
                  <a:pt x="1934" y="900"/>
                  <a:pt x="1929" y="1251"/>
                </a:cubicBezTo>
                <a:cubicBezTo>
                  <a:pt x="1923" y="1698"/>
                  <a:pt x="1889" y="2011"/>
                  <a:pt x="1832" y="2154"/>
                </a:cubicBezTo>
                <a:cubicBezTo>
                  <a:pt x="1778" y="2289"/>
                  <a:pt x="1663" y="2377"/>
                  <a:pt x="1490" y="2418"/>
                </a:cubicBezTo>
                <a:cubicBezTo>
                  <a:pt x="1357" y="2449"/>
                  <a:pt x="1238" y="2438"/>
                  <a:pt x="1237" y="2438"/>
                </a:cubicBezTo>
                <a:cubicBezTo>
                  <a:pt x="1235" y="2438"/>
                  <a:pt x="1234" y="2438"/>
                  <a:pt x="1232" y="2438"/>
                </a:cubicBezTo>
                <a:cubicBezTo>
                  <a:pt x="1227" y="2438"/>
                  <a:pt x="742" y="2441"/>
                  <a:pt x="547" y="2126"/>
                </a:cubicBezTo>
                <a:cubicBezTo>
                  <a:pt x="332" y="1779"/>
                  <a:pt x="195" y="1553"/>
                  <a:pt x="113" y="1339"/>
                </a:cubicBezTo>
                <a:cubicBezTo>
                  <a:pt x="41" y="1150"/>
                  <a:pt x="147" y="1094"/>
                  <a:pt x="182" y="1075"/>
                </a:cubicBezTo>
                <a:cubicBezTo>
                  <a:pt x="188" y="1072"/>
                  <a:pt x="221" y="1060"/>
                  <a:pt x="261" y="1064"/>
                </a:cubicBezTo>
                <a:cubicBezTo>
                  <a:pt x="311" y="1068"/>
                  <a:pt x="354" y="1094"/>
                  <a:pt x="387" y="1141"/>
                </a:cubicBezTo>
                <a:cubicBezTo>
                  <a:pt x="481" y="1276"/>
                  <a:pt x="533" y="1347"/>
                  <a:pt x="534" y="1347"/>
                </a:cubicBezTo>
                <a:cubicBezTo>
                  <a:pt x="535" y="1348"/>
                  <a:pt x="535" y="1349"/>
                  <a:pt x="536" y="1350"/>
                </a:cubicBezTo>
                <a:cubicBezTo>
                  <a:pt x="562" y="1379"/>
                  <a:pt x="562" y="1379"/>
                  <a:pt x="562" y="1379"/>
                </a:cubicBezTo>
                <a:cubicBezTo>
                  <a:pt x="573" y="1391"/>
                  <a:pt x="590" y="1395"/>
                  <a:pt x="605" y="1389"/>
                </a:cubicBezTo>
                <a:cubicBezTo>
                  <a:pt x="620" y="1383"/>
                  <a:pt x="630" y="1369"/>
                  <a:pt x="630" y="1352"/>
                </a:cubicBezTo>
                <a:cubicBezTo>
                  <a:pt x="611" y="443"/>
                  <a:pt x="611" y="443"/>
                  <a:pt x="611" y="443"/>
                </a:cubicBezTo>
                <a:cubicBezTo>
                  <a:pt x="610" y="405"/>
                  <a:pt x="619" y="296"/>
                  <a:pt x="671" y="242"/>
                </a:cubicBezTo>
                <a:cubicBezTo>
                  <a:pt x="691" y="221"/>
                  <a:pt x="717" y="211"/>
                  <a:pt x="749" y="211"/>
                </a:cubicBezTo>
                <a:cubicBezTo>
                  <a:pt x="784" y="211"/>
                  <a:pt x="812" y="222"/>
                  <a:pt x="833" y="244"/>
                </a:cubicBezTo>
                <a:cubicBezTo>
                  <a:pt x="886" y="299"/>
                  <a:pt x="882" y="404"/>
                  <a:pt x="882" y="405"/>
                </a:cubicBezTo>
                <a:cubicBezTo>
                  <a:pt x="882" y="406"/>
                  <a:pt x="882" y="406"/>
                  <a:pt x="882" y="407"/>
                </a:cubicBezTo>
                <a:cubicBezTo>
                  <a:pt x="882" y="1009"/>
                  <a:pt x="882" y="1009"/>
                  <a:pt x="882" y="1009"/>
                </a:cubicBezTo>
                <a:cubicBezTo>
                  <a:pt x="882" y="1030"/>
                  <a:pt x="900" y="1048"/>
                  <a:pt x="921" y="1048"/>
                </a:cubicBezTo>
                <a:cubicBezTo>
                  <a:pt x="942" y="1048"/>
                  <a:pt x="960" y="1030"/>
                  <a:pt x="960" y="1009"/>
                </a:cubicBezTo>
                <a:cubicBezTo>
                  <a:pt x="960" y="408"/>
                  <a:pt x="960" y="408"/>
                  <a:pt x="960" y="408"/>
                </a:cubicBezTo>
                <a:lnTo>
                  <a:pt x="960" y="333"/>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de-DE">
              <a:solidFill>
                <a:schemeClr val="bg1"/>
              </a:solidFill>
            </a:endParaRPr>
          </a:p>
        </p:txBody>
      </p:sp>
      <p:sp>
        <p:nvSpPr>
          <p:cNvPr id="21" name="TextBox 20">
            <a:extLst>
              <a:ext uri="{FF2B5EF4-FFF2-40B4-BE49-F238E27FC236}">
                <a16:creationId xmlns:a16="http://schemas.microsoft.com/office/drawing/2014/main" id="{FE666E32-D81A-FCEC-9A61-086DDC4A446F}"/>
              </a:ext>
            </a:extLst>
          </p:cNvPr>
          <p:cNvSpPr txBox="1"/>
          <p:nvPr/>
        </p:nvSpPr>
        <p:spPr>
          <a:xfrm>
            <a:off x="6821746" y="4234769"/>
            <a:ext cx="1652764" cy="400110"/>
          </a:xfrm>
          <a:prstGeom prst="rect">
            <a:avLst/>
          </a:prstGeom>
          <a:solidFill>
            <a:srgbClr val="93BD3A"/>
          </a:solidFill>
        </p:spPr>
        <p:txBody>
          <a:bodyPr wrap="square" rtlCol="0">
            <a:spAutoFit/>
          </a:bodyPr>
          <a:lstStyle/>
          <a:p>
            <a:r>
              <a:rPr lang="hr-HR" sz="2000" b="1" dirty="0"/>
              <a:t>Dozvoljeno</a:t>
            </a:r>
            <a:endParaRPr lang="en-US" sz="2000" b="1" dirty="0"/>
          </a:p>
        </p:txBody>
      </p:sp>
      <p:sp>
        <p:nvSpPr>
          <p:cNvPr id="22" name="Freeform 19">
            <a:extLst>
              <a:ext uri="{FF2B5EF4-FFF2-40B4-BE49-F238E27FC236}">
                <a16:creationId xmlns:a16="http://schemas.microsoft.com/office/drawing/2014/main" id="{58330BA0-E74E-E381-EA60-7FC3FA75513D}"/>
              </a:ext>
            </a:extLst>
          </p:cNvPr>
          <p:cNvSpPr>
            <a:spLocks noChangeAspect="1" noEditPoints="1"/>
          </p:cNvSpPr>
          <p:nvPr/>
        </p:nvSpPr>
        <p:spPr bwMode="auto">
          <a:xfrm>
            <a:off x="8652722" y="4143610"/>
            <a:ext cx="504000" cy="484843"/>
          </a:xfrm>
          <a:custGeom>
            <a:avLst/>
            <a:gdLst>
              <a:gd name="T0" fmla="*/ 604 w 2606"/>
              <a:gd name="T1" fmla="*/ 2513 h 2513"/>
              <a:gd name="T2" fmla="*/ 592 w 2606"/>
              <a:gd name="T3" fmla="*/ 2511 h 2513"/>
              <a:gd name="T4" fmla="*/ 565 w 2606"/>
              <a:gd name="T5" fmla="*/ 2480 h 2513"/>
              <a:gd name="T6" fmla="*/ 494 w 2606"/>
              <a:gd name="T7" fmla="*/ 2271 h 2513"/>
              <a:gd name="T8" fmla="*/ 451 w 2606"/>
              <a:gd name="T9" fmla="*/ 2164 h 2513"/>
              <a:gd name="T10" fmla="*/ 219 w 2606"/>
              <a:gd name="T11" fmla="*/ 1689 h 2513"/>
              <a:gd name="T12" fmla="*/ 39 w 2606"/>
              <a:gd name="T13" fmla="*/ 1557 h 2513"/>
              <a:gd name="T14" fmla="*/ 5 w 2606"/>
              <a:gd name="T15" fmla="*/ 1530 h 2513"/>
              <a:gd name="T16" fmla="*/ 16 w 2606"/>
              <a:gd name="T17" fmla="*/ 1487 h 2513"/>
              <a:gd name="T18" fmla="*/ 307 w 2606"/>
              <a:gd name="T19" fmla="*/ 1339 h 2513"/>
              <a:gd name="T20" fmla="*/ 501 w 2606"/>
              <a:gd name="T21" fmla="*/ 1457 h 2513"/>
              <a:gd name="T22" fmla="*/ 684 w 2606"/>
              <a:gd name="T23" fmla="*/ 1779 h 2513"/>
              <a:gd name="T24" fmla="*/ 719 w 2606"/>
              <a:gd name="T25" fmla="*/ 1857 h 2513"/>
              <a:gd name="T26" fmla="*/ 1485 w 2606"/>
              <a:gd name="T27" fmla="*/ 826 h 2513"/>
              <a:gd name="T28" fmla="*/ 1485 w 2606"/>
              <a:gd name="T29" fmla="*/ 826 h 2513"/>
              <a:gd name="T30" fmla="*/ 2484 w 2606"/>
              <a:gd name="T31" fmla="*/ 7 h 2513"/>
              <a:gd name="T32" fmla="*/ 2515 w 2606"/>
              <a:gd name="T33" fmla="*/ 3 h 2513"/>
              <a:gd name="T34" fmla="*/ 2539 w 2606"/>
              <a:gd name="T35" fmla="*/ 21 h 2513"/>
              <a:gd name="T36" fmla="*/ 2595 w 2606"/>
              <a:gd name="T37" fmla="*/ 119 h 2513"/>
              <a:gd name="T38" fmla="*/ 2584 w 2606"/>
              <a:gd name="T39" fmla="*/ 171 h 2513"/>
              <a:gd name="T40" fmla="*/ 1576 w 2606"/>
              <a:gd name="T41" fmla="*/ 1143 h 2513"/>
              <a:gd name="T42" fmla="*/ 908 w 2606"/>
              <a:gd name="T43" fmla="*/ 2294 h 2513"/>
              <a:gd name="T44" fmla="*/ 892 w 2606"/>
              <a:gd name="T45" fmla="*/ 2313 h 2513"/>
              <a:gd name="T46" fmla="*/ 810 w 2606"/>
              <a:gd name="T47" fmla="*/ 2368 h 2513"/>
              <a:gd name="T48" fmla="*/ 631 w 2606"/>
              <a:gd name="T49" fmla="*/ 2502 h 2513"/>
              <a:gd name="T50" fmla="*/ 604 w 2606"/>
              <a:gd name="T51" fmla="*/ 2513 h 2513"/>
              <a:gd name="T52" fmla="*/ 127 w 2606"/>
              <a:gd name="T53" fmla="*/ 1499 h 2513"/>
              <a:gd name="T54" fmla="*/ 285 w 2606"/>
              <a:gd name="T55" fmla="*/ 1643 h 2513"/>
              <a:gd name="T56" fmla="*/ 526 w 2606"/>
              <a:gd name="T57" fmla="*/ 2134 h 2513"/>
              <a:gd name="T58" fmla="*/ 569 w 2606"/>
              <a:gd name="T59" fmla="*/ 2241 h 2513"/>
              <a:gd name="T60" fmla="*/ 627 w 2606"/>
              <a:gd name="T61" fmla="*/ 2401 h 2513"/>
              <a:gd name="T62" fmla="*/ 766 w 2606"/>
              <a:gd name="T63" fmla="*/ 2301 h 2513"/>
              <a:gd name="T64" fmla="*/ 837 w 2606"/>
              <a:gd name="T65" fmla="*/ 2254 h 2513"/>
              <a:gd name="T66" fmla="*/ 1514 w 2606"/>
              <a:gd name="T67" fmla="*/ 1094 h 2513"/>
              <a:gd name="T68" fmla="*/ 2508 w 2606"/>
              <a:gd name="T69" fmla="*/ 127 h 2513"/>
              <a:gd name="T70" fmla="*/ 2490 w 2606"/>
              <a:gd name="T71" fmla="*/ 97 h 2513"/>
              <a:gd name="T72" fmla="*/ 1543 w 2606"/>
              <a:gd name="T73" fmla="*/ 880 h 2513"/>
              <a:gd name="T74" fmla="*/ 750 w 2606"/>
              <a:gd name="T75" fmla="*/ 1965 h 2513"/>
              <a:gd name="T76" fmla="*/ 713 w 2606"/>
              <a:gd name="T77" fmla="*/ 1985 h 2513"/>
              <a:gd name="T78" fmla="*/ 678 w 2606"/>
              <a:gd name="T79" fmla="*/ 1962 h 2513"/>
              <a:gd name="T80" fmla="*/ 611 w 2606"/>
              <a:gd name="T81" fmla="*/ 1812 h 2513"/>
              <a:gd name="T82" fmla="*/ 307 w 2606"/>
              <a:gd name="T83" fmla="*/ 1419 h 2513"/>
              <a:gd name="T84" fmla="*/ 127 w 2606"/>
              <a:gd name="T85" fmla="*/ 1499 h 2513"/>
              <a:gd name="T86" fmla="*/ 1514 w 2606"/>
              <a:gd name="T87" fmla="*/ 853 h 2513"/>
              <a:gd name="T88" fmla="*/ 1514 w 2606"/>
              <a:gd name="T89" fmla="*/ 853 h 2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6" h="2513">
                <a:moveTo>
                  <a:pt x="604" y="2513"/>
                </a:moveTo>
                <a:cubicBezTo>
                  <a:pt x="600" y="2513"/>
                  <a:pt x="596" y="2512"/>
                  <a:pt x="592" y="2511"/>
                </a:cubicBezTo>
                <a:cubicBezTo>
                  <a:pt x="578" y="2506"/>
                  <a:pt x="568" y="2494"/>
                  <a:pt x="565" y="2480"/>
                </a:cubicBezTo>
                <a:cubicBezTo>
                  <a:pt x="557" y="2438"/>
                  <a:pt x="533" y="2368"/>
                  <a:pt x="494" y="2271"/>
                </a:cubicBezTo>
                <a:cubicBezTo>
                  <a:pt x="451" y="2164"/>
                  <a:pt x="451" y="2164"/>
                  <a:pt x="451" y="2164"/>
                </a:cubicBezTo>
                <a:cubicBezTo>
                  <a:pt x="360" y="1938"/>
                  <a:pt x="281" y="1778"/>
                  <a:pt x="219" y="1689"/>
                </a:cubicBezTo>
                <a:cubicBezTo>
                  <a:pt x="162" y="1607"/>
                  <a:pt x="102" y="1563"/>
                  <a:pt x="39" y="1557"/>
                </a:cubicBezTo>
                <a:cubicBezTo>
                  <a:pt x="24" y="1555"/>
                  <a:pt x="10" y="1545"/>
                  <a:pt x="5" y="1530"/>
                </a:cubicBezTo>
                <a:cubicBezTo>
                  <a:pt x="0" y="1515"/>
                  <a:pt x="5" y="1498"/>
                  <a:pt x="16" y="1487"/>
                </a:cubicBezTo>
                <a:cubicBezTo>
                  <a:pt x="126" y="1387"/>
                  <a:pt x="221" y="1339"/>
                  <a:pt x="307" y="1339"/>
                </a:cubicBezTo>
                <a:cubicBezTo>
                  <a:pt x="372" y="1339"/>
                  <a:pt x="435" y="1377"/>
                  <a:pt x="501" y="1457"/>
                </a:cubicBezTo>
                <a:cubicBezTo>
                  <a:pt x="560" y="1529"/>
                  <a:pt x="621" y="1638"/>
                  <a:pt x="684" y="1779"/>
                </a:cubicBezTo>
                <a:cubicBezTo>
                  <a:pt x="719" y="1857"/>
                  <a:pt x="719" y="1857"/>
                  <a:pt x="719" y="1857"/>
                </a:cubicBezTo>
                <a:cubicBezTo>
                  <a:pt x="933" y="1487"/>
                  <a:pt x="1190" y="1140"/>
                  <a:pt x="1485" y="826"/>
                </a:cubicBezTo>
                <a:cubicBezTo>
                  <a:pt x="1485" y="826"/>
                  <a:pt x="1485" y="826"/>
                  <a:pt x="1485" y="826"/>
                </a:cubicBezTo>
                <a:cubicBezTo>
                  <a:pt x="1798" y="492"/>
                  <a:pt x="2134" y="216"/>
                  <a:pt x="2484" y="7"/>
                </a:cubicBezTo>
                <a:cubicBezTo>
                  <a:pt x="2493" y="2"/>
                  <a:pt x="2504" y="0"/>
                  <a:pt x="2515" y="3"/>
                </a:cubicBezTo>
                <a:cubicBezTo>
                  <a:pt x="2525" y="5"/>
                  <a:pt x="2534" y="12"/>
                  <a:pt x="2539" y="21"/>
                </a:cubicBezTo>
                <a:cubicBezTo>
                  <a:pt x="2595" y="119"/>
                  <a:pt x="2595" y="119"/>
                  <a:pt x="2595" y="119"/>
                </a:cubicBezTo>
                <a:cubicBezTo>
                  <a:pt x="2606" y="136"/>
                  <a:pt x="2601" y="159"/>
                  <a:pt x="2584" y="171"/>
                </a:cubicBezTo>
                <a:cubicBezTo>
                  <a:pt x="2223" y="426"/>
                  <a:pt x="1884" y="753"/>
                  <a:pt x="1576" y="1143"/>
                </a:cubicBezTo>
                <a:cubicBezTo>
                  <a:pt x="1269" y="1533"/>
                  <a:pt x="1044" y="1920"/>
                  <a:pt x="908" y="2294"/>
                </a:cubicBezTo>
                <a:cubicBezTo>
                  <a:pt x="905" y="2302"/>
                  <a:pt x="899" y="2309"/>
                  <a:pt x="892" y="2313"/>
                </a:cubicBezTo>
                <a:cubicBezTo>
                  <a:pt x="810" y="2368"/>
                  <a:pt x="810" y="2368"/>
                  <a:pt x="810" y="2368"/>
                </a:cubicBezTo>
                <a:cubicBezTo>
                  <a:pt x="740" y="2413"/>
                  <a:pt x="680" y="2458"/>
                  <a:pt x="631" y="2502"/>
                </a:cubicBezTo>
                <a:cubicBezTo>
                  <a:pt x="624" y="2509"/>
                  <a:pt x="614" y="2513"/>
                  <a:pt x="604" y="2513"/>
                </a:cubicBezTo>
                <a:close/>
                <a:moveTo>
                  <a:pt x="127" y="1499"/>
                </a:moveTo>
                <a:cubicBezTo>
                  <a:pt x="183" y="1525"/>
                  <a:pt x="236" y="1573"/>
                  <a:pt x="285" y="1643"/>
                </a:cubicBezTo>
                <a:cubicBezTo>
                  <a:pt x="350" y="1737"/>
                  <a:pt x="431" y="1902"/>
                  <a:pt x="526" y="2134"/>
                </a:cubicBezTo>
                <a:cubicBezTo>
                  <a:pt x="569" y="2241"/>
                  <a:pt x="569" y="2241"/>
                  <a:pt x="569" y="2241"/>
                </a:cubicBezTo>
                <a:cubicBezTo>
                  <a:pt x="594" y="2306"/>
                  <a:pt x="614" y="2359"/>
                  <a:pt x="627" y="2401"/>
                </a:cubicBezTo>
                <a:cubicBezTo>
                  <a:pt x="668" y="2367"/>
                  <a:pt x="715" y="2334"/>
                  <a:pt x="766" y="2301"/>
                </a:cubicBezTo>
                <a:cubicBezTo>
                  <a:pt x="837" y="2254"/>
                  <a:pt x="837" y="2254"/>
                  <a:pt x="837" y="2254"/>
                </a:cubicBezTo>
                <a:cubicBezTo>
                  <a:pt x="977" y="1876"/>
                  <a:pt x="1204" y="1486"/>
                  <a:pt x="1514" y="1094"/>
                </a:cubicBezTo>
                <a:cubicBezTo>
                  <a:pt x="1818" y="708"/>
                  <a:pt x="2152" y="383"/>
                  <a:pt x="2508" y="127"/>
                </a:cubicBezTo>
                <a:cubicBezTo>
                  <a:pt x="2490" y="97"/>
                  <a:pt x="2490" y="97"/>
                  <a:pt x="2490" y="97"/>
                </a:cubicBezTo>
                <a:cubicBezTo>
                  <a:pt x="2160" y="300"/>
                  <a:pt x="1841" y="563"/>
                  <a:pt x="1543" y="880"/>
                </a:cubicBezTo>
                <a:cubicBezTo>
                  <a:pt x="1235" y="1209"/>
                  <a:pt x="968" y="1574"/>
                  <a:pt x="750" y="1965"/>
                </a:cubicBezTo>
                <a:cubicBezTo>
                  <a:pt x="742" y="1978"/>
                  <a:pt x="728" y="1986"/>
                  <a:pt x="713" y="1985"/>
                </a:cubicBezTo>
                <a:cubicBezTo>
                  <a:pt x="698" y="1984"/>
                  <a:pt x="684" y="1975"/>
                  <a:pt x="678" y="1962"/>
                </a:cubicBezTo>
                <a:cubicBezTo>
                  <a:pt x="611" y="1812"/>
                  <a:pt x="611" y="1812"/>
                  <a:pt x="611" y="1812"/>
                </a:cubicBezTo>
                <a:cubicBezTo>
                  <a:pt x="459" y="1470"/>
                  <a:pt x="355" y="1419"/>
                  <a:pt x="307" y="1419"/>
                </a:cubicBezTo>
                <a:cubicBezTo>
                  <a:pt x="256" y="1419"/>
                  <a:pt x="196" y="1446"/>
                  <a:pt x="127" y="1499"/>
                </a:cubicBezTo>
                <a:close/>
                <a:moveTo>
                  <a:pt x="1514" y="853"/>
                </a:moveTo>
                <a:cubicBezTo>
                  <a:pt x="1514" y="853"/>
                  <a:pt x="1514" y="853"/>
                  <a:pt x="1514" y="853"/>
                </a:cubicBezTo>
                <a:close/>
              </a:path>
            </a:pathLst>
          </a:custGeom>
          <a:solidFill>
            <a:srgbClr val="93BD3A"/>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Textplatzhalter 2">
            <a:extLst>
              <a:ext uri="{FF2B5EF4-FFF2-40B4-BE49-F238E27FC236}">
                <a16:creationId xmlns:a16="http://schemas.microsoft.com/office/drawing/2014/main" id="{C5A8C2A1-688C-309B-6D87-95A99A590763}"/>
              </a:ext>
            </a:extLst>
          </p:cNvPr>
          <p:cNvSpPr txBox="1">
            <a:spLocks/>
          </p:cNvSpPr>
          <p:nvPr/>
        </p:nvSpPr>
        <p:spPr>
          <a:xfrm>
            <a:off x="6588356" y="4942702"/>
            <a:ext cx="5002689" cy="3833355"/>
          </a:xfrm>
          <a:prstGeom prst="rect">
            <a:avLst/>
          </a:prstGeom>
        </p:spPr>
        <p:txBody>
          <a:bodyPr vert="horz" lIns="0" tIns="0" rIns="0" bIns="0" rtlCol="0">
            <a:no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ts val="2400"/>
              </a:lnSpc>
              <a:spcBef>
                <a:spcPts val="1000"/>
              </a:spcBef>
              <a:spcAft>
                <a:spcPts val="600"/>
              </a:spcAft>
              <a:buClrTx/>
              <a:buSzTx/>
              <a:buFont typeface="Arial" panose="020B0604020202020204" pitchFamily="34" charset="0"/>
              <a:buChar char="•"/>
              <a:tabLst/>
              <a:defRPr/>
            </a:pPr>
            <a:r>
              <a:rPr lang="hr-HR" sz="2000" dirty="0">
                <a:latin typeface="Arial"/>
              </a:rPr>
              <a:t>Ograničenja serviserima ili pružateljima usluga kojima je proizvođač originalne opreme povjerio popravak ili servis njegove robe</a:t>
            </a:r>
            <a:endParaRPr kumimoji="0" lang="en-US" sz="2000" b="0" i="0" u="none" strike="noStrike" kern="1200" cap="none" spc="0" normalizeH="0" baseline="0" noProof="0" dirty="0">
              <a:ln>
                <a:noFill/>
              </a:ln>
              <a:effectLst/>
              <a:uLnTx/>
              <a:uFillTx/>
              <a:latin typeface="Arial"/>
              <a:ea typeface="+mn-ea"/>
              <a:cs typeface="+mn-cs"/>
            </a:endParaRPr>
          </a:p>
        </p:txBody>
      </p:sp>
      <p:sp>
        <p:nvSpPr>
          <p:cNvPr id="3" name="Title 11">
            <a:extLst>
              <a:ext uri="{FF2B5EF4-FFF2-40B4-BE49-F238E27FC236}">
                <a16:creationId xmlns:a16="http://schemas.microsoft.com/office/drawing/2014/main" id="{4D86D89D-3315-CFF8-8DF0-26E3E71E8EFA}"/>
              </a:ext>
            </a:extLst>
          </p:cNvPr>
          <p:cNvSpPr txBox="1">
            <a:spLocks/>
          </p:cNvSpPr>
          <p:nvPr/>
        </p:nvSpPr>
        <p:spPr>
          <a:xfrm>
            <a:off x="594000" y="2485176"/>
            <a:ext cx="4830221" cy="900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de-AT" sz="2800" dirty="0">
                <a:solidFill>
                  <a:schemeClr val="bg1"/>
                </a:solidFill>
              </a:rPr>
              <a:t>Ograničenja </a:t>
            </a:r>
            <a:r>
              <a:rPr lang="hr-HR" sz="2800" dirty="0">
                <a:solidFill>
                  <a:schemeClr val="bg1"/>
                </a:solidFill>
              </a:rPr>
              <a:t>prodaje rezervnih dijelova</a:t>
            </a:r>
            <a:endParaRPr lang="en-GB" sz="2800" dirty="0">
              <a:solidFill>
                <a:schemeClr val="bg1"/>
              </a:solidFill>
            </a:endParaRPr>
          </a:p>
        </p:txBody>
      </p:sp>
      <p:sp>
        <p:nvSpPr>
          <p:cNvPr id="6" name="Date Placeholder 5">
            <a:extLst>
              <a:ext uri="{FF2B5EF4-FFF2-40B4-BE49-F238E27FC236}">
                <a16:creationId xmlns:a16="http://schemas.microsoft.com/office/drawing/2014/main" id="{DBC310F1-4513-A81D-D070-C20B922B8E17}"/>
              </a:ext>
            </a:extLst>
          </p:cNvPr>
          <p:cNvSpPr>
            <a:spLocks noGrp="1"/>
          </p:cNvSpPr>
          <p:nvPr>
            <p:ph type="dt" sz="half" idx="2"/>
          </p:nvPr>
        </p:nvSpPr>
        <p:spPr/>
        <p:txBody>
          <a:bodyPr/>
          <a:lstStyle/>
          <a:p>
            <a:r>
              <a:rPr lang="sr-Latn-RS"/>
              <a:t>Vertikalna ograničenja | Marija Zrno Prošić</a:t>
            </a:r>
            <a:endParaRPr lang="en-GB" dirty="0"/>
          </a:p>
        </p:txBody>
      </p:sp>
      <p:sp>
        <p:nvSpPr>
          <p:cNvPr id="7" name="Footer Placeholder 6">
            <a:extLst>
              <a:ext uri="{FF2B5EF4-FFF2-40B4-BE49-F238E27FC236}">
                <a16:creationId xmlns:a16="http://schemas.microsoft.com/office/drawing/2014/main" id="{0B9C6B25-DB23-CDD7-E498-7FF10DAF747C}"/>
              </a:ext>
            </a:extLst>
          </p:cNvPr>
          <p:cNvSpPr>
            <a:spLocks noGrp="1"/>
          </p:cNvSpPr>
          <p:nvPr>
            <p:ph type="ftr" sz="quarter" idx="3"/>
          </p:nvPr>
        </p:nvSpPr>
        <p:spPr>
          <a:xfrm>
            <a:off x="882001" y="6264000"/>
            <a:ext cx="7366262" cy="594000"/>
          </a:xfrm>
        </p:spPr>
        <p:txBody>
          <a:bodyPr/>
          <a:lstStyle/>
          <a:p>
            <a:r>
              <a:rPr lang="en-US">
                <a:solidFill>
                  <a:schemeClr val="tx1"/>
                </a:solidFill>
              </a:rPr>
              <a:t>Odvjetničko društvo Bardek, Lisac, Mušec, Skoko i partneri d.o.o. u suradnji s CMS Reich-Rohrwig Hainz (CMS Hrvatska)</a:t>
            </a:r>
            <a:endParaRPr lang="en-GB" dirty="0">
              <a:solidFill>
                <a:schemeClr val="tx1"/>
              </a:solidFill>
            </a:endParaRPr>
          </a:p>
        </p:txBody>
      </p:sp>
      <p:sp>
        <p:nvSpPr>
          <p:cNvPr id="10" name="Slide Number Placeholder 4">
            <a:extLst>
              <a:ext uri="{FF2B5EF4-FFF2-40B4-BE49-F238E27FC236}">
                <a16:creationId xmlns:a16="http://schemas.microsoft.com/office/drawing/2014/main" id="{3A44369F-FAB0-E3B8-55C0-F258D34118AC}"/>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751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11">
            <a:extLst>
              <a:ext uri="{FF2B5EF4-FFF2-40B4-BE49-F238E27FC236}">
                <a16:creationId xmlns:a16="http://schemas.microsoft.com/office/drawing/2014/main" id="{083DF940-7671-21C0-6174-DB9D271A5F94}"/>
              </a:ext>
            </a:extLst>
          </p:cNvPr>
          <p:cNvSpPr txBox="1">
            <a:spLocks/>
          </p:cNvSpPr>
          <p:nvPr/>
        </p:nvSpPr>
        <p:spPr>
          <a:xfrm>
            <a:off x="1709876" y="3724568"/>
            <a:ext cx="6519724" cy="847718"/>
          </a:xfrm>
          <a:prstGeom prst="rect">
            <a:avLst/>
          </a:prstGeom>
        </p:spPr>
        <p:txBody>
          <a:bodyPr vert="horz" wrap="square" lIns="0" tIns="0" rIns="0" bIns="108000" rtlCol="0" anchor="t" anchorCtr="0">
            <a:noAutofit/>
          </a:bodyPr>
          <a:lstStyle>
            <a:lvl1pPr marL="0" indent="0" algn="l" eaLnBrk="1"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648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936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1224000" indent="-216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1512000" indent="-270000" eaLnBrk="1" hangingPunct="1">
              <a:lnSpc>
                <a:spcPct val="100000"/>
              </a:lnSpc>
              <a:spcBef>
                <a:spcPts val="0"/>
              </a:spcBef>
              <a:spcAft>
                <a:spcPts val="600"/>
              </a:spcAft>
              <a:buFont typeface="Arial" panose="020B0604020202020204" pitchFamily="34" charset="0"/>
              <a:buChar char="–"/>
              <a:tabLst>
                <a:tab pos="1201738" algn="l"/>
              </a:tabLst>
              <a:defRPr sz="1000" kern="1200">
                <a:solidFill>
                  <a:schemeClr val="tx1"/>
                </a:solidFill>
                <a:latin typeface="+mn-lt"/>
                <a:ea typeface="+mn-ea"/>
                <a:cs typeface="+mn-cs"/>
              </a:defRPr>
            </a:lvl5pPr>
            <a:lvl6pPr marL="178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205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7pPr>
            <a:lvl8pPr marL="232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259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hr-HR" sz="2000" b="0" dirty="0">
                <a:solidFill>
                  <a:srgbClr val="000000"/>
                </a:solidFill>
                <a:latin typeface="Arial"/>
              </a:rPr>
              <a:t>Pojedinačna ocjena - moguće opravdanje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hr-HR" sz="2000" b="0" i="0" u="none" strike="noStrike" kern="1200" cap="none" spc="0" normalizeH="0" baseline="0" dirty="0">
                <a:ln>
                  <a:noFill/>
                </a:ln>
                <a:solidFill>
                  <a:srgbClr val="000000"/>
                </a:solidFill>
                <a:effectLst/>
                <a:uLnTx/>
                <a:uFillTx/>
                <a:latin typeface="Arial"/>
                <a:ea typeface="+mn-ea"/>
                <a:cs typeface="+mn-cs"/>
              </a:rPr>
              <a:t>Naj</a:t>
            </a:r>
            <a:r>
              <a:rPr lang="hr-HR" sz="2000" b="0" dirty="0">
                <a:solidFill>
                  <a:srgbClr val="000000"/>
                </a:solidFill>
                <a:latin typeface="Arial"/>
              </a:rPr>
              <a:t>češći primjer - obveza </a:t>
            </a:r>
            <a:r>
              <a:rPr lang="hr-HR" sz="2000" b="0" dirty="0" err="1">
                <a:solidFill>
                  <a:srgbClr val="000000"/>
                </a:solidFill>
                <a:latin typeface="Arial"/>
              </a:rPr>
              <a:t>nenatjecanja</a:t>
            </a:r>
            <a:r>
              <a:rPr lang="hr-HR" sz="2000" b="0" dirty="0">
                <a:solidFill>
                  <a:srgbClr val="000000"/>
                </a:solidFill>
                <a:latin typeface="Arial"/>
              </a:rPr>
              <a:t> &gt; 5 godina</a:t>
            </a:r>
            <a:endParaRPr kumimoji="0" lang="hr-HR" sz="2000" b="0" i="0" u="none" strike="noStrike" kern="1200" cap="none" spc="0" normalizeH="0" baseline="0" dirty="0">
              <a:ln>
                <a:noFill/>
              </a:ln>
              <a:solidFill>
                <a:srgbClr val="000000"/>
              </a:solidFill>
              <a:effectLst/>
              <a:uLnTx/>
              <a:uFillTx/>
              <a:latin typeface="Arial"/>
              <a:ea typeface="+mn-ea"/>
              <a:cs typeface="+mn-cs"/>
            </a:endParaRPr>
          </a:p>
        </p:txBody>
      </p:sp>
      <p:sp>
        <p:nvSpPr>
          <p:cNvPr id="19" name="Textplatzhalter 11">
            <a:extLst>
              <a:ext uri="{FF2B5EF4-FFF2-40B4-BE49-F238E27FC236}">
                <a16:creationId xmlns:a16="http://schemas.microsoft.com/office/drawing/2014/main" id="{3CF3F215-4A53-FB63-CB4B-0FF7DF7B509F}"/>
              </a:ext>
            </a:extLst>
          </p:cNvPr>
          <p:cNvSpPr txBox="1">
            <a:spLocks/>
          </p:cNvSpPr>
          <p:nvPr/>
        </p:nvSpPr>
        <p:spPr>
          <a:xfrm>
            <a:off x="1709875" y="1496375"/>
            <a:ext cx="6519725" cy="847718"/>
          </a:xfrm>
          <a:prstGeom prst="rect">
            <a:avLst/>
          </a:prstGeom>
        </p:spPr>
        <p:txBody>
          <a:bodyPr vert="horz" wrap="square" lIns="0" tIns="0" rIns="0" bIns="108000" rtlCol="0" anchor="t" anchorCtr="0">
            <a:noAutofit/>
          </a:bodyPr>
          <a:lstStyle>
            <a:lvl1pPr marL="0" indent="0" algn="l" eaLnBrk="1"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648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936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1224000" indent="-216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1512000" indent="-270000" eaLnBrk="1" hangingPunct="1">
              <a:lnSpc>
                <a:spcPct val="100000"/>
              </a:lnSpc>
              <a:spcBef>
                <a:spcPts val="0"/>
              </a:spcBef>
              <a:spcAft>
                <a:spcPts val="600"/>
              </a:spcAft>
              <a:buFont typeface="Arial" panose="020B0604020202020204" pitchFamily="34" charset="0"/>
              <a:buChar char="–"/>
              <a:tabLst>
                <a:tab pos="1201738" algn="l"/>
              </a:tabLst>
              <a:defRPr sz="1000" kern="1200">
                <a:solidFill>
                  <a:schemeClr val="tx1"/>
                </a:solidFill>
                <a:latin typeface="+mn-lt"/>
                <a:ea typeface="+mn-ea"/>
                <a:cs typeface="+mn-cs"/>
              </a:defRPr>
            </a:lvl5pPr>
            <a:lvl6pPr marL="178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205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7pPr>
            <a:lvl8pPr marL="232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259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pl-PL" sz="2000" b="0" dirty="0">
                <a:solidFill>
                  <a:schemeClr val="tx1"/>
                </a:solidFill>
                <a:latin typeface="Arial"/>
              </a:rPr>
              <a:t>Isključenje iz skupnog izuzeća</a:t>
            </a:r>
            <a:endParaRPr kumimoji="0" lang="hr-HR" sz="2000" b="0" i="0" u="none" strike="noStrike" kern="1200" cap="none" spc="0" normalizeH="0" baseline="0" dirty="0">
              <a:ln>
                <a:noFill/>
              </a:ln>
              <a:solidFill>
                <a:schemeClr val="tx1"/>
              </a:solidFill>
              <a:effectLst/>
              <a:uLnTx/>
              <a:uFillTx/>
              <a:latin typeface="Arial"/>
              <a:ea typeface="+mn-ea"/>
              <a:cs typeface="+mn-cs"/>
            </a:endParaRPr>
          </a:p>
        </p:txBody>
      </p:sp>
      <p:sp>
        <p:nvSpPr>
          <p:cNvPr id="35" name="Textplatzhalter 11">
            <a:extLst>
              <a:ext uri="{FF2B5EF4-FFF2-40B4-BE49-F238E27FC236}">
                <a16:creationId xmlns:a16="http://schemas.microsoft.com/office/drawing/2014/main" id="{409CD9BC-9824-955B-F5F1-73237058C498}"/>
              </a:ext>
            </a:extLst>
          </p:cNvPr>
          <p:cNvSpPr txBox="1">
            <a:spLocks/>
          </p:cNvSpPr>
          <p:nvPr/>
        </p:nvSpPr>
        <p:spPr>
          <a:xfrm>
            <a:off x="1709875" y="2480136"/>
            <a:ext cx="5884633" cy="847718"/>
          </a:xfrm>
          <a:prstGeom prst="rect">
            <a:avLst/>
          </a:prstGeom>
        </p:spPr>
        <p:txBody>
          <a:bodyPr vert="horz" wrap="square" lIns="0" tIns="0" rIns="0" bIns="108000" rtlCol="0" anchor="t" anchorCtr="0">
            <a:noAutofit/>
          </a:bodyPr>
          <a:lstStyle>
            <a:lvl1pPr marL="0" indent="0" algn="l" eaLnBrk="1"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648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936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1224000" indent="-216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1512000" indent="-270000" eaLnBrk="1" hangingPunct="1">
              <a:lnSpc>
                <a:spcPct val="100000"/>
              </a:lnSpc>
              <a:spcBef>
                <a:spcPts val="0"/>
              </a:spcBef>
              <a:spcAft>
                <a:spcPts val="600"/>
              </a:spcAft>
              <a:buFont typeface="Arial" panose="020B0604020202020204" pitchFamily="34" charset="0"/>
              <a:buChar char="–"/>
              <a:tabLst>
                <a:tab pos="1201738" algn="l"/>
              </a:tabLst>
              <a:defRPr sz="1000" kern="1200">
                <a:solidFill>
                  <a:schemeClr val="tx1"/>
                </a:solidFill>
                <a:latin typeface="+mn-lt"/>
                <a:ea typeface="+mn-ea"/>
                <a:cs typeface="+mn-cs"/>
              </a:defRPr>
            </a:lvl5pPr>
            <a:lvl6pPr marL="178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205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7pPr>
            <a:lvl8pPr marL="232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259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pl-PL" sz="2000" b="0" dirty="0">
                <a:solidFill>
                  <a:srgbClr val="000000"/>
                </a:solidFill>
                <a:latin typeface="Arial"/>
              </a:rPr>
              <a:t>Posljedice se odnose na odredbu (ako se mogu odvojiti od ugovora)</a:t>
            </a:r>
            <a:endParaRPr kumimoji="0" lang="hr-HR" sz="2000" i="0" u="none" strike="noStrike" kern="1200" cap="none" spc="0" normalizeH="0" baseline="0" dirty="0">
              <a:ln>
                <a:noFill/>
              </a:ln>
              <a:solidFill>
                <a:srgbClr val="000000"/>
              </a:solidFill>
              <a:effectLst/>
              <a:uLnTx/>
              <a:uFillTx/>
              <a:latin typeface="Arial"/>
              <a:ea typeface="+mn-ea"/>
              <a:cs typeface="+mn-cs"/>
            </a:endParaRPr>
          </a:p>
        </p:txBody>
      </p:sp>
      <p:sp>
        <p:nvSpPr>
          <p:cNvPr id="37" name="Titel 5">
            <a:extLst>
              <a:ext uri="{FF2B5EF4-FFF2-40B4-BE49-F238E27FC236}">
                <a16:creationId xmlns:a16="http://schemas.microsoft.com/office/drawing/2014/main" id="{356C18C4-1A1E-6CE4-F7FF-84D690E63E0B}"/>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rgbClr val="000000"/>
                </a:solidFill>
                <a:effectLst/>
                <a:uLnTx/>
                <a:uFillTx/>
                <a:latin typeface="Arial"/>
                <a:ea typeface="+mj-ea"/>
                <a:cs typeface="+mj-cs"/>
              </a:rPr>
              <a:t>Isključena ograničenja („</a:t>
            </a:r>
            <a:r>
              <a:rPr kumimoji="0" lang="hr-HR" sz="2800" i="0" u="none" strike="noStrike" kern="1200" cap="none" spc="0" normalizeH="0" baseline="0" noProof="0" dirty="0" err="1">
                <a:ln>
                  <a:noFill/>
                </a:ln>
                <a:solidFill>
                  <a:srgbClr val="000000"/>
                </a:solidFill>
                <a:effectLst/>
                <a:uLnTx/>
                <a:uFillTx/>
                <a:latin typeface="Arial"/>
                <a:ea typeface="+mj-ea"/>
                <a:cs typeface="+mj-cs"/>
              </a:rPr>
              <a:t>excluded</a:t>
            </a:r>
            <a:r>
              <a:rPr kumimoji="0" lang="hr-HR" sz="2800" i="0" u="none" strike="noStrike" kern="1200" cap="none" spc="0" normalizeH="0" baseline="0" noProof="0" dirty="0">
                <a:ln>
                  <a:noFill/>
                </a:ln>
                <a:solidFill>
                  <a:srgbClr val="000000"/>
                </a:solidFill>
                <a:effectLst/>
                <a:uLnTx/>
                <a:uFillTx/>
                <a:latin typeface="Arial"/>
                <a:ea typeface="+mj-ea"/>
                <a:cs typeface="+mj-cs"/>
              </a:rPr>
              <a:t> </a:t>
            </a:r>
            <a:r>
              <a:rPr kumimoji="0" lang="hr-HR" sz="2800" i="0" u="none" strike="noStrike" kern="1200" cap="none" spc="0" normalizeH="0" baseline="0" noProof="0" dirty="0" err="1">
                <a:ln>
                  <a:noFill/>
                </a:ln>
                <a:solidFill>
                  <a:srgbClr val="000000"/>
                </a:solidFill>
                <a:effectLst/>
                <a:uLnTx/>
                <a:uFillTx/>
                <a:latin typeface="Arial"/>
                <a:ea typeface="+mj-ea"/>
                <a:cs typeface="+mj-cs"/>
              </a:rPr>
              <a:t>restrictions</a:t>
            </a:r>
            <a:r>
              <a:rPr kumimoji="0" lang="hr-HR" sz="2800" i="0" u="none" strike="noStrike" kern="1200" cap="none" spc="0" normalizeH="0" baseline="0" noProof="0" dirty="0">
                <a:ln>
                  <a:noFill/>
                </a:ln>
                <a:solidFill>
                  <a:srgbClr val="000000"/>
                </a:solidFill>
                <a:effectLst/>
                <a:uLnTx/>
                <a:uFillTx/>
                <a:latin typeface="Arial"/>
                <a:ea typeface="+mj-ea"/>
                <a:cs typeface="+mj-cs"/>
              </a:rPr>
              <a:t>“)</a:t>
            </a:r>
            <a:endParaRPr kumimoji="0" lang="en-GB" sz="2800" i="0" u="none" strike="noStrike" kern="1200" cap="none" spc="0" normalizeH="0" baseline="0" noProof="0" dirty="0">
              <a:ln>
                <a:noFill/>
              </a:ln>
              <a:solidFill>
                <a:srgbClr val="000000"/>
              </a:solidFill>
              <a:effectLst/>
              <a:uLnTx/>
              <a:uFillTx/>
              <a:latin typeface="Arial"/>
              <a:ea typeface="+mj-ea"/>
              <a:cs typeface="+mj-cs"/>
            </a:endParaRPr>
          </a:p>
        </p:txBody>
      </p:sp>
      <p:grpSp>
        <p:nvGrpSpPr>
          <p:cNvPr id="2" name="Group 4">
            <a:extLst>
              <a:ext uri="{FF2B5EF4-FFF2-40B4-BE49-F238E27FC236}">
                <a16:creationId xmlns:a16="http://schemas.microsoft.com/office/drawing/2014/main" id="{8A1A9B9D-AE3E-8049-52F2-ECF115906F29}"/>
              </a:ext>
            </a:extLst>
          </p:cNvPr>
          <p:cNvGrpSpPr>
            <a:grpSpLocks noChangeAspect="1"/>
          </p:cNvGrpSpPr>
          <p:nvPr/>
        </p:nvGrpSpPr>
        <p:grpSpPr bwMode="auto">
          <a:xfrm>
            <a:off x="7345842" y="1"/>
            <a:ext cx="4848223" cy="6857999"/>
            <a:chOff x="786" y="18"/>
            <a:chExt cx="3054" cy="4320"/>
          </a:xfrm>
          <a:solidFill>
            <a:srgbClr val="E7EEEF"/>
          </a:solidFill>
        </p:grpSpPr>
        <p:sp>
          <p:nvSpPr>
            <p:cNvPr id="4" name="Freeform 5">
              <a:extLst>
                <a:ext uri="{FF2B5EF4-FFF2-40B4-BE49-F238E27FC236}">
                  <a16:creationId xmlns:a16="http://schemas.microsoft.com/office/drawing/2014/main" id="{9C7D2D13-E790-3594-6C2F-F8FE056C6783}"/>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6">
              <a:extLst>
                <a:ext uri="{FF2B5EF4-FFF2-40B4-BE49-F238E27FC236}">
                  <a16:creationId xmlns:a16="http://schemas.microsoft.com/office/drawing/2014/main" id="{8611101C-580E-DACD-06E6-EAC15E802A47}"/>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Footer Placeholder 3">
            <a:extLst>
              <a:ext uri="{FF2B5EF4-FFF2-40B4-BE49-F238E27FC236}">
                <a16:creationId xmlns:a16="http://schemas.microsoft.com/office/drawing/2014/main" id="{B6CE3769-3F08-3CEA-F66C-3394DD003D48}"/>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6" name="Freeform 245">
            <a:extLst>
              <a:ext uri="{FF2B5EF4-FFF2-40B4-BE49-F238E27FC236}">
                <a16:creationId xmlns:a16="http://schemas.microsoft.com/office/drawing/2014/main" id="{F8171B57-37D4-CC75-B871-CA585EFCE527}"/>
              </a:ext>
            </a:extLst>
          </p:cNvPr>
          <p:cNvSpPr>
            <a:spLocks/>
          </p:cNvSpPr>
          <p:nvPr/>
        </p:nvSpPr>
        <p:spPr bwMode="auto">
          <a:xfrm>
            <a:off x="972705" y="1522185"/>
            <a:ext cx="466725" cy="466725"/>
          </a:xfrm>
          <a:custGeom>
            <a:avLst/>
            <a:gdLst>
              <a:gd name="T0" fmla="*/ 1317 w 2524"/>
              <a:gd name="T1" fmla="*/ 1262 h 2521"/>
              <a:gd name="T2" fmla="*/ 2509 w 2524"/>
              <a:gd name="T3" fmla="*/ 70 h 2521"/>
              <a:gd name="T4" fmla="*/ 2509 w 2524"/>
              <a:gd name="T5" fmla="*/ 15 h 2521"/>
              <a:gd name="T6" fmla="*/ 2454 w 2524"/>
              <a:gd name="T7" fmla="*/ 15 h 2521"/>
              <a:gd name="T8" fmla="*/ 1262 w 2524"/>
              <a:gd name="T9" fmla="*/ 1207 h 2521"/>
              <a:gd name="T10" fmla="*/ 70 w 2524"/>
              <a:gd name="T11" fmla="*/ 15 h 2521"/>
              <a:gd name="T12" fmla="*/ 15 w 2524"/>
              <a:gd name="T13" fmla="*/ 15 h 2521"/>
              <a:gd name="T14" fmla="*/ 15 w 2524"/>
              <a:gd name="T15" fmla="*/ 70 h 2521"/>
              <a:gd name="T16" fmla="*/ 1207 w 2524"/>
              <a:gd name="T17" fmla="*/ 1262 h 2521"/>
              <a:gd name="T18" fmla="*/ 15 w 2524"/>
              <a:gd name="T19" fmla="*/ 2454 h 2521"/>
              <a:gd name="T20" fmla="*/ 15 w 2524"/>
              <a:gd name="T21" fmla="*/ 2509 h 2521"/>
              <a:gd name="T22" fmla="*/ 42 w 2524"/>
              <a:gd name="T23" fmla="*/ 2521 h 2521"/>
              <a:gd name="T24" fmla="*/ 70 w 2524"/>
              <a:gd name="T25" fmla="*/ 2509 h 2521"/>
              <a:gd name="T26" fmla="*/ 1262 w 2524"/>
              <a:gd name="T27" fmla="*/ 1317 h 2521"/>
              <a:gd name="T28" fmla="*/ 2454 w 2524"/>
              <a:gd name="T29" fmla="*/ 2509 h 2521"/>
              <a:gd name="T30" fmla="*/ 2482 w 2524"/>
              <a:gd name="T31" fmla="*/ 2521 h 2521"/>
              <a:gd name="T32" fmla="*/ 2509 w 2524"/>
              <a:gd name="T33" fmla="*/ 2509 h 2521"/>
              <a:gd name="T34" fmla="*/ 2509 w 2524"/>
              <a:gd name="T35" fmla="*/ 2454 h 2521"/>
              <a:gd name="T36" fmla="*/ 1317 w 2524"/>
              <a:gd name="T37" fmla="*/ 1262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4" h="2521">
                <a:moveTo>
                  <a:pt x="1317" y="1262"/>
                </a:moveTo>
                <a:cubicBezTo>
                  <a:pt x="2509" y="70"/>
                  <a:pt x="2509" y="70"/>
                  <a:pt x="2509" y="70"/>
                </a:cubicBezTo>
                <a:cubicBezTo>
                  <a:pt x="2524" y="54"/>
                  <a:pt x="2524" y="30"/>
                  <a:pt x="2509" y="15"/>
                </a:cubicBezTo>
                <a:cubicBezTo>
                  <a:pt x="2494" y="0"/>
                  <a:pt x="2470" y="0"/>
                  <a:pt x="2454" y="15"/>
                </a:cubicBezTo>
                <a:cubicBezTo>
                  <a:pt x="1262" y="1207"/>
                  <a:pt x="1262" y="1207"/>
                  <a:pt x="1262" y="1207"/>
                </a:cubicBezTo>
                <a:cubicBezTo>
                  <a:pt x="70" y="15"/>
                  <a:pt x="70" y="15"/>
                  <a:pt x="70" y="15"/>
                </a:cubicBezTo>
                <a:cubicBezTo>
                  <a:pt x="54" y="0"/>
                  <a:pt x="30" y="0"/>
                  <a:pt x="15" y="15"/>
                </a:cubicBezTo>
                <a:cubicBezTo>
                  <a:pt x="0" y="30"/>
                  <a:pt x="0" y="54"/>
                  <a:pt x="15" y="70"/>
                </a:cubicBezTo>
                <a:cubicBezTo>
                  <a:pt x="1207" y="1262"/>
                  <a:pt x="1207" y="1262"/>
                  <a:pt x="1207" y="1262"/>
                </a:cubicBezTo>
                <a:cubicBezTo>
                  <a:pt x="15" y="2454"/>
                  <a:pt x="15" y="2454"/>
                  <a:pt x="15" y="2454"/>
                </a:cubicBezTo>
                <a:cubicBezTo>
                  <a:pt x="0" y="2470"/>
                  <a:pt x="0" y="2494"/>
                  <a:pt x="15" y="2509"/>
                </a:cubicBezTo>
                <a:cubicBezTo>
                  <a:pt x="22" y="2517"/>
                  <a:pt x="32" y="2521"/>
                  <a:pt x="42" y="2521"/>
                </a:cubicBezTo>
                <a:cubicBezTo>
                  <a:pt x="52" y="2521"/>
                  <a:pt x="62" y="2517"/>
                  <a:pt x="70" y="2509"/>
                </a:cubicBezTo>
                <a:cubicBezTo>
                  <a:pt x="1262" y="1317"/>
                  <a:pt x="1262" y="1317"/>
                  <a:pt x="1262" y="1317"/>
                </a:cubicBezTo>
                <a:cubicBezTo>
                  <a:pt x="2454" y="2509"/>
                  <a:pt x="2454" y="2509"/>
                  <a:pt x="2454" y="2509"/>
                </a:cubicBezTo>
                <a:cubicBezTo>
                  <a:pt x="2462" y="2517"/>
                  <a:pt x="2472" y="2521"/>
                  <a:pt x="2482" y="2521"/>
                </a:cubicBezTo>
                <a:cubicBezTo>
                  <a:pt x="2492" y="2521"/>
                  <a:pt x="2502" y="2517"/>
                  <a:pt x="2509" y="2509"/>
                </a:cubicBezTo>
                <a:cubicBezTo>
                  <a:pt x="2524" y="2494"/>
                  <a:pt x="2524" y="2470"/>
                  <a:pt x="2509" y="2454"/>
                </a:cubicBezTo>
                <a:lnTo>
                  <a:pt x="1317" y="126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 name="Group 218">
            <a:extLst>
              <a:ext uri="{FF2B5EF4-FFF2-40B4-BE49-F238E27FC236}">
                <a16:creationId xmlns:a16="http://schemas.microsoft.com/office/drawing/2014/main" id="{EF503FE5-A877-7B10-8414-A069F9B03E3B}"/>
              </a:ext>
            </a:extLst>
          </p:cNvPr>
          <p:cNvGrpSpPr>
            <a:grpSpLocks noChangeAspect="1"/>
          </p:cNvGrpSpPr>
          <p:nvPr/>
        </p:nvGrpSpPr>
        <p:grpSpPr bwMode="auto">
          <a:xfrm>
            <a:off x="949530" y="2588595"/>
            <a:ext cx="404813" cy="539750"/>
            <a:chOff x="304" y="2393"/>
            <a:chExt cx="255" cy="340"/>
          </a:xfrm>
          <a:solidFill>
            <a:schemeClr val="accent1"/>
          </a:solidFill>
        </p:grpSpPr>
        <p:sp>
          <p:nvSpPr>
            <p:cNvPr id="16" name="Freeform 219">
              <a:extLst>
                <a:ext uri="{FF2B5EF4-FFF2-40B4-BE49-F238E27FC236}">
                  <a16:creationId xmlns:a16="http://schemas.microsoft.com/office/drawing/2014/main" id="{A2085B54-E2EC-2FDE-7300-9098671CB4A3}"/>
                </a:ext>
              </a:extLst>
            </p:cNvPr>
            <p:cNvSpPr>
              <a:spLocks noEditPoints="1"/>
            </p:cNvSpPr>
            <p:nvPr/>
          </p:nvSpPr>
          <p:spPr bwMode="auto">
            <a:xfrm>
              <a:off x="340" y="2393"/>
              <a:ext cx="219" cy="340"/>
            </a:xfrm>
            <a:custGeom>
              <a:avLst/>
              <a:gdLst>
                <a:gd name="T0" fmla="*/ 1619 w 1619"/>
                <a:gd name="T1" fmla="*/ 1272 h 2517"/>
                <a:gd name="T2" fmla="*/ 1390 w 1619"/>
                <a:gd name="T3" fmla="*/ 0 h 2517"/>
                <a:gd name="T4" fmla="*/ 137 w 1619"/>
                <a:gd name="T5" fmla="*/ 0 h 2517"/>
                <a:gd name="T6" fmla="*/ 1 w 1619"/>
                <a:gd name="T7" fmla="*/ 139 h 2517"/>
                <a:gd name="T8" fmla="*/ 1 w 1619"/>
                <a:gd name="T9" fmla="*/ 516 h 2517"/>
                <a:gd name="T10" fmla="*/ 92 w 1619"/>
                <a:gd name="T11" fmla="*/ 607 h 2517"/>
                <a:gd name="T12" fmla="*/ 92 w 1619"/>
                <a:gd name="T13" fmla="*/ 159 h 2517"/>
                <a:gd name="T14" fmla="*/ 160 w 1619"/>
                <a:gd name="T15" fmla="*/ 90 h 2517"/>
                <a:gd name="T16" fmla="*/ 1210 w 1619"/>
                <a:gd name="T17" fmla="*/ 90 h 2517"/>
                <a:gd name="T18" fmla="*/ 1068 w 1619"/>
                <a:gd name="T19" fmla="*/ 150 h 2517"/>
                <a:gd name="T20" fmla="*/ 1035 w 1619"/>
                <a:gd name="T21" fmla="*/ 191 h 2517"/>
                <a:gd name="T22" fmla="*/ 1045 w 1619"/>
                <a:gd name="T23" fmla="*/ 253 h 2517"/>
                <a:gd name="T24" fmla="*/ 1530 w 1619"/>
                <a:gd name="T25" fmla="*/ 1393 h 2517"/>
                <a:gd name="T26" fmla="*/ 1530 w 1619"/>
                <a:gd name="T27" fmla="*/ 2358 h 2517"/>
                <a:gd name="T28" fmla="*/ 1457 w 1619"/>
                <a:gd name="T29" fmla="*/ 2427 h 2517"/>
                <a:gd name="T30" fmla="*/ 164 w 1619"/>
                <a:gd name="T31" fmla="*/ 2427 h 2517"/>
                <a:gd name="T32" fmla="*/ 92 w 1619"/>
                <a:gd name="T33" fmla="*/ 2358 h 2517"/>
                <a:gd name="T34" fmla="*/ 92 w 1619"/>
                <a:gd name="T35" fmla="*/ 1094 h 2517"/>
                <a:gd name="T36" fmla="*/ 1 w 1619"/>
                <a:gd name="T37" fmla="*/ 1002 h 2517"/>
                <a:gd name="T38" fmla="*/ 1 w 1619"/>
                <a:gd name="T39" fmla="*/ 2382 h 2517"/>
                <a:gd name="T40" fmla="*/ 136 w 1619"/>
                <a:gd name="T41" fmla="*/ 2517 h 2517"/>
                <a:gd name="T42" fmla="*/ 1484 w 1619"/>
                <a:gd name="T43" fmla="*/ 2517 h 2517"/>
                <a:gd name="T44" fmla="*/ 1619 w 1619"/>
                <a:gd name="T45" fmla="*/ 2382 h 2517"/>
                <a:gd name="T46" fmla="*/ 1619 w 1619"/>
                <a:gd name="T47" fmla="*/ 1272 h 2517"/>
                <a:gd name="T48" fmla="*/ 1085 w 1619"/>
                <a:gd name="T49" fmla="*/ 226 h 2517"/>
                <a:gd name="T50" fmla="*/ 1084 w 1619"/>
                <a:gd name="T51" fmla="*/ 203 h 2517"/>
                <a:gd name="T52" fmla="*/ 1100 w 1619"/>
                <a:gd name="T53" fmla="*/ 186 h 2517"/>
                <a:gd name="T54" fmla="*/ 1316 w 1619"/>
                <a:gd name="T55" fmla="*/ 93 h 2517"/>
                <a:gd name="T56" fmla="*/ 1530 w 1619"/>
                <a:gd name="T57" fmla="*/ 1272 h 2517"/>
                <a:gd name="T58" fmla="*/ 1085 w 1619"/>
                <a:gd name="T59" fmla="*/ 226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9" h="2517">
                  <a:moveTo>
                    <a:pt x="1619" y="1272"/>
                  </a:moveTo>
                  <a:cubicBezTo>
                    <a:pt x="1390" y="0"/>
                    <a:pt x="1390" y="0"/>
                    <a:pt x="1390" y="0"/>
                  </a:cubicBezTo>
                  <a:cubicBezTo>
                    <a:pt x="137" y="0"/>
                    <a:pt x="137" y="0"/>
                    <a:pt x="137" y="0"/>
                  </a:cubicBezTo>
                  <a:cubicBezTo>
                    <a:pt x="55" y="0"/>
                    <a:pt x="0" y="66"/>
                    <a:pt x="1" y="139"/>
                  </a:cubicBezTo>
                  <a:cubicBezTo>
                    <a:pt x="1" y="516"/>
                    <a:pt x="1" y="516"/>
                    <a:pt x="1" y="516"/>
                  </a:cubicBezTo>
                  <a:cubicBezTo>
                    <a:pt x="92" y="607"/>
                    <a:pt x="92" y="607"/>
                    <a:pt x="92" y="607"/>
                  </a:cubicBezTo>
                  <a:cubicBezTo>
                    <a:pt x="92" y="159"/>
                    <a:pt x="92" y="159"/>
                    <a:pt x="92" y="159"/>
                  </a:cubicBezTo>
                  <a:cubicBezTo>
                    <a:pt x="92" y="122"/>
                    <a:pt x="119" y="90"/>
                    <a:pt x="160" y="90"/>
                  </a:cubicBezTo>
                  <a:cubicBezTo>
                    <a:pt x="1210" y="90"/>
                    <a:pt x="1210" y="90"/>
                    <a:pt x="1210" y="90"/>
                  </a:cubicBezTo>
                  <a:cubicBezTo>
                    <a:pt x="1068" y="150"/>
                    <a:pt x="1068" y="150"/>
                    <a:pt x="1068" y="150"/>
                  </a:cubicBezTo>
                  <a:cubicBezTo>
                    <a:pt x="1051" y="160"/>
                    <a:pt x="1043" y="169"/>
                    <a:pt x="1035" y="191"/>
                  </a:cubicBezTo>
                  <a:cubicBezTo>
                    <a:pt x="1029" y="214"/>
                    <a:pt x="1038" y="239"/>
                    <a:pt x="1045" y="253"/>
                  </a:cubicBezTo>
                  <a:cubicBezTo>
                    <a:pt x="1530" y="1393"/>
                    <a:pt x="1530" y="1393"/>
                    <a:pt x="1530" y="1393"/>
                  </a:cubicBezTo>
                  <a:cubicBezTo>
                    <a:pt x="1530" y="2358"/>
                    <a:pt x="1530" y="2358"/>
                    <a:pt x="1530" y="2358"/>
                  </a:cubicBezTo>
                  <a:cubicBezTo>
                    <a:pt x="1530" y="2401"/>
                    <a:pt x="1496" y="2429"/>
                    <a:pt x="1457" y="2427"/>
                  </a:cubicBezTo>
                  <a:cubicBezTo>
                    <a:pt x="164" y="2427"/>
                    <a:pt x="164" y="2427"/>
                    <a:pt x="164" y="2427"/>
                  </a:cubicBezTo>
                  <a:cubicBezTo>
                    <a:pt x="122" y="2427"/>
                    <a:pt x="92" y="2400"/>
                    <a:pt x="92" y="2358"/>
                  </a:cubicBezTo>
                  <a:cubicBezTo>
                    <a:pt x="92" y="1094"/>
                    <a:pt x="92" y="1094"/>
                    <a:pt x="92" y="1094"/>
                  </a:cubicBezTo>
                  <a:cubicBezTo>
                    <a:pt x="1" y="1002"/>
                    <a:pt x="1" y="1002"/>
                    <a:pt x="1" y="1002"/>
                  </a:cubicBezTo>
                  <a:cubicBezTo>
                    <a:pt x="1" y="2382"/>
                    <a:pt x="1" y="2382"/>
                    <a:pt x="1" y="2382"/>
                  </a:cubicBezTo>
                  <a:cubicBezTo>
                    <a:pt x="1" y="2457"/>
                    <a:pt x="62" y="2517"/>
                    <a:pt x="136" y="2517"/>
                  </a:cubicBezTo>
                  <a:cubicBezTo>
                    <a:pt x="1484" y="2517"/>
                    <a:pt x="1484" y="2517"/>
                    <a:pt x="1484" y="2517"/>
                  </a:cubicBezTo>
                  <a:cubicBezTo>
                    <a:pt x="1560" y="2517"/>
                    <a:pt x="1619" y="2457"/>
                    <a:pt x="1619" y="2382"/>
                  </a:cubicBezTo>
                  <a:lnTo>
                    <a:pt x="1619" y="1272"/>
                  </a:lnTo>
                  <a:close/>
                  <a:moveTo>
                    <a:pt x="1085" y="226"/>
                  </a:moveTo>
                  <a:cubicBezTo>
                    <a:pt x="1080" y="216"/>
                    <a:pt x="1082" y="207"/>
                    <a:pt x="1084" y="203"/>
                  </a:cubicBezTo>
                  <a:cubicBezTo>
                    <a:pt x="1087" y="196"/>
                    <a:pt x="1092" y="190"/>
                    <a:pt x="1100" y="186"/>
                  </a:cubicBezTo>
                  <a:cubicBezTo>
                    <a:pt x="1316" y="93"/>
                    <a:pt x="1316" y="93"/>
                    <a:pt x="1316" y="93"/>
                  </a:cubicBezTo>
                  <a:cubicBezTo>
                    <a:pt x="1319" y="105"/>
                    <a:pt x="1530" y="1272"/>
                    <a:pt x="1530" y="1272"/>
                  </a:cubicBezTo>
                  <a:lnTo>
                    <a:pt x="108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20">
              <a:extLst>
                <a:ext uri="{FF2B5EF4-FFF2-40B4-BE49-F238E27FC236}">
                  <a16:creationId xmlns:a16="http://schemas.microsoft.com/office/drawing/2014/main" id="{023B1D61-9A39-A588-A8CF-5C1C8FC0F4D3}"/>
                </a:ext>
              </a:extLst>
            </p:cNvPr>
            <p:cNvSpPr>
              <a:spLocks noEditPoints="1"/>
            </p:cNvSpPr>
            <p:nvPr/>
          </p:nvSpPr>
          <p:spPr bwMode="auto">
            <a:xfrm>
              <a:off x="304" y="2459"/>
              <a:ext cx="212" cy="213"/>
            </a:xfrm>
            <a:custGeom>
              <a:avLst/>
              <a:gdLst>
                <a:gd name="T0" fmla="*/ 1551 w 1573"/>
                <a:gd name="T1" fmla="*/ 1583 h 1583"/>
                <a:gd name="T2" fmla="*/ 1541 w 1573"/>
                <a:gd name="T3" fmla="*/ 1580 h 1583"/>
                <a:gd name="T4" fmla="*/ 1301 w 1573"/>
                <a:gd name="T5" fmla="*/ 1440 h 1583"/>
                <a:gd name="T6" fmla="*/ 1297 w 1573"/>
                <a:gd name="T7" fmla="*/ 1437 h 1583"/>
                <a:gd name="T8" fmla="*/ 6 w 1573"/>
                <a:gd name="T9" fmla="*/ 137 h 1583"/>
                <a:gd name="T10" fmla="*/ 1 w 1573"/>
                <a:gd name="T11" fmla="*/ 123 h 1583"/>
                <a:gd name="T12" fmla="*/ 6 w 1573"/>
                <a:gd name="T13" fmla="*/ 109 h 1583"/>
                <a:gd name="T14" fmla="*/ 108 w 1573"/>
                <a:gd name="T15" fmla="*/ 8 h 1583"/>
                <a:gd name="T16" fmla="*/ 136 w 1573"/>
                <a:gd name="T17" fmla="*/ 8 h 1583"/>
                <a:gd name="T18" fmla="*/ 1427 w 1573"/>
                <a:gd name="T19" fmla="*/ 1308 h 1583"/>
                <a:gd name="T20" fmla="*/ 1430 w 1573"/>
                <a:gd name="T21" fmla="*/ 1312 h 1583"/>
                <a:gd name="T22" fmla="*/ 1568 w 1573"/>
                <a:gd name="T23" fmla="*/ 1553 h 1583"/>
                <a:gd name="T24" fmla="*/ 1565 w 1573"/>
                <a:gd name="T25" fmla="*/ 1577 h 1583"/>
                <a:gd name="T26" fmla="*/ 1551 w 1573"/>
                <a:gd name="T27" fmla="*/ 1583 h 1583"/>
                <a:gd name="T28" fmla="*/ 1324 w 1573"/>
                <a:gd name="T29" fmla="*/ 1407 h 1583"/>
                <a:gd name="T30" fmla="*/ 1496 w 1573"/>
                <a:gd name="T31" fmla="*/ 1508 h 1583"/>
                <a:gd name="T32" fmla="*/ 1397 w 1573"/>
                <a:gd name="T33" fmla="*/ 1334 h 1583"/>
                <a:gd name="T34" fmla="*/ 122 w 1573"/>
                <a:gd name="T35" fmla="*/ 51 h 1583"/>
                <a:gd name="T36" fmla="*/ 49 w 1573"/>
                <a:gd name="T37" fmla="*/ 123 h 1583"/>
                <a:gd name="T38" fmla="*/ 1324 w 1573"/>
                <a:gd name="T39" fmla="*/ 140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3" h="1583">
                  <a:moveTo>
                    <a:pt x="1551" y="1583"/>
                  </a:moveTo>
                  <a:cubicBezTo>
                    <a:pt x="1548" y="1583"/>
                    <a:pt x="1544" y="1582"/>
                    <a:pt x="1541" y="1580"/>
                  </a:cubicBezTo>
                  <a:cubicBezTo>
                    <a:pt x="1301" y="1440"/>
                    <a:pt x="1301" y="1440"/>
                    <a:pt x="1301" y="1440"/>
                  </a:cubicBezTo>
                  <a:cubicBezTo>
                    <a:pt x="1300" y="1439"/>
                    <a:pt x="1298" y="1438"/>
                    <a:pt x="1297" y="1437"/>
                  </a:cubicBezTo>
                  <a:cubicBezTo>
                    <a:pt x="6" y="137"/>
                    <a:pt x="6" y="137"/>
                    <a:pt x="6" y="137"/>
                  </a:cubicBezTo>
                  <a:cubicBezTo>
                    <a:pt x="3" y="133"/>
                    <a:pt x="0" y="128"/>
                    <a:pt x="1" y="123"/>
                  </a:cubicBezTo>
                  <a:cubicBezTo>
                    <a:pt x="1" y="118"/>
                    <a:pt x="3" y="113"/>
                    <a:pt x="6" y="109"/>
                  </a:cubicBezTo>
                  <a:cubicBezTo>
                    <a:pt x="108" y="8"/>
                    <a:pt x="108" y="8"/>
                    <a:pt x="108" y="8"/>
                  </a:cubicBezTo>
                  <a:cubicBezTo>
                    <a:pt x="116" y="0"/>
                    <a:pt x="128" y="0"/>
                    <a:pt x="136" y="8"/>
                  </a:cubicBezTo>
                  <a:cubicBezTo>
                    <a:pt x="1427" y="1308"/>
                    <a:pt x="1427" y="1308"/>
                    <a:pt x="1427" y="1308"/>
                  </a:cubicBezTo>
                  <a:cubicBezTo>
                    <a:pt x="1428" y="1309"/>
                    <a:pt x="1429" y="1311"/>
                    <a:pt x="1430" y="1312"/>
                  </a:cubicBezTo>
                  <a:cubicBezTo>
                    <a:pt x="1568" y="1553"/>
                    <a:pt x="1568" y="1553"/>
                    <a:pt x="1568" y="1553"/>
                  </a:cubicBezTo>
                  <a:cubicBezTo>
                    <a:pt x="1573" y="1561"/>
                    <a:pt x="1572" y="1571"/>
                    <a:pt x="1565" y="1577"/>
                  </a:cubicBezTo>
                  <a:cubicBezTo>
                    <a:pt x="1561" y="1581"/>
                    <a:pt x="1556" y="1583"/>
                    <a:pt x="1551" y="1583"/>
                  </a:cubicBezTo>
                  <a:close/>
                  <a:moveTo>
                    <a:pt x="1324" y="1407"/>
                  </a:moveTo>
                  <a:cubicBezTo>
                    <a:pt x="1496" y="1508"/>
                    <a:pt x="1496" y="1508"/>
                    <a:pt x="1496" y="1508"/>
                  </a:cubicBezTo>
                  <a:cubicBezTo>
                    <a:pt x="1397" y="1334"/>
                    <a:pt x="1397" y="1334"/>
                    <a:pt x="1397" y="1334"/>
                  </a:cubicBezTo>
                  <a:cubicBezTo>
                    <a:pt x="122" y="51"/>
                    <a:pt x="122" y="51"/>
                    <a:pt x="122" y="51"/>
                  </a:cubicBezTo>
                  <a:cubicBezTo>
                    <a:pt x="49" y="123"/>
                    <a:pt x="49" y="123"/>
                    <a:pt x="49" y="123"/>
                  </a:cubicBezTo>
                  <a:lnTo>
                    <a:pt x="1324" y="1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21">
              <a:extLst>
                <a:ext uri="{FF2B5EF4-FFF2-40B4-BE49-F238E27FC236}">
                  <a16:creationId xmlns:a16="http://schemas.microsoft.com/office/drawing/2014/main" id="{C3972DD3-5507-A9AB-B378-95B7EDE9EE3A}"/>
                </a:ext>
              </a:extLst>
            </p:cNvPr>
            <p:cNvSpPr>
              <a:spLocks/>
            </p:cNvSpPr>
            <p:nvPr/>
          </p:nvSpPr>
          <p:spPr bwMode="auto">
            <a:xfrm>
              <a:off x="385" y="2645"/>
              <a:ext cx="110" cy="39"/>
            </a:xfrm>
            <a:custGeom>
              <a:avLst/>
              <a:gdLst>
                <a:gd name="T0" fmla="*/ 699 w 820"/>
                <a:gd name="T1" fmla="*/ 282 h 282"/>
                <a:gd name="T2" fmla="*/ 682 w 820"/>
                <a:gd name="T3" fmla="*/ 281 h 282"/>
                <a:gd name="T4" fmla="*/ 612 w 820"/>
                <a:gd name="T5" fmla="*/ 216 h 282"/>
                <a:gd name="T6" fmla="*/ 565 w 820"/>
                <a:gd name="T7" fmla="*/ 165 h 282"/>
                <a:gd name="T8" fmla="*/ 516 w 820"/>
                <a:gd name="T9" fmla="*/ 203 h 282"/>
                <a:gd name="T10" fmla="*/ 426 w 820"/>
                <a:gd name="T11" fmla="*/ 265 h 282"/>
                <a:gd name="T12" fmla="*/ 424 w 820"/>
                <a:gd name="T13" fmla="*/ 265 h 282"/>
                <a:gd name="T14" fmla="*/ 330 w 820"/>
                <a:gd name="T15" fmla="*/ 139 h 282"/>
                <a:gd name="T16" fmla="*/ 278 w 820"/>
                <a:gd name="T17" fmla="*/ 44 h 282"/>
                <a:gd name="T18" fmla="*/ 278 w 820"/>
                <a:gd name="T19" fmla="*/ 44 h 282"/>
                <a:gd name="T20" fmla="*/ 224 w 820"/>
                <a:gd name="T21" fmla="*/ 149 h 282"/>
                <a:gd name="T22" fmla="*/ 139 w 820"/>
                <a:gd name="T23" fmla="*/ 277 h 282"/>
                <a:gd name="T24" fmla="*/ 5 w 820"/>
                <a:gd name="T25" fmla="*/ 154 h 282"/>
                <a:gd name="T26" fmla="*/ 14 w 820"/>
                <a:gd name="T27" fmla="*/ 127 h 282"/>
                <a:gd name="T28" fmla="*/ 41 w 820"/>
                <a:gd name="T29" fmla="*/ 136 h 282"/>
                <a:gd name="T30" fmla="*/ 136 w 820"/>
                <a:gd name="T31" fmla="*/ 237 h 282"/>
                <a:gd name="T32" fmla="*/ 157 w 820"/>
                <a:gd name="T33" fmla="*/ 211 h 282"/>
                <a:gd name="T34" fmla="*/ 186 w 820"/>
                <a:gd name="T35" fmla="*/ 136 h 282"/>
                <a:gd name="T36" fmla="*/ 274 w 820"/>
                <a:gd name="T37" fmla="*/ 4 h 282"/>
                <a:gd name="T38" fmla="*/ 367 w 820"/>
                <a:gd name="T39" fmla="*/ 125 h 282"/>
                <a:gd name="T40" fmla="*/ 424 w 820"/>
                <a:gd name="T41" fmla="*/ 225 h 282"/>
                <a:gd name="T42" fmla="*/ 425 w 820"/>
                <a:gd name="T43" fmla="*/ 225 h 282"/>
                <a:gd name="T44" fmla="*/ 485 w 820"/>
                <a:gd name="T45" fmla="*/ 178 h 282"/>
                <a:gd name="T46" fmla="*/ 573 w 820"/>
                <a:gd name="T47" fmla="*/ 125 h 282"/>
                <a:gd name="T48" fmla="*/ 647 w 820"/>
                <a:gd name="T49" fmla="*/ 196 h 282"/>
                <a:gd name="T50" fmla="*/ 685 w 820"/>
                <a:gd name="T51" fmla="*/ 241 h 282"/>
                <a:gd name="T52" fmla="*/ 796 w 820"/>
                <a:gd name="T53" fmla="*/ 232 h 282"/>
                <a:gd name="T54" fmla="*/ 819 w 820"/>
                <a:gd name="T55" fmla="*/ 249 h 282"/>
                <a:gd name="T56" fmla="*/ 802 w 820"/>
                <a:gd name="T57" fmla="*/ 272 h 282"/>
                <a:gd name="T58" fmla="*/ 699 w 820"/>
                <a:gd name="T5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0" h="282">
                  <a:moveTo>
                    <a:pt x="699" y="282"/>
                  </a:moveTo>
                  <a:cubicBezTo>
                    <a:pt x="693" y="282"/>
                    <a:pt x="687" y="282"/>
                    <a:pt x="682" y="281"/>
                  </a:cubicBezTo>
                  <a:cubicBezTo>
                    <a:pt x="647" y="278"/>
                    <a:pt x="629" y="245"/>
                    <a:pt x="612" y="216"/>
                  </a:cubicBezTo>
                  <a:cubicBezTo>
                    <a:pt x="598" y="193"/>
                    <a:pt x="584" y="168"/>
                    <a:pt x="565" y="165"/>
                  </a:cubicBezTo>
                  <a:cubicBezTo>
                    <a:pt x="549" y="162"/>
                    <a:pt x="536" y="177"/>
                    <a:pt x="516" y="203"/>
                  </a:cubicBezTo>
                  <a:cubicBezTo>
                    <a:pt x="495" y="230"/>
                    <a:pt x="469" y="264"/>
                    <a:pt x="426" y="265"/>
                  </a:cubicBezTo>
                  <a:cubicBezTo>
                    <a:pt x="425" y="265"/>
                    <a:pt x="425" y="265"/>
                    <a:pt x="424" y="265"/>
                  </a:cubicBezTo>
                  <a:cubicBezTo>
                    <a:pt x="377" y="265"/>
                    <a:pt x="353" y="201"/>
                    <a:pt x="330" y="139"/>
                  </a:cubicBezTo>
                  <a:cubicBezTo>
                    <a:pt x="317" y="103"/>
                    <a:pt x="295" y="44"/>
                    <a:pt x="278" y="44"/>
                  </a:cubicBezTo>
                  <a:cubicBezTo>
                    <a:pt x="278" y="44"/>
                    <a:pt x="278" y="44"/>
                    <a:pt x="278" y="44"/>
                  </a:cubicBezTo>
                  <a:cubicBezTo>
                    <a:pt x="259" y="45"/>
                    <a:pt x="237" y="110"/>
                    <a:pt x="224" y="149"/>
                  </a:cubicBezTo>
                  <a:cubicBezTo>
                    <a:pt x="202" y="213"/>
                    <a:pt x="182" y="274"/>
                    <a:pt x="139" y="277"/>
                  </a:cubicBezTo>
                  <a:cubicBezTo>
                    <a:pt x="92" y="280"/>
                    <a:pt x="49" y="240"/>
                    <a:pt x="5" y="154"/>
                  </a:cubicBezTo>
                  <a:cubicBezTo>
                    <a:pt x="0" y="144"/>
                    <a:pt x="4" y="132"/>
                    <a:pt x="14" y="127"/>
                  </a:cubicBezTo>
                  <a:cubicBezTo>
                    <a:pt x="24" y="122"/>
                    <a:pt x="36" y="126"/>
                    <a:pt x="41" y="136"/>
                  </a:cubicBezTo>
                  <a:cubicBezTo>
                    <a:pt x="75" y="203"/>
                    <a:pt x="108" y="239"/>
                    <a:pt x="136" y="237"/>
                  </a:cubicBezTo>
                  <a:cubicBezTo>
                    <a:pt x="137" y="237"/>
                    <a:pt x="145" y="235"/>
                    <a:pt x="157" y="211"/>
                  </a:cubicBezTo>
                  <a:cubicBezTo>
                    <a:pt x="168" y="191"/>
                    <a:pt x="177" y="163"/>
                    <a:pt x="186" y="136"/>
                  </a:cubicBezTo>
                  <a:cubicBezTo>
                    <a:pt x="209" y="70"/>
                    <a:pt x="230" y="7"/>
                    <a:pt x="274" y="4"/>
                  </a:cubicBezTo>
                  <a:cubicBezTo>
                    <a:pt x="321" y="0"/>
                    <a:pt x="344" y="60"/>
                    <a:pt x="367" y="125"/>
                  </a:cubicBezTo>
                  <a:cubicBezTo>
                    <a:pt x="382" y="165"/>
                    <a:pt x="404" y="225"/>
                    <a:pt x="424" y="225"/>
                  </a:cubicBezTo>
                  <a:cubicBezTo>
                    <a:pt x="425" y="225"/>
                    <a:pt x="425" y="225"/>
                    <a:pt x="425" y="225"/>
                  </a:cubicBezTo>
                  <a:cubicBezTo>
                    <a:pt x="449" y="225"/>
                    <a:pt x="466" y="202"/>
                    <a:pt x="485" y="178"/>
                  </a:cubicBezTo>
                  <a:cubicBezTo>
                    <a:pt x="507" y="150"/>
                    <a:pt x="532" y="118"/>
                    <a:pt x="573" y="125"/>
                  </a:cubicBezTo>
                  <a:cubicBezTo>
                    <a:pt x="609" y="132"/>
                    <a:pt x="629" y="166"/>
                    <a:pt x="647" y="196"/>
                  </a:cubicBezTo>
                  <a:cubicBezTo>
                    <a:pt x="659" y="218"/>
                    <a:pt x="672" y="240"/>
                    <a:pt x="685" y="241"/>
                  </a:cubicBezTo>
                  <a:cubicBezTo>
                    <a:pt x="721" y="244"/>
                    <a:pt x="795" y="233"/>
                    <a:pt x="796" y="232"/>
                  </a:cubicBezTo>
                  <a:cubicBezTo>
                    <a:pt x="807" y="231"/>
                    <a:pt x="817" y="238"/>
                    <a:pt x="819" y="249"/>
                  </a:cubicBezTo>
                  <a:cubicBezTo>
                    <a:pt x="820" y="260"/>
                    <a:pt x="813" y="270"/>
                    <a:pt x="802" y="272"/>
                  </a:cubicBezTo>
                  <a:cubicBezTo>
                    <a:pt x="799" y="272"/>
                    <a:pt x="741" y="282"/>
                    <a:pt x="699"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22">
              <a:extLst>
                <a:ext uri="{FF2B5EF4-FFF2-40B4-BE49-F238E27FC236}">
                  <a16:creationId xmlns:a16="http://schemas.microsoft.com/office/drawing/2014/main" id="{815C4EB8-F531-DAD7-062A-BFF2C0D28751}"/>
                </a:ext>
              </a:extLst>
            </p:cNvPr>
            <p:cNvSpPr>
              <a:spLocks/>
            </p:cNvSpPr>
            <p:nvPr/>
          </p:nvSpPr>
          <p:spPr bwMode="auto">
            <a:xfrm>
              <a:off x="382" y="2699"/>
              <a:ext cx="14" cy="6"/>
            </a:xfrm>
            <a:custGeom>
              <a:avLst/>
              <a:gdLst>
                <a:gd name="T0" fmla="*/ 80 w 100"/>
                <a:gd name="T1" fmla="*/ 40 h 40"/>
                <a:gd name="T2" fmla="*/ 20 w 100"/>
                <a:gd name="T3" fmla="*/ 40 h 40"/>
                <a:gd name="T4" fmla="*/ 0 w 100"/>
                <a:gd name="T5" fmla="*/ 20 h 40"/>
                <a:gd name="T6" fmla="*/ 20 w 100"/>
                <a:gd name="T7" fmla="*/ 0 h 40"/>
                <a:gd name="T8" fmla="*/ 80 w 100"/>
                <a:gd name="T9" fmla="*/ 0 h 40"/>
                <a:gd name="T10" fmla="*/ 100 w 100"/>
                <a:gd name="T11" fmla="*/ 20 h 40"/>
                <a:gd name="T12" fmla="*/ 80 w 10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00" h="40">
                  <a:moveTo>
                    <a:pt x="80" y="40"/>
                  </a:moveTo>
                  <a:cubicBezTo>
                    <a:pt x="20" y="40"/>
                    <a:pt x="20" y="40"/>
                    <a:pt x="20" y="40"/>
                  </a:cubicBezTo>
                  <a:cubicBezTo>
                    <a:pt x="9" y="40"/>
                    <a:pt x="0" y="31"/>
                    <a:pt x="0" y="20"/>
                  </a:cubicBezTo>
                  <a:cubicBezTo>
                    <a:pt x="0" y="9"/>
                    <a:pt x="9" y="0"/>
                    <a:pt x="20" y="0"/>
                  </a:cubicBezTo>
                  <a:cubicBezTo>
                    <a:pt x="80" y="0"/>
                    <a:pt x="80" y="0"/>
                    <a:pt x="80" y="0"/>
                  </a:cubicBezTo>
                  <a:cubicBezTo>
                    <a:pt x="91" y="0"/>
                    <a:pt x="100" y="9"/>
                    <a:pt x="100" y="20"/>
                  </a:cubicBezTo>
                  <a:cubicBezTo>
                    <a:pt x="100" y="31"/>
                    <a:pt x="91" y="40"/>
                    <a:pt x="8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23">
              <a:extLst>
                <a:ext uri="{FF2B5EF4-FFF2-40B4-BE49-F238E27FC236}">
                  <a16:creationId xmlns:a16="http://schemas.microsoft.com/office/drawing/2014/main" id="{3D0F69A6-400C-71E6-FF9A-C1F5648FFD49}"/>
                </a:ext>
              </a:extLst>
            </p:cNvPr>
            <p:cNvSpPr>
              <a:spLocks noEditPoints="1"/>
            </p:cNvSpPr>
            <p:nvPr/>
          </p:nvSpPr>
          <p:spPr bwMode="auto">
            <a:xfrm>
              <a:off x="400" y="2699"/>
              <a:ext cx="35" cy="6"/>
            </a:xfrm>
            <a:custGeom>
              <a:avLst/>
              <a:gdLst>
                <a:gd name="T0" fmla="*/ 236 w 256"/>
                <a:gd name="T1" fmla="*/ 40 h 40"/>
                <a:gd name="T2" fmla="*/ 164 w 256"/>
                <a:gd name="T3" fmla="*/ 40 h 40"/>
                <a:gd name="T4" fmla="*/ 144 w 256"/>
                <a:gd name="T5" fmla="*/ 20 h 40"/>
                <a:gd name="T6" fmla="*/ 164 w 256"/>
                <a:gd name="T7" fmla="*/ 0 h 40"/>
                <a:gd name="T8" fmla="*/ 236 w 256"/>
                <a:gd name="T9" fmla="*/ 0 h 40"/>
                <a:gd name="T10" fmla="*/ 256 w 256"/>
                <a:gd name="T11" fmla="*/ 20 h 40"/>
                <a:gd name="T12" fmla="*/ 236 w 256"/>
                <a:gd name="T13" fmla="*/ 40 h 40"/>
                <a:gd name="T14" fmla="*/ 92 w 256"/>
                <a:gd name="T15" fmla="*/ 40 h 40"/>
                <a:gd name="T16" fmla="*/ 20 w 256"/>
                <a:gd name="T17" fmla="*/ 40 h 40"/>
                <a:gd name="T18" fmla="*/ 0 w 256"/>
                <a:gd name="T19" fmla="*/ 20 h 40"/>
                <a:gd name="T20" fmla="*/ 20 w 256"/>
                <a:gd name="T21" fmla="*/ 0 h 40"/>
                <a:gd name="T22" fmla="*/ 92 w 256"/>
                <a:gd name="T23" fmla="*/ 0 h 40"/>
                <a:gd name="T24" fmla="*/ 112 w 256"/>
                <a:gd name="T25" fmla="*/ 20 h 40"/>
                <a:gd name="T26" fmla="*/ 92 w 256"/>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
                  <a:moveTo>
                    <a:pt x="236" y="40"/>
                  </a:moveTo>
                  <a:cubicBezTo>
                    <a:pt x="164" y="40"/>
                    <a:pt x="164" y="40"/>
                    <a:pt x="164" y="40"/>
                  </a:cubicBezTo>
                  <a:cubicBezTo>
                    <a:pt x="153" y="40"/>
                    <a:pt x="144" y="31"/>
                    <a:pt x="144" y="20"/>
                  </a:cubicBezTo>
                  <a:cubicBezTo>
                    <a:pt x="144" y="9"/>
                    <a:pt x="153" y="0"/>
                    <a:pt x="164" y="0"/>
                  </a:cubicBezTo>
                  <a:cubicBezTo>
                    <a:pt x="236" y="0"/>
                    <a:pt x="236" y="0"/>
                    <a:pt x="236" y="0"/>
                  </a:cubicBezTo>
                  <a:cubicBezTo>
                    <a:pt x="247" y="0"/>
                    <a:pt x="256" y="9"/>
                    <a:pt x="256" y="20"/>
                  </a:cubicBezTo>
                  <a:cubicBezTo>
                    <a:pt x="256" y="31"/>
                    <a:pt x="247" y="40"/>
                    <a:pt x="236" y="40"/>
                  </a:cubicBezTo>
                  <a:close/>
                  <a:moveTo>
                    <a:pt x="92" y="40"/>
                  </a:moveTo>
                  <a:cubicBezTo>
                    <a:pt x="20" y="40"/>
                    <a:pt x="20" y="40"/>
                    <a:pt x="20" y="40"/>
                  </a:cubicBezTo>
                  <a:cubicBezTo>
                    <a:pt x="9" y="40"/>
                    <a:pt x="0" y="31"/>
                    <a:pt x="0" y="20"/>
                  </a:cubicBezTo>
                  <a:cubicBezTo>
                    <a:pt x="0" y="9"/>
                    <a:pt x="9" y="0"/>
                    <a:pt x="20" y="0"/>
                  </a:cubicBezTo>
                  <a:cubicBezTo>
                    <a:pt x="92" y="0"/>
                    <a:pt x="92" y="0"/>
                    <a:pt x="92" y="0"/>
                  </a:cubicBezTo>
                  <a:cubicBezTo>
                    <a:pt x="103" y="0"/>
                    <a:pt x="112" y="9"/>
                    <a:pt x="112" y="20"/>
                  </a:cubicBezTo>
                  <a:cubicBezTo>
                    <a:pt x="112" y="31"/>
                    <a:pt x="103" y="40"/>
                    <a:pt x="9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24">
              <a:extLst>
                <a:ext uri="{FF2B5EF4-FFF2-40B4-BE49-F238E27FC236}">
                  <a16:creationId xmlns:a16="http://schemas.microsoft.com/office/drawing/2014/main" id="{D69609DD-DDBF-18CB-AA15-B10DB0161D16}"/>
                </a:ext>
              </a:extLst>
            </p:cNvPr>
            <p:cNvSpPr>
              <a:spLocks noEditPoints="1"/>
            </p:cNvSpPr>
            <p:nvPr/>
          </p:nvSpPr>
          <p:spPr bwMode="auto">
            <a:xfrm>
              <a:off x="439" y="2699"/>
              <a:ext cx="54" cy="6"/>
            </a:xfrm>
            <a:custGeom>
              <a:avLst/>
              <a:gdLst>
                <a:gd name="T0" fmla="*/ 380 w 400"/>
                <a:gd name="T1" fmla="*/ 40 h 40"/>
                <a:gd name="T2" fmla="*/ 308 w 400"/>
                <a:gd name="T3" fmla="*/ 40 h 40"/>
                <a:gd name="T4" fmla="*/ 288 w 400"/>
                <a:gd name="T5" fmla="*/ 20 h 40"/>
                <a:gd name="T6" fmla="*/ 308 w 400"/>
                <a:gd name="T7" fmla="*/ 0 h 40"/>
                <a:gd name="T8" fmla="*/ 380 w 400"/>
                <a:gd name="T9" fmla="*/ 0 h 40"/>
                <a:gd name="T10" fmla="*/ 400 w 400"/>
                <a:gd name="T11" fmla="*/ 20 h 40"/>
                <a:gd name="T12" fmla="*/ 380 w 400"/>
                <a:gd name="T13" fmla="*/ 40 h 40"/>
                <a:gd name="T14" fmla="*/ 236 w 400"/>
                <a:gd name="T15" fmla="*/ 40 h 40"/>
                <a:gd name="T16" fmla="*/ 164 w 400"/>
                <a:gd name="T17" fmla="*/ 40 h 40"/>
                <a:gd name="T18" fmla="*/ 144 w 400"/>
                <a:gd name="T19" fmla="*/ 20 h 40"/>
                <a:gd name="T20" fmla="*/ 164 w 400"/>
                <a:gd name="T21" fmla="*/ 0 h 40"/>
                <a:gd name="T22" fmla="*/ 236 w 400"/>
                <a:gd name="T23" fmla="*/ 0 h 40"/>
                <a:gd name="T24" fmla="*/ 256 w 400"/>
                <a:gd name="T25" fmla="*/ 20 h 40"/>
                <a:gd name="T26" fmla="*/ 236 w 400"/>
                <a:gd name="T27" fmla="*/ 40 h 40"/>
                <a:gd name="T28" fmla="*/ 92 w 400"/>
                <a:gd name="T29" fmla="*/ 40 h 40"/>
                <a:gd name="T30" fmla="*/ 20 w 400"/>
                <a:gd name="T31" fmla="*/ 40 h 40"/>
                <a:gd name="T32" fmla="*/ 0 w 400"/>
                <a:gd name="T33" fmla="*/ 20 h 40"/>
                <a:gd name="T34" fmla="*/ 20 w 400"/>
                <a:gd name="T35" fmla="*/ 0 h 40"/>
                <a:gd name="T36" fmla="*/ 92 w 400"/>
                <a:gd name="T37" fmla="*/ 0 h 40"/>
                <a:gd name="T38" fmla="*/ 112 w 400"/>
                <a:gd name="T39" fmla="*/ 20 h 40"/>
                <a:gd name="T40" fmla="*/ 92 w 400"/>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40">
                  <a:moveTo>
                    <a:pt x="380" y="40"/>
                  </a:moveTo>
                  <a:cubicBezTo>
                    <a:pt x="308" y="40"/>
                    <a:pt x="308" y="40"/>
                    <a:pt x="308" y="40"/>
                  </a:cubicBezTo>
                  <a:cubicBezTo>
                    <a:pt x="297" y="40"/>
                    <a:pt x="288" y="31"/>
                    <a:pt x="288" y="20"/>
                  </a:cubicBezTo>
                  <a:cubicBezTo>
                    <a:pt x="288" y="9"/>
                    <a:pt x="297" y="0"/>
                    <a:pt x="308" y="0"/>
                  </a:cubicBezTo>
                  <a:cubicBezTo>
                    <a:pt x="380" y="0"/>
                    <a:pt x="380" y="0"/>
                    <a:pt x="380" y="0"/>
                  </a:cubicBezTo>
                  <a:cubicBezTo>
                    <a:pt x="391" y="0"/>
                    <a:pt x="400" y="9"/>
                    <a:pt x="400" y="20"/>
                  </a:cubicBezTo>
                  <a:cubicBezTo>
                    <a:pt x="400" y="31"/>
                    <a:pt x="391" y="40"/>
                    <a:pt x="380" y="40"/>
                  </a:cubicBezTo>
                  <a:close/>
                  <a:moveTo>
                    <a:pt x="236" y="40"/>
                  </a:moveTo>
                  <a:cubicBezTo>
                    <a:pt x="164" y="40"/>
                    <a:pt x="164" y="40"/>
                    <a:pt x="164" y="40"/>
                  </a:cubicBezTo>
                  <a:cubicBezTo>
                    <a:pt x="153" y="40"/>
                    <a:pt x="144" y="31"/>
                    <a:pt x="144" y="20"/>
                  </a:cubicBezTo>
                  <a:cubicBezTo>
                    <a:pt x="144" y="9"/>
                    <a:pt x="153" y="0"/>
                    <a:pt x="164" y="0"/>
                  </a:cubicBezTo>
                  <a:cubicBezTo>
                    <a:pt x="236" y="0"/>
                    <a:pt x="236" y="0"/>
                    <a:pt x="236" y="0"/>
                  </a:cubicBezTo>
                  <a:cubicBezTo>
                    <a:pt x="247" y="0"/>
                    <a:pt x="256" y="9"/>
                    <a:pt x="256" y="20"/>
                  </a:cubicBezTo>
                  <a:cubicBezTo>
                    <a:pt x="256" y="31"/>
                    <a:pt x="247" y="40"/>
                    <a:pt x="236" y="40"/>
                  </a:cubicBezTo>
                  <a:close/>
                  <a:moveTo>
                    <a:pt x="92" y="40"/>
                  </a:moveTo>
                  <a:cubicBezTo>
                    <a:pt x="20" y="40"/>
                    <a:pt x="20" y="40"/>
                    <a:pt x="20" y="40"/>
                  </a:cubicBezTo>
                  <a:cubicBezTo>
                    <a:pt x="8" y="40"/>
                    <a:pt x="0" y="31"/>
                    <a:pt x="0" y="20"/>
                  </a:cubicBezTo>
                  <a:cubicBezTo>
                    <a:pt x="0" y="9"/>
                    <a:pt x="8" y="0"/>
                    <a:pt x="20" y="0"/>
                  </a:cubicBezTo>
                  <a:cubicBezTo>
                    <a:pt x="92" y="0"/>
                    <a:pt x="92" y="0"/>
                    <a:pt x="92" y="0"/>
                  </a:cubicBezTo>
                  <a:cubicBezTo>
                    <a:pt x="103" y="0"/>
                    <a:pt x="112" y="9"/>
                    <a:pt x="112" y="20"/>
                  </a:cubicBezTo>
                  <a:cubicBezTo>
                    <a:pt x="112" y="31"/>
                    <a:pt x="103" y="40"/>
                    <a:pt x="9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5">
              <a:extLst>
                <a:ext uri="{FF2B5EF4-FFF2-40B4-BE49-F238E27FC236}">
                  <a16:creationId xmlns:a16="http://schemas.microsoft.com/office/drawing/2014/main" id="{2C42E154-98ED-BE18-ACD8-2AD730594779}"/>
                </a:ext>
              </a:extLst>
            </p:cNvPr>
            <p:cNvSpPr>
              <a:spLocks/>
            </p:cNvSpPr>
            <p:nvPr/>
          </p:nvSpPr>
          <p:spPr bwMode="auto">
            <a:xfrm>
              <a:off x="498" y="2699"/>
              <a:ext cx="13" cy="6"/>
            </a:xfrm>
            <a:custGeom>
              <a:avLst/>
              <a:gdLst>
                <a:gd name="T0" fmla="*/ 80 w 100"/>
                <a:gd name="T1" fmla="*/ 40 h 40"/>
                <a:gd name="T2" fmla="*/ 20 w 100"/>
                <a:gd name="T3" fmla="*/ 40 h 40"/>
                <a:gd name="T4" fmla="*/ 0 w 100"/>
                <a:gd name="T5" fmla="*/ 20 h 40"/>
                <a:gd name="T6" fmla="*/ 20 w 100"/>
                <a:gd name="T7" fmla="*/ 0 h 40"/>
                <a:gd name="T8" fmla="*/ 80 w 100"/>
                <a:gd name="T9" fmla="*/ 0 h 40"/>
                <a:gd name="T10" fmla="*/ 100 w 100"/>
                <a:gd name="T11" fmla="*/ 20 h 40"/>
                <a:gd name="T12" fmla="*/ 80 w 10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00" h="40">
                  <a:moveTo>
                    <a:pt x="80" y="40"/>
                  </a:moveTo>
                  <a:cubicBezTo>
                    <a:pt x="20" y="40"/>
                    <a:pt x="20" y="40"/>
                    <a:pt x="20" y="40"/>
                  </a:cubicBezTo>
                  <a:cubicBezTo>
                    <a:pt x="9" y="40"/>
                    <a:pt x="0" y="31"/>
                    <a:pt x="0" y="20"/>
                  </a:cubicBezTo>
                  <a:cubicBezTo>
                    <a:pt x="0" y="9"/>
                    <a:pt x="9" y="0"/>
                    <a:pt x="20" y="0"/>
                  </a:cubicBezTo>
                  <a:cubicBezTo>
                    <a:pt x="80" y="0"/>
                    <a:pt x="80" y="0"/>
                    <a:pt x="80" y="0"/>
                  </a:cubicBezTo>
                  <a:cubicBezTo>
                    <a:pt x="91" y="0"/>
                    <a:pt x="100" y="9"/>
                    <a:pt x="100" y="20"/>
                  </a:cubicBezTo>
                  <a:cubicBezTo>
                    <a:pt x="100" y="31"/>
                    <a:pt x="91" y="40"/>
                    <a:pt x="8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4" name="Group 102">
            <a:extLst>
              <a:ext uri="{FF2B5EF4-FFF2-40B4-BE49-F238E27FC236}">
                <a16:creationId xmlns:a16="http://schemas.microsoft.com/office/drawing/2014/main" id="{1CE8F69D-8329-7D5F-0919-EEE81E7C0F92}"/>
              </a:ext>
            </a:extLst>
          </p:cNvPr>
          <p:cNvGrpSpPr>
            <a:grpSpLocks noChangeAspect="1"/>
          </p:cNvGrpSpPr>
          <p:nvPr/>
        </p:nvGrpSpPr>
        <p:grpSpPr bwMode="auto">
          <a:xfrm>
            <a:off x="972705" y="3914427"/>
            <a:ext cx="468000" cy="468000"/>
            <a:chOff x="4958" y="1162"/>
            <a:chExt cx="340" cy="340"/>
          </a:xfrm>
          <a:solidFill>
            <a:schemeClr val="accent1"/>
          </a:solidFill>
        </p:grpSpPr>
        <p:sp>
          <p:nvSpPr>
            <p:cNvPr id="25" name="Freeform 103">
              <a:extLst>
                <a:ext uri="{FF2B5EF4-FFF2-40B4-BE49-F238E27FC236}">
                  <a16:creationId xmlns:a16="http://schemas.microsoft.com/office/drawing/2014/main" id="{B50146B8-E3D7-0E67-8DF8-4AEC1AB9B26C}"/>
                </a:ext>
              </a:extLst>
            </p:cNvPr>
            <p:cNvSpPr>
              <a:spLocks noEditPoints="1"/>
            </p:cNvSpPr>
            <p:nvPr/>
          </p:nvSpPr>
          <p:spPr bwMode="auto">
            <a:xfrm>
              <a:off x="4958" y="1162"/>
              <a:ext cx="340" cy="340"/>
            </a:xfrm>
            <a:custGeom>
              <a:avLst/>
              <a:gdLst>
                <a:gd name="T0" fmla="*/ 2478 w 2518"/>
                <a:gd name="T1" fmla="*/ 2518 h 2518"/>
                <a:gd name="T2" fmla="*/ 40 w 2518"/>
                <a:gd name="T3" fmla="*/ 2518 h 2518"/>
                <a:gd name="T4" fmla="*/ 0 w 2518"/>
                <a:gd name="T5" fmla="*/ 2478 h 2518"/>
                <a:gd name="T6" fmla="*/ 0 w 2518"/>
                <a:gd name="T7" fmla="*/ 2304 h 2518"/>
                <a:gd name="T8" fmla="*/ 40 w 2518"/>
                <a:gd name="T9" fmla="*/ 2264 h 2518"/>
                <a:gd name="T10" fmla="*/ 262 w 2518"/>
                <a:gd name="T11" fmla="*/ 2264 h 2518"/>
                <a:gd name="T12" fmla="*/ 262 w 2518"/>
                <a:gd name="T13" fmla="*/ 1433 h 2518"/>
                <a:gd name="T14" fmla="*/ 301 w 2518"/>
                <a:gd name="T15" fmla="*/ 1393 h 2518"/>
                <a:gd name="T16" fmla="*/ 824 w 2518"/>
                <a:gd name="T17" fmla="*/ 1393 h 2518"/>
                <a:gd name="T18" fmla="*/ 863 w 2518"/>
                <a:gd name="T19" fmla="*/ 1433 h 2518"/>
                <a:gd name="T20" fmla="*/ 863 w 2518"/>
                <a:gd name="T21" fmla="*/ 2264 h 2518"/>
                <a:gd name="T22" fmla="*/ 958 w 2518"/>
                <a:gd name="T23" fmla="*/ 2264 h 2518"/>
                <a:gd name="T24" fmla="*/ 958 w 2518"/>
                <a:gd name="T25" fmla="*/ 737 h 2518"/>
                <a:gd name="T26" fmla="*/ 998 w 2518"/>
                <a:gd name="T27" fmla="*/ 697 h 2518"/>
                <a:gd name="T28" fmla="*/ 1520 w 2518"/>
                <a:gd name="T29" fmla="*/ 697 h 2518"/>
                <a:gd name="T30" fmla="*/ 1560 w 2518"/>
                <a:gd name="T31" fmla="*/ 737 h 2518"/>
                <a:gd name="T32" fmla="*/ 1560 w 2518"/>
                <a:gd name="T33" fmla="*/ 2264 h 2518"/>
                <a:gd name="T34" fmla="*/ 1655 w 2518"/>
                <a:gd name="T35" fmla="*/ 2264 h 2518"/>
                <a:gd name="T36" fmla="*/ 1655 w 2518"/>
                <a:gd name="T37" fmla="*/ 40 h 2518"/>
                <a:gd name="T38" fmla="*/ 1694 w 2518"/>
                <a:gd name="T39" fmla="*/ 0 h 2518"/>
                <a:gd name="T40" fmla="*/ 2217 w 2518"/>
                <a:gd name="T41" fmla="*/ 0 h 2518"/>
                <a:gd name="T42" fmla="*/ 2256 w 2518"/>
                <a:gd name="T43" fmla="*/ 40 h 2518"/>
                <a:gd name="T44" fmla="*/ 2256 w 2518"/>
                <a:gd name="T45" fmla="*/ 2264 h 2518"/>
                <a:gd name="T46" fmla="*/ 2478 w 2518"/>
                <a:gd name="T47" fmla="*/ 2264 h 2518"/>
                <a:gd name="T48" fmla="*/ 2518 w 2518"/>
                <a:gd name="T49" fmla="*/ 2304 h 2518"/>
                <a:gd name="T50" fmla="*/ 2518 w 2518"/>
                <a:gd name="T51" fmla="*/ 2478 h 2518"/>
                <a:gd name="T52" fmla="*/ 2478 w 2518"/>
                <a:gd name="T53" fmla="*/ 2518 h 2518"/>
                <a:gd name="T54" fmla="*/ 80 w 2518"/>
                <a:gd name="T55" fmla="*/ 2438 h 2518"/>
                <a:gd name="T56" fmla="*/ 2438 w 2518"/>
                <a:gd name="T57" fmla="*/ 2438 h 2518"/>
                <a:gd name="T58" fmla="*/ 2438 w 2518"/>
                <a:gd name="T59" fmla="*/ 2343 h 2518"/>
                <a:gd name="T60" fmla="*/ 2217 w 2518"/>
                <a:gd name="T61" fmla="*/ 2343 h 2518"/>
                <a:gd name="T62" fmla="*/ 2177 w 2518"/>
                <a:gd name="T63" fmla="*/ 2304 h 2518"/>
                <a:gd name="T64" fmla="*/ 2177 w 2518"/>
                <a:gd name="T65" fmla="*/ 80 h 2518"/>
                <a:gd name="T66" fmla="*/ 1734 w 2518"/>
                <a:gd name="T67" fmla="*/ 80 h 2518"/>
                <a:gd name="T68" fmla="*/ 1734 w 2518"/>
                <a:gd name="T69" fmla="*/ 2304 h 2518"/>
                <a:gd name="T70" fmla="*/ 1694 w 2518"/>
                <a:gd name="T71" fmla="*/ 2343 h 2518"/>
                <a:gd name="T72" fmla="*/ 1520 w 2518"/>
                <a:gd name="T73" fmla="*/ 2343 h 2518"/>
                <a:gd name="T74" fmla="*/ 1481 w 2518"/>
                <a:gd name="T75" fmla="*/ 2304 h 2518"/>
                <a:gd name="T76" fmla="*/ 1481 w 2518"/>
                <a:gd name="T77" fmla="*/ 776 h 2518"/>
                <a:gd name="T78" fmla="*/ 1037 w 2518"/>
                <a:gd name="T79" fmla="*/ 776 h 2518"/>
                <a:gd name="T80" fmla="*/ 1037 w 2518"/>
                <a:gd name="T81" fmla="*/ 2304 h 2518"/>
                <a:gd name="T82" fmla="*/ 998 w 2518"/>
                <a:gd name="T83" fmla="*/ 2343 h 2518"/>
                <a:gd name="T84" fmla="*/ 824 w 2518"/>
                <a:gd name="T85" fmla="*/ 2343 h 2518"/>
                <a:gd name="T86" fmla="*/ 784 w 2518"/>
                <a:gd name="T87" fmla="*/ 2304 h 2518"/>
                <a:gd name="T88" fmla="*/ 784 w 2518"/>
                <a:gd name="T89" fmla="*/ 1473 h 2518"/>
                <a:gd name="T90" fmla="*/ 341 w 2518"/>
                <a:gd name="T91" fmla="*/ 1473 h 2518"/>
                <a:gd name="T92" fmla="*/ 341 w 2518"/>
                <a:gd name="T93" fmla="*/ 2304 h 2518"/>
                <a:gd name="T94" fmla="*/ 301 w 2518"/>
                <a:gd name="T95" fmla="*/ 2343 h 2518"/>
                <a:gd name="T96" fmla="*/ 80 w 2518"/>
                <a:gd name="T97" fmla="*/ 2343 h 2518"/>
                <a:gd name="T98" fmla="*/ 80 w 2518"/>
                <a:gd name="T99" fmla="*/ 2438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8" h="2518">
                  <a:moveTo>
                    <a:pt x="2478" y="2518"/>
                  </a:moveTo>
                  <a:cubicBezTo>
                    <a:pt x="40" y="2518"/>
                    <a:pt x="40" y="2518"/>
                    <a:pt x="40" y="2518"/>
                  </a:cubicBezTo>
                  <a:cubicBezTo>
                    <a:pt x="18" y="2518"/>
                    <a:pt x="0" y="2500"/>
                    <a:pt x="0" y="2478"/>
                  </a:cubicBezTo>
                  <a:cubicBezTo>
                    <a:pt x="0" y="2304"/>
                    <a:pt x="0" y="2304"/>
                    <a:pt x="0" y="2304"/>
                  </a:cubicBezTo>
                  <a:cubicBezTo>
                    <a:pt x="0" y="2282"/>
                    <a:pt x="18" y="2264"/>
                    <a:pt x="40" y="2264"/>
                  </a:cubicBezTo>
                  <a:cubicBezTo>
                    <a:pt x="262" y="2264"/>
                    <a:pt x="262" y="2264"/>
                    <a:pt x="262" y="2264"/>
                  </a:cubicBezTo>
                  <a:cubicBezTo>
                    <a:pt x="262" y="1433"/>
                    <a:pt x="262" y="1433"/>
                    <a:pt x="262" y="1433"/>
                  </a:cubicBezTo>
                  <a:cubicBezTo>
                    <a:pt x="262" y="1411"/>
                    <a:pt x="279" y="1393"/>
                    <a:pt x="301" y="1393"/>
                  </a:cubicBezTo>
                  <a:cubicBezTo>
                    <a:pt x="824" y="1393"/>
                    <a:pt x="824" y="1393"/>
                    <a:pt x="824" y="1393"/>
                  </a:cubicBezTo>
                  <a:cubicBezTo>
                    <a:pt x="846" y="1393"/>
                    <a:pt x="863" y="1411"/>
                    <a:pt x="863" y="1433"/>
                  </a:cubicBezTo>
                  <a:cubicBezTo>
                    <a:pt x="863" y="2264"/>
                    <a:pt x="863" y="2264"/>
                    <a:pt x="863" y="2264"/>
                  </a:cubicBezTo>
                  <a:cubicBezTo>
                    <a:pt x="958" y="2264"/>
                    <a:pt x="958" y="2264"/>
                    <a:pt x="958" y="2264"/>
                  </a:cubicBezTo>
                  <a:cubicBezTo>
                    <a:pt x="958" y="737"/>
                    <a:pt x="958" y="737"/>
                    <a:pt x="958" y="737"/>
                  </a:cubicBezTo>
                  <a:cubicBezTo>
                    <a:pt x="958" y="715"/>
                    <a:pt x="976" y="697"/>
                    <a:pt x="998" y="697"/>
                  </a:cubicBezTo>
                  <a:cubicBezTo>
                    <a:pt x="1520" y="697"/>
                    <a:pt x="1520" y="697"/>
                    <a:pt x="1520" y="697"/>
                  </a:cubicBezTo>
                  <a:cubicBezTo>
                    <a:pt x="1542" y="697"/>
                    <a:pt x="1560" y="715"/>
                    <a:pt x="1560" y="737"/>
                  </a:cubicBezTo>
                  <a:cubicBezTo>
                    <a:pt x="1560" y="2264"/>
                    <a:pt x="1560" y="2264"/>
                    <a:pt x="1560" y="2264"/>
                  </a:cubicBezTo>
                  <a:cubicBezTo>
                    <a:pt x="1655" y="2264"/>
                    <a:pt x="1655" y="2264"/>
                    <a:pt x="1655" y="2264"/>
                  </a:cubicBezTo>
                  <a:cubicBezTo>
                    <a:pt x="1655" y="40"/>
                    <a:pt x="1655" y="40"/>
                    <a:pt x="1655" y="40"/>
                  </a:cubicBezTo>
                  <a:cubicBezTo>
                    <a:pt x="1655" y="18"/>
                    <a:pt x="1672" y="0"/>
                    <a:pt x="1694" y="0"/>
                  </a:cubicBezTo>
                  <a:cubicBezTo>
                    <a:pt x="2217" y="0"/>
                    <a:pt x="2217" y="0"/>
                    <a:pt x="2217" y="0"/>
                  </a:cubicBezTo>
                  <a:cubicBezTo>
                    <a:pt x="2239" y="0"/>
                    <a:pt x="2256" y="18"/>
                    <a:pt x="2256" y="40"/>
                  </a:cubicBezTo>
                  <a:cubicBezTo>
                    <a:pt x="2256" y="2264"/>
                    <a:pt x="2256" y="2264"/>
                    <a:pt x="2256" y="2264"/>
                  </a:cubicBezTo>
                  <a:cubicBezTo>
                    <a:pt x="2478" y="2264"/>
                    <a:pt x="2478" y="2264"/>
                    <a:pt x="2478" y="2264"/>
                  </a:cubicBezTo>
                  <a:cubicBezTo>
                    <a:pt x="2500" y="2264"/>
                    <a:pt x="2518" y="2282"/>
                    <a:pt x="2518" y="2304"/>
                  </a:cubicBezTo>
                  <a:cubicBezTo>
                    <a:pt x="2518" y="2478"/>
                    <a:pt x="2518" y="2478"/>
                    <a:pt x="2518" y="2478"/>
                  </a:cubicBezTo>
                  <a:cubicBezTo>
                    <a:pt x="2518" y="2500"/>
                    <a:pt x="2500" y="2518"/>
                    <a:pt x="2478" y="2518"/>
                  </a:cubicBezTo>
                  <a:close/>
                  <a:moveTo>
                    <a:pt x="80" y="2438"/>
                  </a:moveTo>
                  <a:cubicBezTo>
                    <a:pt x="2438" y="2438"/>
                    <a:pt x="2438" y="2438"/>
                    <a:pt x="2438" y="2438"/>
                  </a:cubicBezTo>
                  <a:cubicBezTo>
                    <a:pt x="2438" y="2343"/>
                    <a:pt x="2438" y="2343"/>
                    <a:pt x="2438" y="2343"/>
                  </a:cubicBezTo>
                  <a:cubicBezTo>
                    <a:pt x="2217" y="2343"/>
                    <a:pt x="2217" y="2343"/>
                    <a:pt x="2217" y="2343"/>
                  </a:cubicBezTo>
                  <a:cubicBezTo>
                    <a:pt x="2195" y="2343"/>
                    <a:pt x="2177" y="2326"/>
                    <a:pt x="2177" y="2304"/>
                  </a:cubicBezTo>
                  <a:cubicBezTo>
                    <a:pt x="2177" y="80"/>
                    <a:pt x="2177" y="80"/>
                    <a:pt x="2177" y="80"/>
                  </a:cubicBezTo>
                  <a:cubicBezTo>
                    <a:pt x="1734" y="80"/>
                    <a:pt x="1734" y="80"/>
                    <a:pt x="1734" y="80"/>
                  </a:cubicBezTo>
                  <a:cubicBezTo>
                    <a:pt x="1734" y="2304"/>
                    <a:pt x="1734" y="2304"/>
                    <a:pt x="1734" y="2304"/>
                  </a:cubicBezTo>
                  <a:cubicBezTo>
                    <a:pt x="1734" y="2326"/>
                    <a:pt x="1716" y="2343"/>
                    <a:pt x="1694" y="2343"/>
                  </a:cubicBezTo>
                  <a:cubicBezTo>
                    <a:pt x="1520" y="2343"/>
                    <a:pt x="1520" y="2343"/>
                    <a:pt x="1520" y="2343"/>
                  </a:cubicBezTo>
                  <a:cubicBezTo>
                    <a:pt x="1498" y="2343"/>
                    <a:pt x="1481" y="2326"/>
                    <a:pt x="1481" y="2304"/>
                  </a:cubicBezTo>
                  <a:cubicBezTo>
                    <a:pt x="1481" y="776"/>
                    <a:pt x="1481" y="776"/>
                    <a:pt x="1481" y="776"/>
                  </a:cubicBezTo>
                  <a:cubicBezTo>
                    <a:pt x="1037" y="776"/>
                    <a:pt x="1037" y="776"/>
                    <a:pt x="1037" y="776"/>
                  </a:cubicBezTo>
                  <a:cubicBezTo>
                    <a:pt x="1037" y="2304"/>
                    <a:pt x="1037" y="2304"/>
                    <a:pt x="1037" y="2304"/>
                  </a:cubicBezTo>
                  <a:cubicBezTo>
                    <a:pt x="1037" y="2326"/>
                    <a:pt x="1020" y="2343"/>
                    <a:pt x="998" y="2343"/>
                  </a:cubicBezTo>
                  <a:cubicBezTo>
                    <a:pt x="824" y="2343"/>
                    <a:pt x="824" y="2343"/>
                    <a:pt x="824" y="2343"/>
                  </a:cubicBezTo>
                  <a:cubicBezTo>
                    <a:pt x="802" y="2343"/>
                    <a:pt x="784" y="2326"/>
                    <a:pt x="784" y="2304"/>
                  </a:cubicBezTo>
                  <a:cubicBezTo>
                    <a:pt x="784" y="1473"/>
                    <a:pt x="784" y="1473"/>
                    <a:pt x="784" y="1473"/>
                  </a:cubicBezTo>
                  <a:cubicBezTo>
                    <a:pt x="341" y="1473"/>
                    <a:pt x="341" y="1473"/>
                    <a:pt x="341" y="1473"/>
                  </a:cubicBezTo>
                  <a:cubicBezTo>
                    <a:pt x="341" y="2304"/>
                    <a:pt x="341" y="2304"/>
                    <a:pt x="341" y="2304"/>
                  </a:cubicBezTo>
                  <a:cubicBezTo>
                    <a:pt x="341" y="2326"/>
                    <a:pt x="323" y="2343"/>
                    <a:pt x="301" y="2343"/>
                  </a:cubicBezTo>
                  <a:cubicBezTo>
                    <a:pt x="80" y="2343"/>
                    <a:pt x="80" y="2343"/>
                    <a:pt x="80" y="2343"/>
                  </a:cubicBezTo>
                  <a:lnTo>
                    <a:pt x="80" y="2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04">
              <a:extLst>
                <a:ext uri="{FF2B5EF4-FFF2-40B4-BE49-F238E27FC236}">
                  <a16:creationId xmlns:a16="http://schemas.microsoft.com/office/drawing/2014/main" id="{3A434ECB-7FF4-DAFA-9237-D60A18B7686F}"/>
                </a:ext>
              </a:extLst>
            </p:cNvPr>
            <p:cNvSpPr>
              <a:spLocks noEditPoints="1"/>
            </p:cNvSpPr>
            <p:nvPr/>
          </p:nvSpPr>
          <p:spPr bwMode="auto">
            <a:xfrm>
              <a:off x="4958" y="1162"/>
              <a:ext cx="171" cy="170"/>
            </a:xfrm>
            <a:custGeom>
              <a:avLst/>
              <a:gdLst>
                <a:gd name="T0" fmla="*/ 664 w 1263"/>
                <a:gd name="T1" fmla="*/ 28 h 1259"/>
                <a:gd name="T2" fmla="*/ 664 w 1263"/>
                <a:gd name="T3" fmla="*/ 28 h 1259"/>
                <a:gd name="T4" fmla="*/ 641 w 1263"/>
                <a:gd name="T5" fmla="*/ 84 h 1259"/>
                <a:gd name="T6" fmla="*/ 641 w 1263"/>
                <a:gd name="T7" fmla="*/ 156 h 1259"/>
                <a:gd name="T8" fmla="*/ 664 w 1263"/>
                <a:gd name="T9" fmla="*/ 213 h 1259"/>
                <a:gd name="T10" fmla="*/ 664 w 1263"/>
                <a:gd name="T11" fmla="*/ 214 h 1259"/>
                <a:gd name="T12" fmla="*/ 727 w 1263"/>
                <a:gd name="T13" fmla="*/ 241 h 1259"/>
                <a:gd name="T14" fmla="*/ 813 w 1263"/>
                <a:gd name="T15" fmla="*/ 243 h 1259"/>
                <a:gd name="T16" fmla="*/ 0 w 1263"/>
                <a:gd name="T17" fmla="*/ 1056 h 1259"/>
                <a:gd name="T18" fmla="*/ 203 w 1263"/>
                <a:gd name="T19" fmla="*/ 1259 h 1259"/>
                <a:gd name="T20" fmla="*/ 1015 w 1263"/>
                <a:gd name="T21" fmla="*/ 446 h 1259"/>
                <a:gd name="T22" fmla="*/ 1022 w 1263"/>
                <a:gd name="T23" fmla="*/ 528 h 1259"/>
                <a:gd name="T24" fmla="*/ 1039 w 1263"/>
                <a:gd name="T25" fmla="*/ 579 h 1259"/>
                <a:gd name="T26" fmla="*/ 1050 w 1263"/>
                <a:gd name="T27" fmla="*/ 590 h 1259"/>
                <a:gd name="T28" fmla="*/ 1050 w 1263"/>
                <a:gd name="T29" fmla="*/ 591 h 1259"/>
                <a:gd name="T30" fmla="*/ 1108 w 1263"/>
                <a:gd name="T31" fmla="*/ 613 h 1259"/>
                <a:gd name="T32" fmla="*/ 1177 w 1263"/>
                <a:gd name="T33" fmla="*/ 614 h 1259"/>
                <a:gd name="T34" fmla="*/ 1234 w 1263"/>
                <a:gd name="T35" fmla="*/ 592 h 1259"/>
                <a:gd name="T36" fmla="*/ 1235 w 1263"/>
                <a:gd name="T37" fmla="*/ 591 h 1259"/>
                <a:gd name="T38" fmla="*/ 1236 w 1263"/>
                <a:gd name="T39" fmla="*/ 591 h 1259"/>
                <a:gd name="T40" fmla="*/ 1263 w 1263"/>
                <a:gd name="T41" fmla="*/ 528 h 1259"/>
                <a:gd name="T42" fmla="*/ 1254 w 1263"/>
                <a:gd name="T43" fmla="*/ 70 h 1259"/>
                <a:gd name="T44" fmla="*/ 1235 w 1263"/>
                <a:gd name="T45" fmla="*/ 24 h 1259"/>
                <a:gd name="T46" fmla="*/ 1188 w 1263"/>
                <a:gd name="T47" fmla="*/ 4 h 1259"/>
                <a:gd name="T48" fmla="*/ 725 w 1263"/>
                <a:gd name="T49" fmla="*/ 0 h 1259"/>
                <a:gd name="T50" fmla="*/ 664 w 1263"/>
                <a:gd name="T51" fmla="*/ 28 h 1259"/>
                <a:gd name="T52" fmla="*/ 739 w 1263"/>
                <a:gd name="T53" fmla="*/ 57 h 1259"/>
                <a:gd name="T54" fmla="*/ 1165 w 1263"/>
                <a:gd name="T55" fmla="*/ 60 h 1259"/>
                <a:gd name="T56" fmla="*/ 1189 w 1263"/>
                <a:gd name="T57" fmla="*/ 70 h 1259"/>
                <a:gd name="T58" fmla="*/ 1198 w 1263"/>
                <a:gd name="T59" fmla="*/ 94 h 1259"/>
                <a:gd name="T60" fmla="*/ 1207 w 1263"/>
                <a:gd name="T61" fmla="*/ 515 h 1259"/>
                <a:gd name="T62" fmla="*/ 1194 w 1263"/>
                <a:gd name="T63" fmla="*/ 545 h 1259"/>
                <a:gd name="T64" fmla="*/ 1165 w 1263"/>
                <a:gd name="T65" fmla="*/ 557 h 1259"/>
                <a:gd name="T66" fmla="*/ 1120 w 1263"/>
                <a:gd name="T67" fmla="*/ 557 h 1259"/>
                <a:gd name="T68" fmla="*/ 1090 w 1263"/>
                <a:gd name="T69" fmla="*/ 545 h 1259"/>
                <a:gd name="T70" fmla="*/ 1078 w 1263"/>
                <a:gd name="T71" fmla="*/ 515 h 1259"/>
                <a:gd name="T72" fmla="*/ 1070 w 1263"/>
                <a:gd name="T73" fmla="*/ 310 h 1259"/>
                <a:gd name="T74" fmla="*/ 202 w 1263"/>
                <a:gd name="T75" fmla="*/ 1178 h 1259"/>
                <a:gd name="T76" fmla="*/ 81 w 1263"/>
                <a:gd name="T77" fmla="*/ 1057 h 1259"/>
                <a:gd name="T78" fmla="*/ 949 w 1263"/>
                <a:gd name="T79" fmla="*/ 189 h 1259"/>
                <a:gd name="T80" fmla="*/ 740 w 1263"/>
                <a:gd name="T81" fmla="*/ 186 h 1259"/>
                <a:gd name="T82" fmla="*/ 710 w 1263"/>
                <a:gd name="T83" fmla="*/ 173 h 1259"/>
                <a:gd name="T84" fmla="*/ 698 w 1263"/>
                <a:gd name="T85" fmla="*/ 144 h 1259"/>
                <a:gd name="T86" fmla="*/ 698 w 1263"/>
                <a:gd name="T87" fmla="*/ 99 h 1259"/>
                <a:gd name="T88" fmla="*/ 710 w 1263"/>
                <a:gd name="T89" fmla="*/ 69 h 1259"/>
                <a:gd name="T90" fmla="*/ 739 w 1263"/>
                <a:gd name="T91" fmla="*/ 57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3" h="1259">
                  <a:moveTo>
                    <a:pt x="664" y="28"/>
                  </a:moveTo>
                  <a:cubicBezTo>
                    <a:pt x="664" y="28"/>
                    <a:pt x="664" y="28"/>
                    <a:pt x="664" y="28"/>
                  </a:cubicBezTo>
                  <a:cubicBezTo>
                    <a:pt x="648" y="45"/>
                    <a:pt x="641" y="70"/>
                    <a:pt x="641" y="84"/>
                  </a:cubicBezTo>
                  <a:cubicBezTo>
                    <a:pt x="641" y="156"/>
                    <a:pt x="641" y="156"/>
                    <a:pt x="641" y="156"/>
                  </a:cubicBezTo>
                  <a:cubicBezTo>
                    <a:pt x="641" y="170"/>
                    <a:pt x="646" y="193"/>
                    <a:pt x="664" y="213"/>
                  </a:cubicBezTo>
                  <a:cubicBezTo>
                    <a:pt x="664" y="214"/>
                    <a:pt x="664" y="214"/>
                    <a:pt x="664" y="214"/>
                  </a:cubicBezTo>
                  <a:cubicBezTo>
                    <a:pt x="684" y="235"/>
                    <a:pt x="708" y="241"/>
                    <a:pt x="727" y="241"/>
                  </a:cubicBezTo>
                  <a:cubicBezTo>
                    <a:pt x="813" y="243"/>
                    <a:pt x="813" y="243"/>
                    <a:pt x="813" y="243"/>
                  </a:cubicBezTo>
                  <a:cubicBezTo>
                    <a:pt x="0" y="1056"/>
                    <a:pt x="0" y="1056"/>
                    <a:pt x="0" y="1056"/>
                  </a:cubicBezTo>
                  <a:cubicBezTo>
                    <a:pt x="203" y="1259"/>
                    <a:pt x="203" y="1259"/>
                    <a:pt x="203" y="1259"/>
                  </a:cubicBezTo>
                  <a:cubicBezTo>
                    <a:pt x="1015" y="446"/>
                    <a:pt x="1015" y="446"/>
                    <a:pt x="1015" y="446"/>
                  </a:cubicBezTo>
                  <a:cubicBezTo>
                    <a:pt x="1022" y="528"/>
                    <a:pt x="1022" y="528"/>
                    <a:pt x="1022" y="528"/>
                  </a:cubicBezTo>
                  <a:cubicBezTo>
                    <a:pt x="1022" y="543"/>
                    <a:pt x="1026" y="562"/>
                    <a:pt x="1039" y="579"/>
                  </a:cubicBezTo>
                  <a:cubicBezTo>
                    <a:pt x="1042" y="583"/>
                    <a:pt x="1046" y="587"/>
                    <a:pt x="1050" y="590"/>
                  </a:cubicBezTo>
                  <a:cubicBezTo>
                    <a:pt x="1050" y="590"/>
                    <a:pt x="1050" y="591"/>
                    <a:pt x="1050" y="591"/>
                  </a:cubicBezTo>
                  <a:cubicBezTo>
                    <a:pt x="1070" y="609"/>
                    <a:pt x="1094" y="613"/>
                    <a:pt x="1108" y="613"/>
                  </a:cubicBezTo>
                  <a:cubicBezTo>
                    <a:pt x="1177" y="614"/>
                    <a:pt x="1177" y="614"/>
                    <a:pt x="1177" y="614"/>
                  </a:cubicBezTo>
                  <a:cubicBezTo>
                    <a:pt x="1177" y="614"/>
                    <a:pt x="1208" y="615"/>
                    <a:pt x="1234" y="592"/>
                  </a:cubicBezTo>
                  <a:cubicBezTo>
                    <a:pt x="1234" y="592"/>
                    <a:pt x="1235" y="591"/>
                    <a:pt x="1235" y="591"/>
                  </a:cubicBezTo>
                  <a:cubicBezTo>
                    <a:pt x="1235" y="591"/>
                    <a:pt x="1235" y="591"/>
                    <a:pt x="1236" y="591"/>
                  </a:cubicBezTo>
                  <a:cubicBezTo>
                    <a:pt x="1256" y="571"/>
                    <a:pt x="1263" y="547"/>
                    <a:pt x="1263" y="528"/>
                  </a:cubicBezTo>
                  <a:cubicBezTo>
                    <a:pt x="1254" y="70"/>
                    <a:pt x="1254" y="70"/>
                    <a:pt x="1254" y="70"/>
                  </a:cubicBezTo>
                  <a:cubicBezTo>
                    <a:pt x="1254" y="68"/>
                    <a:pt x="1256" y="44"/>
                    <a:pt x="1235" y="24"/>
                  </a:cubicBezTo>
                  <a:cubicBezTo>
                    <a:pt x="1216" y="4"/>
                    <a:pt x="1191" y="4"/>
                    <a:pt x="1188" y="4"/>
                  </a:cubicBezTo>
                  <a:cubicBezTo>
                    <a:pt x="725" y="0"/>
                    <a:pt x="725" y="0"/>
                    <a:pt x="725" y="0"/>
                  </a:cubicBezTo>
                  <a:cubicBezTo>
                    <a:pt x="706" y="1"/>
                    <a:pt x="681" y="9"/>
                    <a:pt x="664" y="28"/>
                  </a:cubicBezTo>
                  <a:close/>
                  <a:moveTo>
                    <a:pt x="739" y="57"/>
                  </a:moveTo>
                  <a:cubicBezTo>
                    <a:pt x="1165" y="60"/>
                    <a:pt x="1165" y="60"/>
                    <a:pt x="1165" y="60"/>
                  </a:cubicBezTo>
                  <a:cubicBezTo>
                    <a:pt x="1165" y="60"/>
                    <a:pt x="1179" y="60"/>
                    <a:pt x="1189" y="70"/>
                  </a:cubicBezTo>
                  <a:cubicBezTo>
                    <a:pt x="1199" y="81"/>
                    <a:pt x="1198" y="93"/>
                    <a:pt x="1198" y="94"/>
                  </a:cubicBezTo>
                  <a:cubicBezTo>
                    <a:pt x="1207" y="515"/>
                    <a:pt x="1207" y="515"/>
                    <a:pt x="1207" y="515"/>
                  </a:cubicBezTo>
                  <a:cubicBezTo>
                    <a:pt x="1207" y="515"/>
                    <a:pt x="1208" y="532"/>
                    <a:pt x="1194" y="545"/>
                  </a:cubicBezTo>
                  <a:cubicBezTo>
                    <a:pt x="1181" y="558"/>
                    <a:pt x="1165" y="557"/>
                    <a:pt x="1165" y="557"/>
                  </a:cubicBezTo>
                  <a:cubicBezTo>
                    <a:pt x="1120" y="557"/>
                    <a:pt x="1120" y="557"/>
                    <a:pt x="1120" y="557"/>
                  </a:cubicBezTo>
                  <a:cubicBezTo>
                    <a:pt x="1120" y="557"/>
                    <a:pt x="1104" y="558"/>
                    <a:pt x="1090" y="545"/>
                  </a:cubicBezTo>
                  <a:cubicBezTo>
                    <a:pt x="1077" y="532"/>
                    <a:pt x="1078" y="515"/>
                    <a:pt x="1078" y="515"/>
                  </a:cubicBezTo>
                  <a:cubicBezTo>
                    <a:pt x="1070" y="310"/>
                    <a:pt x="1070" y="310"/>
                    <a:pt x="1070" y="310"/>
                  </a:cubicBezTo>
                  <a:cubicBezTo>
                    <a:pt x="202" y="1178"/>
                    <a:pt x="202" y="1178"/>
                    <a:pt x="202" y="1178"/>
                  </a:cubicBezTo>
                  <a:cubicBezTo>
                    <a:pt x="81" y="1057"/>
                    <a:pt x="81" y="1057"/>
                    <a:pt x="81" y="1057"/>
                  </a:cubicBezTo>
                  <a:cubicBezTo>
                    <a:pt x="949" y="189"/>
                    <a:pt x="949" y="189"/>
                    <a:pt x="949" y="189"/>
                  </a:cubicBezTo>
                  <a:cubicBezTo>
                    <a:pt x="740" y="186"/>
                    <a:pt x="740" y="186"/>
                    <a:pt x="740" y="186"/>
                  </a:cubicBezTo>
                  <a:cubicBezTo>
                    <a:pt x="740" y="186"/>
                    <a:pt x="723" y="186"/>
                    <a:pt x="710" y="173"/>
                  </a:cubicBezTo>
                  <a:cubicBezTo>
                    <a:pt x="697" y="161"/>
                    <a:pt x="698" y="144"/>
                    <a:pt x="698" y="144"/>
                  </a:cubicBezTo>
                  <a:cubicBezTo>
                    <a:pt x="698" y="99"/>
                    <a:pt x="698" y="99"/>
                    <a:pt x="698" y="99"/>
                  </a:cubicBezTo>
                  <a:cubicBezTo>
                    <a:pt x="698" y="99"/>
                    <a:pt x="697" y="82"/>
                    <a:pt x="710" y="69"/>
                  </a:cubicBezTo>
                  <a:cubicBezTo>
                    <a:pt x="723" y="56"/>
                    <a:pt x="739" y="57"/>
                    <a:pt x="739"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8" name="Date Placeholder 27">
            <a:extLst>
              <a:ext uri="{FF2B5EF4-FFF2-40B4-BE49-F238E27FC236}">
                <a16:creationId xmlns:a16="http://schemas.microsoft.com/office/drawing/2014/main" id="{A203012E-5620-1789-1E65-692519746C86}"/>
              </a:ext>
            </a:extLst>
          </p:cNvPr>
          <p:cNvSpPr>
            <a:spLocks noGrp="1"/>
          </p:cNvSpPr>
          <p:nvPr>
            <p:ph type="dt" sz="half" idx="14"/>
          </p:nvPr>
        </p:nvSpPr>
        <p:spPr/>
        <p:txBody>
          <a:bodyPr/>
          <a:lstStyle/>
          <a:p>
            <a:r>
              <a:rPr lang="sr-Latn-RS"/>
              <a:t>Vertikalna ograničenja | Marija Zrno Prošić</a:t>
            </a:r>
            <a:endParaRPr lang="en-GB" dirty="0"/>
          </a:p>
        </p:txBody>
      </p:sp>
      <p:sp>
        <p:nvSpPr>
          <p:cNvPr id="31" name="Slide Number Placeholder 4">
            <a:extLst>
              <a:ext uri="{FF2B5EF4-FFF2-40B4-BE49-F238E27FC236}">
                <a16:creationId xmlns:a16="http://schemas.microsoft.com/office/drawing/2014/main" id="{C41A6260-F9FC-7A96-0EDC-B2D18E645AC6}"/>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101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el 5">
            <a:extLst>
              <a:ext uri="{FF2B5EF4-FFF2-40B4-BE49-F238E27FC236}">
                <a16:creationId xmlns:a16="http://schemas.microsoft.com/office/drawing/2014/main" id="{356C18C4-1A1E-6CE4-F7FF-84D690E63E0B}"/>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rgbClr val="000000"/>
                </a:solidFill>
                <a:effectLst/>
                <a:uLnTx/>
                <a:uFillTx/>
                <a:latin typeface="Arial"/>
                <a:ea typeface="+mj-ea"/>
                <a:cs typeface="+mj-cs"/>
              </a:rPr>
              <a:t>Nametanje robne marke jednog dobavljača („single </a:t>
            </a:r>
            <a:r>
              <a:rPr kumimoji="0" lang="hr-HR" sz="2800" i="0" u="none" strike="noStrike" kern="1200" cap="none" spc="0" normalizeH="0" baseline="0" noProof="0" dirty="0" err="1">
                <a:ln>
                  <a:noFill/>
                </a:ln>
                <a:solidFill>
                  <a:srgbClr val="000000"/>
                </a:solidFill>
                <a:effectLst/>
                <a:uLnTx/>
                <a:uFillTx/>
                <a:latin typeface="Arial"/>
                <a:ea typeface="+mj-ea"/>
                <a:cs typeface="+mj-cs"/>
              </a:rPr>
              <a:t>branding</a:t>
            </a:r>
            <a:r>
              <a:rPr kumimoji="0" lang="hr-HR" sz="2800" i="0" u="none" strike="noStrike" kern="1200" cap="none" spc="0" normalizeH="0" baseline="0" noProof="0" dirty="0">
                <a:ln>
                  <a:noFill/>
                </a:ln>
                <a:solidFill>
                  <a:srgbClr val="000000"/>
                </a:solidFill>
                <a:effectLst/>
                <a:uLnTx/>
                <a:uFillTx/>
                <a:latin typeface="Arial"/>
                <a:ea typeface="+mj-ea"/>
                <a:cs typeface="+mj-cs"/>
              </a:rPr>
              <a:t>“)</a:t>
            </a:r>
            <a:endParaRPr kumimoji="0" lang="en-GB" sz="2800" i="0" u="none" strike="noStrike" kern="1200" cap="none" spc="0" normalizeH="0" baseline="0" noProof="0" dirty="0">
              <a:ln>
                <a:noFill/>
              </a:ln>
              <a:solidFill>
                <a:srgbClr val="000000"/>
              </a:solidFill>
              <a:effectLst/>
              <a:uLnTx/>
              <a:uFillTx/>
              <a:latin typeface="Arial"/>
              <a:ea typeface="+mj-ea"/>
              <a:cs typeface="+mj-cs"/>
            </a:endParaRPr>
          </a:p>
        </p:txBody>
      </p:sp>
      <p:sp>
        <p:nvSpPr>
          <p:cNvPr id="15" name="Footer Placeholder 3">
            <a:extLst>
              <a:ext uri="{FF2B5EF4-FFF2-40B4-BE49-F238E27FC236}">
                <a16:creationId xmlns:a16="http://schemas.microsoft.com/office/drawing/2014/main" id="{B6CE3769-3F08-3CEA-F66C-3394DD003D48}"/>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grpSp>
        <p:nvGrpSpPr>
          <p:cNvPr id="12" name="Group 11">
            <a:extLst>
              <a:ext uri="{FF2B5EF4-FFF2-40B4-BE49-F238E27FC236}">
                <a16:creationId xmlns:a16="http://schemas.microsoft.com/office/drawing/2014/main" id="{F699FF27-11C5-9033-5C1E-8BF055124AA4}"/>
              </a:ext>
            </a:extLst>
          </p:cNvPr>
          <p:cNvGrpSpPr/>
          <p:nvPr/>
        </p:nvGrpSpPr>
        <p:grpSpPr>
          <a:xfrm>
            <a:off x="1041460" y="2616755"/>
            <a:ext cx="4952872" cy="1547772"/>
            <a:chOff x="207475" y="437531"/>
            <a:chExt cx="4952872" cy="1547772"/>
          </a:xfrm>
        </p:grpSpPr>
        <p:sp>
          <p:nvSpPr>
            <p:cNvPr id="34" name="Rectangle 33">
              <a:extLst>
                <a:ext uri="{FF2B5EF4-FFF2-40B4-BE49-F238E27FC236}">
                  <a16:creationId xmlns:a16="http://schemas.microsoft.com/office/drawing/2014/main" id="{94F0F239-6327-9C40-3DC7-DD2399D69B5D}"/>
                </a:ext>
              </a:extLst>
            </p:cNvPr>
            <p:cNvSpPr/>
            <p:nvPr/>
          </p:nvSpPr>
          <p:spPr>
            <a:xfrm>
              <a:off x="207475" y="437531"/>
              <a:ext cx="4952872" cy="1547772"/>
            </a:xfrm>
            <a:prstGeom prst="rect">
              <a:avLst/>
            </a:prstGeom>
            <a:ln>
              <a:solidFill>
                <a:srgbClr val="0D535F"/>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TextBox 35">
              <a:extLst>
                <a:ext uri="{FF2B5EF4-FFF2-40B4-BE49-F238E27FC236}">
                  <a16:creationId xmlns:a16="http://schemas.microsoft.com/office/drawing/2014/main" id="{C1B22B16-B3F9-6C4E-52CB-4FF9F07E8ACA}"/>
                </a:ext>
              </a:extLst>
            </p:cNvPr>
            <p:cNvSpPr txBox="1"/>
            <p:nvPr/>
          </p:nvSpPr>
          <p:spPr>
            <a:xfrm>
              <a:off x="207475" y="437531"/>
              <a:ext cx="4952872" cy="1547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48358" tIns="68580" rIns="68580" bIns="68580" numCol="1" spcCol="1270" anchor="ctr" anchorCtr="0">
              <a:noAutofit/>
            </a:bodyPr>
            <a:lstStyle/>
            <a:p>
              <a:pPr marL="0" lvl="0" indent="0" algn="l" defTabSz="800100">
                <a:lnSpc>
                  <a:spcPct val="90000"/>
                </a:lnSpc>
                <a:spcBef>
                  <a:spcPct val="0"/>
                </a:spcBef>
                <a:spcAft>
                  <a:spcPct val="35000"/>
                </a:spcAft>
                <a:buNone/>
              </a:pPr>
              <a:r>
                <a:rPr lang="pl-PL" sz="2000" kern="1200" noProof="0" dirty="0"/>
                <a:t>Odredbe o nenatjecanju – 80% potreba kupca</a:t>
              </a:r>
              <a:endParaRPr lang="en-US" sz="2000" kern="1200" noProof="0" dirty="0"/>
            </a:p>
          </p:txBody>
        </p:sp>
      </p:grpSp>
      <p:sp>
        <p:nvSpPr>
          <p:cNvPr id="13" name="Rectangle 12">
            <a:extLst>
              <a:ext uri="{FF2B5EF4-FFF2-40B4-BE49-F238E27FC236}">
                <a16:creationId xmlns:a16="http://schemas.microsoft.com/office/drawing/2014/main" id="{6826010E-7530-9D35-61DC-E3694FD1B869}"/>
              </a:ext>
            </a:extLst>
          </p:cNvPr>
          <p:cNvSpPr/>
          <p:nvPr/>
        </p:nvSpPr>
        <p:spPr>
          <a:xfrm>
            <a:off x="835090" y="2393188"/>
            <a:ext cx="1083440" cy="1625161"/>
          </a:xfrm>
          <a:prstGeom prst="rect">
            <a:avLst/>
          </a:prstGeom>
          <a:blipFill>
            <a:blip r:embed="rId3"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4" name="Group 13">
            <a:extLst>
              <a:ext uri="{FF2B5EF4-FFF2-40B4-BE49-F238E27FC236}">
                <a16:creationId xmlns:a16="http://schemas.microsoft.com/office/drawing/2014/main" id="{1B902E04-73B3-2574-DDB4-D3AB5D3CC2D9}"/>
              </a:ext>
            </a:extLst>
          </p:cNvPr>
          <p:cNvGrpSpPr/>
          <p:nvPr/>
        </p:nvGrpSpPr>
        <p:grpSpPr>
          <a:xfrm>
            <a:off x="6404038" y="2616755"/>
            <a:ext cx="4952872" cy="1547772"/>
            <a:chOff x="5570053" y="437531"/>
            <a:chExt cx="4952872" cy="1547772"/>
          </a:xfrm>
        </p:grpSpPr>
        <p:sp>
          <p:nvSpPr>
            <p:cNvPr id="32" name="Rectangle 31">
              <a:extLst>
                <a:ext uri="{FF2B5EF4-FFF2-40B4-BE49-F238E27FC236}">
                  <a16:creationId xmlns:a16="http://schemas.microsoft.com/office/drawing/2014/main" id="{27FE9319-0B9A-AB64-CC5D-C09EF8701E00}"/>
                </a:ext>
              </a:extLst>
            </p:cNvPr>
            <p:cNvSpPr/>
            <p:nvPr/>
          </p:nvSpPr>
          <p:spPr>
            <a:xfrm>
              <a:off x="5570053" y="437531"/>
              <a:ext cx="4952872" cy="1547772"/>
            </a:xfrm>
            <a:prstGeom prst="rect">
              <a:avLst/>
            </a:prstGeom>
            <a:ln>
              <a:solidFill>
                <a:srgbClr val="0D535F"/>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TextBox 32">
              <a:extLst>
                <a:ext uri="{FF2B5EF4-FFF2-40B4-BE49-F238E27FC236}">
                  <a16:creationId xmlns:a16="http://schemas.microsoft.com/office/drawing/2014/main" id="{1BDA35FF-E931-DC16-1D1D-B8B67154A799}"/>
                </a:ext>
              </a:extLst>
            </p:cNvPr>
            <p:cNvSpPr txBox="1"/>
            <p:nvPr/>
          </p:nvSpPr>
          <p:spPr>
            <a:xfrm>
              <a:off x="5570053" y="437531"/>
              <a:ext cx="4952872" cy="1547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48358" tIns="68580" rIns="68580" bIns="68580" numCol="1" spcCol="1270" anchor="ctr" anchorCtr="0">
              <a:noAutofit/>
            </a:bodyPr>
            <a:lstStyle/>
            <a:p>
              <a:pPr marL="0" lvl="0" indent="0" algn="l" defTabSz="800100">
                <a:lnSpc>
                  <a:spcPct val="90000"/>
                </a:lnSpc>
                <a:spcBef>
                  <a:spcPct val="0"/>
                </a:spcBef>
                <a:spcAft>
                  <a:spcPct val="35000"/>
                </a:spcAft>
                <a:buNone/>
              </a:pPr>
              <a:r>
                <a:rPr lang="en-US" sz="2000" kern="1200" noProof="0" dirty="0"/>
                <a:t>Nametanje </a:t>
              </a:r>
              <a:r>
                <a:rPr lang="en-US" sz="2000" kern="1200" noProof="0" dirty="0" err="1"/>
                <a:t>određene</a:t>
              </a:r>
              <a:r>
                <a:rPr lang="en-US" sz="2000" kern="1200" noProof="0" dirty="0"/>
                <a:t> </a:t>
              </a:r>
              <a:r>
                <a:rPr lang="en-US" sz="2000" kern="1200" noProof="0" dirty="0" err="1"/>
                <a:t>količine</a:t>
              </a:r>
              <a:r>
                <a:rPr lang="en-US" sz="2000" kern="1200" noProof="0" dirty="0"/>
                <a:t> robe</a:t>
              </a:r>
            </a:p>
          </p:txBody>
        </p:sp>
      </p:grpSp>
      <p:sp>
        <p:nvSpPr>
          <p:cNvPr id="27" name="Rectangle 26">
            <a:extLst>
              <a:ext uri="{FF2B5EF4-FFF2-40B4-BE49-F238E27FC236}">
                <a16:creationId xmlns:a16="http://schemas.microsoft.com/office/drawing/2014/main" id="{454EF1A9-F063-CDBE-59E9-ABCDFE276DAD}"/>
              </a:ext>
            </a:extLst>
          </p:cNvPr>
          <p:cNvSpPr/>
          <p:nvPr/>
        </p:nvSpPr>
        <p:spPr>
          <a:xfrm>
            <a:off x="6197669" y="2393188"/>
            <a:ext cx="1083440" cy="1625161"/>
          </a:xfrm>
          <a:prstGeom prst="rect">
            <a:avLst/>
          </a:prstGeom>
          <a:blipFill>
            <a:blip r:embed="rId4" cstate="screen">
              <a:extLst>
                <a:ext uri="{28A0092B-C50C-407E-A947-70E740481C1C}">
                  <a14:useLocalDpi xmlns:a14="http://schemas.microsoft.com/office/drawing/2010/main"/>
                </a:ext>
              </a:extLst>
            </a:blip>
            <a:stretch>
              <a:fillRect t="518"/>
            </a:stretch>
          </a:blipFill>
        </p:spPr>
        <p:style>
          <a:lnRef idx="2">
            <a:schemeClr val="lt1">
              <a:hueOff val="0"/>
              <a:satOff val="0"/>
              <a:lumOff val="0"/>
              <a:alphaOff val="0"/>
            </a:schemeClr>
          </a:lnRef>
          <a:fillRef idx="1">
            <a:scrgbClr r="0" g="0" b="0"/>
          </a:fillRef>
          <a:effectRef idx="0">
            <a:schemeClr val="accent3">
              <a:tint val="50000"/>
              <a:hueOff val="2508666"/>
              <a:satOff val="872"/>
              <a:lumOff val="1098"/>
              <a:alphaOff val="0"/>
            </a:schemeClr>
          </a:effectRef>
          <a:fontRef idx="minor">
            <a:schemeClr val="lt1">
              <a:hueOff val="0"/>
              <a:satOff val="0"/>
              <a:lumOff val="0"/>
              <a:alphaOff val="0"/>
            </a:schemeClr>
          </a:fontRef>
        </p:style>
        <p:txBody>
          <a:bodyPr/>
          <a:lstStyle/>
          <a:p>
            <a:endParaRPr lang="en-US"/>
          </a:p>
        </p:txBody>
      </p:sp>
      <p:grpSp>
        <p:nvGrpSpPr>
          <p:cNvPr id="28" name="Group 27">
            <a:extLst>
              <a:ext uri="{FF2B5EF4-FFF2-40B4-BE49-F238E27FC236}">
                <a16:creationId xmlns:a16="http://schemas.microsoft.com/office/drawing/2014/main" id="{580F5F53-3244-27F2-560C-5A55D54A8DE6}"/>
              </a:ext>
            </a:extLst>
          </p:cNvPr>
          <p:cNvGrpSpPr/>
          <p:nvPr/>
        </p:nvGrpSpPr>
        <p:grpSpPr>
          <a:xfrm>
            <a:off x="3722749" y="4565229"/>
            <a:ext cx="4952872" cy="1547772"/>
            <a:chOff x="2888764" y="2386005"/>
            <a:chExt cx="4952872" cy="1547772"/>
          </a:xfrm>
        </p:grpSpPr>
        <p:sp>
          <p:nvSpPr>
            <p:cNvPr id="30" name="Rectangle 29">
              <a:extLst>
                <a:ext uri="{FF2B5EF4-FFF2-40B4-BE49-F238E27FC236}">
                  <a16:creationId xmlns:a16="http://schemas.microsoft.com/office/drawing/2014/main" id="{977C46C5-CE7F-72B8-F231-A2F587BD4FF6}"/>
                </a:ext>
              </a:extLst>
            </p:cNvPr>
            <p:cNvSpPr/>
            <p:nvPr/>
          </p:nvSpPr>
          <p:spPr>
            <a:xfrm>
              <a:off x="2888764" y="2386005"/>
              <a:ext cx="4952872" cy="1547772"/>
            </a:xfrm>
            <a:prstGeom prst="rect">
              <a:avLst/>
            </a:prstGeom>
            <a:ln>
              <a:solidFill>
                <a:srgbClr val="0D535F"/>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1" name="TextBox 30">
              <a:extLst>
                <a:ext uri="{FF2B5EF4-FFF2-40B4-BE49-F238E27FC236}">
                  <a16:creationId xmlns:a16="http://schemas.microsoft.com/office/drawing/2014/main" id="{15CF59D9-A46F-3634-CF51-79D38BE74DE9}"/>
                </a:ext>
              </a:extLst>
            </p:cNvPr>
            <p:cNvSpPr txBox="1"/>
            <p:nvPr/>
          </p:nvSpPr>
          <p:spPr>
            <a:xfrm>
              <a:off x="2888764" y="2386005"/>
              <a:ext cx="4952872" cy="1547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48358" tIns="68580" rIns="68580" bIns="68580" numCol="1" spcCol="1270" anchor="ctr" anchorCtr="0">
              <a:noAutofit/>
            </a:bodyPr>
            <a:lstStyle/>
            <a:p>
              <a:pPr marL="0" lvl="0" indent="0" algn="l" defTabSz="800100">
                <a:lnSpc>
                  <a:spcPct val="90000"/>
                </a:lnSpc>
                <a:spcBef>
                  <a:spcPct val="0"/>
                </a:spcBef>
                <a:spcAft>
                  <a:spcPct val="35000"/>
                </a:spcAft>
                <a:buNone/>
              </a:pPr>
              <a:r>
                <a:rPr lang="en-US" sz="2000" kern="1200" noProof="0" dirty="0" err="1"/>
                <a:t>Tzv</a:t>
              </a:r>
              <a:r>
                <a:rPr lang="en-US" sz="2000" kern="1200" noProof="0" dirty="0"/>
                <a:t>. </a:t>
              </a:r>
              <a:r>
                <a:rPr lang="en-US" sz="2000" kern="1200" noProof="0" dirty="0" err="1"/>
                <a:t>engleska</a:t>
              </a:r>
              <a:r>
                <a:rPr lang="en-US" sz="2000" kern="1200" noProof="0" dirty="0"/>
                <a:t> </a:t>
              </a:r>
              <a:r>
                <a:rPr lang="en-US" sz="2000" kern="1200" noProof="0" dirty="0" err="1"/>
                <a:t>klauzula</a:t>
              </a:r>
              <a:r>
                <a:rPr lang="en-US" sz="2000" kern="1200" noProof="0" dirty="0"/>
                <a:t> </a:t>
              </a:r>
            </a:p>
          </p:txBody>
        </p:sp>
      </p:grpSp>
      <p:sp>
        <p:nvSpPr>
          <p:cNvPr id="29" name="Rectangle 28">
            <a:extLst>
              <a:ext uri="{FF2B5EF4-FFF2-40B4-BE49-F238E27FC236}">
                <a16:creationId xmlns:a16="http://schemas.microsoft.com/office/drawing/2014/main" id="{680564AE-318C-ECF8-AD1A-2EFBAEC9154E}"/>
              </a:ext>
            </a:extLst>
          </p:cNvPr>
          <p:cNvSpPr/>
          <p:nvPr/>
        </p:nvSpPr>
        <p:spPr>
          <a:xfrm>
            <a:off x="3516379" y="4341661"/>
            <a:ext cx="1083440" cy="1625161"/>
          </a:xfrm>
          <a:prstGeom prst="rect">
            <a:avLst/>
          </a:prstGeom>
          <a:blipFill>
            <a:blip r:embed="rId5" cstate="screen">
              <a:extLst>
                <a:ext uri="{28A0092B-C50C-407E-A947-70E740481C1C}">
                  <a14:useLocalDpi xmlns:a14="http://schemas.microsoft.com/office/drawing/2010/main"/>
                </a:ext>
              </a:extLst>
            </a:blip>
            <a:stretch>
              <a:fillRect t="493"/>
            </a:stretch>
          </a:blipFill>
        </p:spPr>
        <p:style>
          <a:lnRef idx="2">
            <a:schemeClr val="lt1">
              <a:hueOff val="0"/>
              <a:satOff val="0"/>
              <a:lumOff val="0"/>
              <a:alphaOff val="0"/>
            </a:schemeClr>
          </a:lnRef>
          <a:fillRef idx="1">
            <a:scrgbClr r="0" g="0" b="0"/>
          </a:fillRef>
          <a:effectRef idx="0">
            <a:schemeClr val="accent3">
              <a:tint val="50000"/>
              <a:hueOff val="5017332"/>
              <a:satOff val="1743"/>
              <a:lumOff val="2195"/>
              <a:alphaOff val="0"/>
            </a:schemeClr>
          </a:effectRef>
          <a:fontRef idx="minor">
            <a:schemeClr val="lt1">
              <a:hueOff val="0"/>
              <a:satOff val="0"/>
              <a:lumOff val="0"/>
              <a:alphaOff val="0"/>
            </a:schemeClr>
          </a:fontRef>
        </p:style>
        <p:txBody>
          <a:bodyPr/>
          <a:lstStyle/>
          <a:p>
            <a:endParaRPr lang="en-US"/>
          </a:p>
        </p:txBody>
      </p:sp>
      <p:sp>
        <p:nvSpPr>
          <p:cNvPr id="38" name="TextBox 37">
            <a:extLst>
              <a:ext uri="{FF2B5EF4-FFF2-40B4-BE49-F238E27FC236}">
                <a16:creationId xmlns:a16="http://schemas.microsoft.com/office/drawing/2014/main" id="{C8194392-7E95-8214-F702-8CD9557B4483}"/>
              </a:ext>
            </a:extLst>
          </p:cNvPr>
          <p:cNvSpPr txBox="1"/>
          <p:nvPr/>
        </p:nvSpPr>
        <p:spPr>
          <a:xfrm>
            <a:off x="2298016" y="1332493"/>
            <a:ext cx="8212043" cy="770147"/>
          </a:xfrm>
          <a:prstGeom prst="rect">
            <a:avLst/>
          </a:prstGeom>
          <a:noFill/>
          <a:ln>
            <a:solidFill>
              <a:schemeClr val="accent1"/>
            </a:solidFill>
          </a:ln>
        </p:spPr>
        <p:txBody>
          <a:bodyPr wrap="square" rtlCol="0">
            <a:spAutoFit/>
          </a:bodyPr>
          <a:lstStyle/>
          <a:p>
            <a:pPr lvl="0">
              <a:lnSpc>
                <a:spcPct val="115000"/>
              </a:lnSpc>
            </a:pPr>
            <a:r>
              <a:rPr lang="en-US" sz="2000" b="1" dirty="0" err="1">
                <a:cs typeface="Arial" pitchFamily="34" charset="0"/>
              </a:rPr>
              <a:t>Kupac</a:t>
            </a:r>
            <a:r>
              <a:rPr lang="en-US" sz="2000" b="1" dirty="0">
                <a:cs typeface="Arial" pitchFamily="34" charset="0"/>
              </a:rPr>
              <a:t> je u </a:t>
            </a:r>
            <a:r>
              <a:rPr lang="en-US" sz="2000" b="1" dirty="0" err="1">
                <a:cs typeface="Arial" pitchFamily="34" charset="0"/>
              </a:rPr>
              <a:t>obvezi</a:t>
            </a:r>
            <a:r>
              <a:rPr lang="en-US" sz="2000" b="1" dirty="0">
                <a:cs typeface="Arial" pitchFamily="34" charset="0"/>
              </a:rPr>
              <a:t> </a:t>
            </a:r>
            <a:r>
              <a:rPr lang="en-US" sz="2000" b="1" dirty="0" err="1">
                <a:cs typeface="Arial" pitchFamily="34" charset="0"/>
              </a:rPr>
              <a:t>ili</a:t>
            </a:r>
            <a:r>
              <a:rPr lang="en-US" sz="2000" b="1" dirty="0">
                <a:cs typeface="Arial" pitchFamily="34" charset="0"/>
              </a:rPr>
              <a:t> ga se </a:t>
            </a:r>
            <a:r>
              <a:rPr lang="en-US" sz="2000" b="1" dirty="0" err="1">
                <a:cs typeface="Arial" pitchFamily="34" charset="0"/>
              </a:rPr>
              <a:t>potiče</a:t>
            </a:r>
            <a:r>
              <a:rPr lang="en-US" sz="2000" b="1" dirty="0">
                <a:cs typeface="Arial" pitchFamily="34" charset="0"/>
              </a:rPr>
              <a:t> da </a:t>
            </a:r>
            <a:r>
              <a:rPr lang="en-US" sz="2000" b="1" dirty="0" err="1">
                <a:cs typeface="Arial" pitchFamily="34" charset="0"/>
              </a:rPr>
              <a:t>određenu</a:t>
            </a:r>
            <a:r>
              <a:rPr lang="en-US" sz="2000" b="1" dirty="0">
                <a:cs typeface="Arial" pitchFamily="34" charset="0"/>
              </a:rPr>
              <a:t> </a:t>
            </a:r>
            <a:r>
              <a:rPr lang="en-US" sz="2000" b="1" dirty="0" err="1">
                <a:cs typeface="Arial" pitchFamily="34" charset="0"/>
              </a:rPr>
              <a:t>vrstu</a:t>
            </a:r>
            <a:r>
              <a:rPr lang="en-US" sz="2000" b="1" dirty="0">
                <a:cs typeface="Arial" pitchFamily="34" charset="0"/>
              </a:rPr>
              <a:t> </a:t>
            </a:r>
            <a:r>
              <a:rPr lang="en-US" sz="2000" b="1" dirty="0" err="1">
                <a:cs typeface="Arial" pitchFamily="34" charset="0"/>
              </a:rPr>
              <a:t>proizvoda</a:t>
            </a:r>
            <a:r>
              <a:rPr lang="en-US" sz="2000" b="1" dirty="0">
                <a:cs typeface="Arial" pitchFamily="34" charset="0"/>
              </a:rPr>
              <a:t> </a:t>
            </a:r>
            <a:r>
              <a:rPr lang="en-US" sz="2000" b="1" dirty="0" err="1">
                <a:cs typeface="Arial" pitchFamily="34" charset="0"/>
              </a:rPr>
              <a:t>nabavlja</a:t>
            </a:r>
            <a:r>
              <a:rPr lang="en-US" sz="2000" b="1" dirty="0">
                <a:cs typeface="Arial" pitchFamily="34" charset="0"/>
              </a:rPr>
              <a:t> </a:t>
            </a:r>
            <a:r>
              <a:rPr lang="en-US" sz="2000" b="1" dirty="0" err="1">
                <a:cs typeface="Arial" pitchFamily="34" charset="0"/>
              </a:rPr>
              <a:t>samo</a:t>
            </a:r>
            <a:r>
              <a:rPr lang="en-US" sz="2000" b="1" dirty="0">
                <a:cs typeface="Arial" pitchFamily="34" charset="0"/>
              </a:rPr>
              <a:t> od </a:t>
            </a:r>
            <a:r>
              <a:rPr lang="en-US" sz="2000" b="1" dirty="0" err="1">
                <a:cs typeface="Arial" pitchFamily="34" charset="0"/>
              </a:rPr>
              <a:t>jednog</a:t>
            </a:r>
            <a:r>
              <a:rPr lang="en-US" sz="2000" b="1" dirty="0">
                <a:cs typeface="Arial" pitchFamily="34" charset="0"/>
              </a:rPr>
              <a:t> </a:t>
            </a:r>
            <a:r>
              <a:rPr lang="en-US" sz="2000" b="1" dirty="0" err="1">
                <a:cs typeface="Arial" pitchFamily="34" charset="0"/>
              </a:rPr>
              <a:t>dobavljača</a:t>
            </a:r>
            <a:r>
              <a:rPr lang="en-US" sz="2000" b="1" dirty="0">
                <a:cs typeface="Arial" pitchFamily="34" charset="0"/>
              </a:rPr>
              <a:t> </a:t>
            </a:r>
          </a:p>
        </p:txBody>
      </p:sp>
      <p:sp>
        <p:nvSpPr>
          <p:cNvPr id="39" name="Date Placeholder 38">
            <a:extLst>
              <a:ext uri="{FF2B5EF4-FFF2-40B4-BE49-F238E27FC236}">
                <a16:creationId xmlns:a16="http://schemas.microsoft.com/office/drawing/2014/main" id="{06947AB6-94E6-2D11-E3CA-9BC0715BFCDC}"/>
              </a:ext>
            </a:extLst>
          </p:cNvPr>
          <p:cNvSpPr>
            <a:spLocks noGrp="1"/>
          </p:cNvSpPr>
          <p:nvPr>
            <p:ph type="dt" sz="half" idx="14"/>
          </p:nvPr>
        </p:nvSpPr>
        <p:spPr/>
        <p:txBody>
          <a:bodyPr/>
          <a:lstStyle/>
          <a:p>
            <a:r>
              <a:rPr lang="sr-Latn-RS"/>
              <a:t>Vertikalna ograničenja | Marija Zrno Prošić</a:t>
            </a:r>
            <a:endParaRPr lang="en-GB" dirty="0"/>
          </a:p>
        </p:txBody>
      </p:sp>
      <p:sp>
        <p:nvSpPr>
          <p:cNvPr id="42" name="Slide Number Placeholder 4">
            <a:extLst>
              <a:ext uri="{FF2B5EF4-FFF2-40B4-BE49-F238E27FC236}">
                <a16:creationId xmlns:a16="http://schemas.microsoft.com/office/drawing/2014/main" id="{B03CC3DA-FA36-112E-7E3E-E8D23960D006}"/>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7295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7EDFF9-5B6D-2988-45A2-3E25318BCAA9}"/>
              </a:ext>
            </a:extLst>
          </p:cNvPr>
          <p:cNvSpPr txBox="1"/>
          <p:nvPr/>
        </p:nvSpPr>
        <p:spPr>
          <a:xfrm>
            <a:off x="882000" y="3904046"/>
            <a:ext cx="4745907" cy="2831544"/>
          </a:xfrm>
          <a:prstGeom prst="rect">
            <a:avLst/>
          </a:prstGeom>
          <a:noFill/>
        </p:spPr>
        <p:txBody>
          <a:bodyPr wrap="square" rtlCol="0">
            <a:spAutoFit/>
          </a:bodyPr>
          <a:lstStyle/>
          <a:p>
            <a:pPr marL="800100" indent="-342900">
              <a:lnSpc>
                <a:spcPct val="115000"/>
              </a:lnSpc>
              <a:spcAft>
                <a:spcPts val="800"/>
              </a:spcAft>
              <a:buFont typeface="Arial" panose="020B0604020202020204" pitchFamily="34" charset="0"/>
              <a:buChar char="•"/>
            </a:pPr>
            <a:r>
              <a:rPr lang="hr-HR" sz="2000" kern="100" dirty="0">
                <a:effectLst/>
                <a:ea typeface="PMingLiU" panose="02020500000000000000" pitchFamily="18" charset="-120"/>
                <a:cs typeface="Arial" panose="020B0604020202020204" pitchFamily="34" charset="0"/>
              </a:rPr>
              <a:t>Dobavljač je neizbježan poslovni partner</a:t>
            </a:r>
          </a:p>
          <a:p>
            <a:pPr marL="800100" indent="-342900">
              <a:lnSpc>
                <a:spcPct val="115000"/>
              </a:lnSpc>
              <a:spcAft>
                <a:spcPts val="800"/>
              </a:spcAft>
              <a:buFont typeface="Arial" panose="020B0604020202020204" pitchFamily="34" charset="0"/>
              <a:buChar char="•"/>
            </a:pPr>
            <a:r>
              <a:rPr lang="hr-HR" sz="2000" kern="100" dirty="0">
                <a:effectLst/>
                <a:ea typeface="PMingLiU" panose="02020500000000000000" pitchFamily="18" charset="-120"/>
                <a:cs typeface="Arial" panose="020B0604020202020204" pitchFamily="34" charset="0"/>
              </a:rPr>
              <a:t>Zabrana </a:t>
            </a:r>
            <a:r>
              <a:rPr lang="hr-HR" sz="2000" kern="100" dirty="0" err="1">
                <a:effectLst/>
                <a:ea typeface="PMingLiU" panose="02020500000000000000" pitchFamily="18" charset="-120"/>
                <a:cs typeface="Arial" panose="020B0604020202020204" pitchFamily="34" charset="0"/>
              </a:rPr>
              <a:t>nenatjecanja</a:t>
            </a:r>
            <a:r>
              <a:rPr lang="hr-HR" sz="2000" kern="100" dirty="0">
                <a:effectLst/>
                <a:ea typeface="PMingLiU" panose="02020500000000000000" pitchFamily="18" charset="-120"/>
                <a:cs typeface="Arial" panose="020B0604020202020204" pitchFamily="34" charset="0"/>
              </a:rPr>
              <a:t> &gt; 5 godina + velik tržni udio dobavljača</a:t>
            </a:r>
          </a:p>
          <a:p>
            <a:pPr marL="457200">
              <a:lnSpc>
                <a:spcPct val="115000"/>
              </a:lnSpc>
              <a:spcAft>
                <a:spcPts val="800"/>
              </a:spcAft>
            </a:pPr>
            <a:r>
              <a:rPr lang="hr-HR" sz="2000" b="1" kern="100" dirty="0">
                <a:effectLst/>
                <a:ea typeface="PMingLiU" panose="02020500000000000000" pitchFamily="18" charset="-120"/>
                <a:cs typeface="Arial" panose="020B0604020202020204" pitchFamily="34" charset="0"/>
              </a:rPr>
              <a:t>! Paziti </a:t>
            </a:r>
            <a:r>
              <a:rPr lang="hr-HR" sz="2000" kern="100" dirty="0">
                <a:effectLst/>
                <a:ea typeface="PMingLiU" panose="02020500000000000000" pitchFamily="18" charset="-120"/>
                <a:cs typeface="Arial" panose="020B0604020202020204" pitchFamily="34" charset="0"/>
              </a:rPr>
              <a:t>na prešutno obnavljanje i mogućnosti raskida</a:t>
            </a:r>
          </a:p>
          <a:p>
            <a:endParaRPr lang="en-US" sz="2000" dirty="0"/>
          </a:p>
        </p:txBody>
      </p:sp>
      <p:cxnSp>
        <p:nvCxnSpPr>
          <p:cNvPr id="12" name="Rechte verbindingslijn 24" descr="CMSLegal_Shape_Line">
            <a:extLst>
              <a:ext uri="{FF2B5EF4-FFF2-40B4-BE49-F238E27FC236}">
                <a16:creationId xmlns:a16="http://schemas.microsoft.com/office/drawing/2014/main" id="{AFFF86A0-9C2D-AC40-96AD-FB4031B59FEF}"/>
              </a:ext>
            </a:extLst>
          </p:cNvPr>
          <p:cNvCxnSpPr>
            <a:cxnSpLocks/>
          </p:cNvCxnSpPr>
          <p:nvPr/>
        </p:nvCxnSpPr>
        <p:spPr>
          <a:xfrm>
            <a:off x="1658351" y="3046343"/>
            <a:ext cx="3448800" cy="0"/>
          </a:xfrm>
          <a:prstGeom prst="line">
            <a:avLst/>
          </a:prstGeom>
          <a:noFill/>
          <a:ln w="12700" cap="flat" cmpd="sng" algn="ctr">
            <a:solidFill>
              <a:srgbClr val="005157"/>
            </a:solidFill>
            <a:prstDash val="solid"/>
          </a:ln>
          <a:effectLst/>
        </p:spPr>
      </p:cxnSp>
      <p:sp>
        <p:nvSpPr>
          <p:cNvPr id="15" name="Tekstvak 49">
            <a:extLst>
              <a:ext uri="{FF2B5EF4-FFF2-40B4-BE49-F238E27FC236}">
                <a16:creationId xmlns:a16="http://schemas.microsoft.com/office/drawing/2014/main" id="{D76218E7-DEB8-5446-A484-F4582545FBB3}"/>
              </a:ext>
            </a:extLst>
          </p:cNvPr>
          <p:cNvSpPr txBox="1"/>
          <p:nvPr/>
        </p:nvSpPr>
        <p:spPr>
          <a:xfrm>
            <a:off x="1656170" y="3514326"/>
            <a:ext cx="3448800" cy="307777"/>
          </a:xfrm>
          <a:prstGeom prst="rect">
            <a:avLst/>
          </a:prstGeom>
          <a:noFill/>
          <a:ln>
            <a:noFill/>
          </a:ln>
        </p:spPr>
        <p:txBody>
          <a:bodyPr wrap="square" lIns="0" tIns="0" rIns="0" bIns="0" rtlCol="0">
            <a:spAutoFit/>
          </a:bodyPr>
          <a:lstStyle/>
          <a:p>
            <a:pPr marL="0" marR="0" lvl="0" indent="0" algn="ctr" defTabSz="828629" rtl="0" eaLnBrk="1" fontAlgn="auto" latinLnBrk="0" hangingPunct="1">
              <a:lnSpc>
                <a:spcPct val="100000"/>
              </a:lnSpc>
              <a:spcBef>
                <a:spcPts val="0"/>
              </a:spcBef>
              <a:spcAft>
                <a:spcPts val="0"/>
              </a:spcAft>
              <a:buClrTx/>
              <a:buSzTx/>
              <a:buFontTx/>
              <a:buNone/>
              <a:tabLst/>
              <a:defRPr/>
            </a:pPr>
            <a:r>
              <a:rPr lang="hr-HR" sz="2000" b="1" kern="0" dirty="0">
                <a:latin typeface="Arial"/>
                <a:cs typeface="Arial"/>
              </a:rPr>
              <a:t>O</a:t>
            </a:r>
            <a:r>
              <a:rPr kumimoji="0" lang="en-GB" sz="2000" b="1" i="0" u="none" strike="noStrike" kern="0" cap="none" spc="0" normalizeH="0" baseline="0" noProof="0" dirty="0" err="1">
                <a:ln>
                  <a:noFill/>
                </a:ln>
                <a:effectLst/>
                <a:uLnTx/>
                <a:uFillTx/>
                <a:latin typeface="Arial"/>
                <a:ea typeface="+mn-ea"/>
                <a:cs typeface="Arial"/>
              </a:rPr>
              <a:t>tegotn</a:t>
            </a:r>
            <a:r>
              <a:rPr kumimoji="0" lang="hr-HR" sz="2000" b="1" i="0" u="none" strike="noStrike" kern="0" cap="none" spc="0" normalizeH="0" baseline="0" noProof="0" dirty="0">
                <a:ln>
                  <a:noFill/>
                </a:ln>
                <a:effectLst/>
                <a:uLnTx/>
                <a:uFillTx/>
                <a:latin typeface="Arial"/>
                <a:ea typeface="+mn-ea"/>
                <a:cs typeface="Arial"/>
              </a:rPr>
              <a:t>e okolnosti</a:t>
            </a:r>
            <a:r>
              <a:rPr kumimoji="0" lang="en-GB" sz="2000" b="1" i="0" u="none" strike="noStrike" kern="0" cap="none" spc="0" normalizeH="0" baseline="0" noProof="0" dirty="0">
                <a:ln>
                  <a:noFill/>
                </a:ln>
                <a:effectLst/>
                <a:uLnTx/>
                <a:uFillTx/>
                <a:latin typeface="Arial"/>
                <a:ea typeface="+mn-ea"/>
                <a:cs typeface="Arial"/>
              </a:rPr>
              <a:t>:</a:t>
            </a:r>
          </a:p>
        </p:txBody>
      </p:sp>
      <p:cxnSp>
        <p:nvCxnSpPr>
          <p:cNvPr id="11" name="Rechte verbindingslijn 23" descr="CMSLegal_Shape_Line">
            <a:extLst>
              <a:ext uri="{FF2B5EF4-FFF2-40B4-BE49-F238E27FC236}">
                <a16:creationId xmlns:a16="http://schemas.microsoft.com/office/drawing/2014/main" id="{23490E1F-1804-E140-A8E4-679F5ED91809}"/>
              </a:ext>
            </a:extLst>
          </p:cNvPr>
          <p:cNvCxnSpPr>
            <a:cxnSpLocks/>
          </p:cNvCxnSpPr>
          <p:nvPr/>
        </p:nvCxnSpPr>
        <p:spPr>
          <a:xfrm>
            <a:off x="7249759" y="3036993"/>
            <a:ext cx="3448800" cy="0"/>
          </a:xfrm>
          <a:prstGeom prst="line">
            <a:avLst/>
          </a:prstGeom>
          <a:noFill/>
          <a:ln w="12700" cap="flat" cmpd="sng" algn="ctr">
            <a:solidFill>
              <a:srgbClr val="005157"/>
            </a:solidFill>
            <a:prstDash val="solid"/>
          </a:ln>
          <a:effectLst/>
        </p:spPr>
      </p:cxnSp>
      <p:grpSp>
        <p:nvGrpSpPr>
          <p:cNvPr id="49" name="Groep 88">
            <a:extLst>
              <a:ext uri="{FF2B5EF4-FFF2-40B4-BE49-F238E27FC236}">
                <a16:creationId xmlns:a16="http://schemas.microsoft.com/office/drawing/2014/main" id="{AEB8D3F5-2274-234D-96C9-431730FF5426}"/>
              </a:ext>
            </a:extLst>
          </p:cNvPr>
          <p:cNvGrpSpPr/>
          <p:nvPr/>
        </p:nvGrpSpPr>
        <p:grpSpPr>
          <a:xfrm>
            <a:off x="5957800" y="2925645"/>
            <a:ext cx="238680" cy="223299"/>
            <a:chOff x="5850635" y="3256788"/>
            <a:chExt cx="265557" cy="253365"/>
          </a:xfrm>
          <a:solidFill>
            <a:srgbClr val="56878F"/>
          </a:solidFill>
        </p:grpSpPr>
        <p:sp>
          <p:nvSpPr>
            <p:cNvPr id="50" name="object 34">
              <a:extLst>
                <a:ext uri="{FF2B5EF4-FFF2-40B4-BE49-F238E27FC236}">
                  <a16:creationId xmlns:a16="http://schemas.microsoft.com/office/drawing/2014/main" id="{8417FF79-6088-FA41-825A-DB44EADFA616}"/>
                </a:ext>
              </a:extLst>
            </p:cNvPr>
            <p:cNvSpPr/>
            <p:nvPr/>
          </p:nvSpPr>
          <p:spPr>
            <a:xfrm>
              <a:off x="5850635" y="3256788"/>
              <a:ext cx="165100" cy="253365"/>
            </a:xfrm>
            <a:custGeom>
              <a:avLst/>
              <a:gdLst/>
              <a:ahLst/>
              <a:cxnLst/>
              <a:rect l="l" t="t" r="r" b="b"/>
              <a:pathLst>
                <a:path w="165100" h="253364">
                  <a:moveTo>
                    <a:pt x="4825" y="0"/>
                  </a:moveTo>
                  <a:lnTo>
                    <a:pt x="61467" y="0"/>
                  </a:lnTo>
                  <a:lnTo>
                    <a:pt x="164591" y="126491"/>
                  </a:lnTo>
                  <a:lnTo>
                    <a:pt x="61467" y="252984"/>
                  </a:lnTo>
                  <a:lnTo>
                    <a:pt x="0" y="252984"/>
                  </a:lnTo>
                  <a:lnTo>
                    <a:pt x="105410" y="126491"/>
                  </a:lnTo>
                  <a:lnTo>
                    <a:pt x="4825" y="0"/>
                  </a:lnTo>
                  <a:close/>
                </a:path>
              </a:pathLst>
            </a:custGeom>
            <a:grpFill/>
            <a:ln w="9144">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object 36">
              <a:extLst>
                <a:ext uri="{FF2B5EF4-FFF2-40B4-BE49-F238E27FC236}">
                  <a16:creationId xmlns:a16="http://schemas.microsoft.com/office/drawing/2014/main" id="{CA62853F-A6CD-834D-84B0-10DB95AB41FD}"/>
                </a:ext>
              </a:extLst>
            </p:cNvPr>
            <p:cNvSpPr/>
            <p:nvPr/>
          </p:nvSpPr>
          <p:spPr>
            <a:xfrm>
              <a:off x="5954267" y="3256788"/>
              <a:ext cx="161925" cy="253365"/>
            </a:xfrm>
            <a:custGeom>
              <a:avLst/>
              <a:gdLst/>
              <a:ahLst/>
              <a:cxnLst/>
              <a:rect l="l" t="t" r="r" b="b"/>
              <a:pathLst>
                <a:path w="161925" h="253364">
                  <a:moveTo>
                    <a:pt x="4699" y="0"/>
                  </a:moveTo>
                  <a:lnTo>
                    <a:pt x="60325" y="0"/>
                  </a:lnTo>
                  <a:lnTo>
                    <a:pt x="161544" y="126491"/>
                  </a:lnTo>
                  <a:lnTo>
                    <a:pt x="60325" y="252984"/>
                  </a:lnTo>
                  <a:lnTo>
                    <a:pt x="0" y="252984"/>
                  </a:lnTo>
                  <a:lnTo>
                    <a:pt x="103505" y="126491"/>
                  </a:lnTo>
                  <a:lnTo>
                    <a:pt x="4699" y="0"/>
                  </a:lnTo>
                  <a:close/>
                </a:path>
              </a:pathLst>
            </a:custGeom>
            <a:grpFill/>
            <a:ln w="9144">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9" name="Oval 58" descr="CMSLegal_Shape_Fill">
            <a:extLst>
              <a:ext uri="{FF2B5EF4-FFF2-40B4-BE49-F238E27FC236}">
                <a16:creationId xmlns:a16="http://schemas.microsoft.com/office/drawing/2014/main" id="{5D02A034-B592-3141-BAFE-49E0089A3D09}"/>
              </a:ext>
            </a:extLst>
          </p:cNvPr>
          <p:cNvSpPr>
            <a:spLocks noChangeAspect="1"/>
          </p:cNvSpPr>
          <p:nvPr/>
        </p:nvSpPr>
        <p:spPr>
          <a:xfrm>
            <a:off x="2980450" y="2647664"/>
            <a:ext cx="788400" cy="78840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D535F"/>
              </a:solidFill>
              <a:effectLst/>
              <a:uLnTx/>
              <a:uFillTx/>
              <a:latin typeface="Arial" panose="020B0604020202020204" pitchFamily="34" charset="0"/>
              <a:ea typeface="+mn-ea"/>
              <a:cs typeface="+mn-cs"/>
            </a:endParaRPr>
          </a:p>
        </p:txBody>
      </p:sp>
      <p:sp>
        <p:nvSpPr>
          <p:cNvPr id="60" name="Oval 59" descr="CMSLegal_Shape_Fill">
            <a:extLst>
              <a:ext uri="{FF2B5EF4-FFF2-40B4-BE49-F238E27FC236}">
                <a16:creationId xmlns:a16="http://schemas.microsoft.com/office/drawing/2014/main" id="{24D35E1E-97BE-7A47-A697-CF931CB0B30E}"/>
              </a:ext>
            </a:extLst>
          </p:cNvPr>
          <p:cNvSpPr>
            <a:spLocks noChangeAspect="1"/>
          </p:cNvSpPr>
          <p:nvPr/>
        </p:nvSpPr>
        <p:spPr>
          <a:xfrm>
            <a:off x="8558857" y="2647664"/>
            <a:ext cx="788400" cy="78840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D535F"/>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D048849B-0095-80B4-246B-14BBA9F5ACFC}"/>
              </a:ext>
            </a:extLst>
          </p:cNvPr>
          <p:cNvSpPr/>
          <p:nvPr/>
        </p:nvSpPr>
        <p:spPr>
          <a:xfrm>
            <a:off x="0" y="0"/>
            <a:ext cx="12192000" cy="2088000"/>
          </a:xfrm>
          <a:prstGeom prst="rect">
            <a:avLst/>
          </a:prstGeom>
          <a:solidFill>
            <a:srgbClr val="0D53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3" name="Group 4">
            <a:extLst>
              <a:ext uri="{FF2B5EF4-FFF2-40B4-BE49-F238E27FC236}">
                <a16:creationId xmlns:a16="http://schemas.microsoft.com/office/drawing/2014/main" id="{46176670-0F2A-EEEA-96D0-BDF2A0EF527B}"/>
              </a:ext>
            </a:extLst>
          </p:cNvPr>
          <p:cNvGrpSpPr>
            <a:grpSpLocks noChangeAspect="1"/>
          </p:cNvGrpSpPr>
          <p:nvPr/>
        </p:nvGrpSpPr>
        <p:grpSpPr bwMode="auto">
          <a:xfrm>
            <a:off x="5557694" y="-1"/>
            <a:ext cx="6634306" cy="2110153"/>
            <a:chOff x="4121" y="0"/>
            <a:chExt cx="3559" cy="1132"/>
          </a:xfrm>
          <a:solidFill>
            <a:schemeClr val="bg1">
              <a:alpha val="20000"/>
            </a:schemeClr>
          </a:solidFill>
        </p:grpSpPr>
        <p:sp>
          <p:nvSpPr>
            <p:cNvPr id="24" name="Freeform 5">
              <a:extLst>
                <a:ext uri="{FF2B5EF4-FFF2-40B4-BE49-F238E27FC236}">
                  <a16:creationId xmlns:a16="http://schemas.microsoft.com/office/drawing/2014/main" id="{EAEE2515-AB00-1D84-F725-721C10706306}"/>
                </a:ext>
              </a:extLst>
            </p:cNvPr>
            <p:cNvSpPr>
              <a:spLocks/>
            </p:cNvSpPr>
            <p:nvPr userDrawn="1"/>
          </p:nvSpPr>
          <p:spPr bwMode="auto">
            <a:xfrm>
              <a:off x="5626" y="0"/>
              <a:ext cx="2054" cy="1132"/>
            </a:xfrm>
            <a:custGeom>
              <a:avLst/>
              <a:gdLst>
                <a:gd name="T0" fmla="*/ 777 w 1389"/>
                <a:gd name="T1" fmla="*/ 764 h 764"/>
                <a:gd name="T2" fmla="*/ 1389 w 1389"/>
                <a:gd name="T3" fmla="*/ 148 h 764"/>
                <a:gd name="T4" fmla="*/ 1389 w 1389"/>
                <a:gd name="T5" fmla="*/ 0 h 764"/>
                <a:gd name="T6" fmla="*/ 137 w 1389"/>
                <a:gd name="T7" fmla="*/ 0 h 764"/>
                <a:gd name="T8" fmla="*/ 0 w 1389"/>
                <a:gd name="T9" fmla="*/ 764 h 764"/>
                <a:gd name="T10" fmla="*/ 777 w 1389"/>
                <a:gd name="T11" fmla="*/ 764 h 764"/>
              </a:gdLst>
              <a:ahLst/>
              <a:cxnLst>
                <a:cxn ang="0">
                  <a:pos x="T0" y="T1"/>
                </a:cxn>
                <a:cxn ang="0">
                  <a:pos x="T2" y="T3"/>
                </a:cxn>
                <a:cxn ang="0">
                  <a:pos x="T4" y="T5"/>
                </a:cxn>
                <a:cxn ang="0">
                  <a:pos x="T6" y="T7"/>
                </a:cxn>
                <a:cxn ang="0">
                  <a:pos x="T8" y="T9"/>
                </a:cxn>
                <a:cxn ang="0">
                  <a:pos x="T10" y="T11"/>
                </a:cxn>
              </a:cxnLst>
              <a:rect l="0" t="0" r="r" b="b"/>
              <a:pathLst>
                <a:path w="1389" h="764">
                  <a:moveTo>
                    <a:pt x="777" y="764"/>
                  </a:moveTo>
                  <a:cubicBezTo>
                    <a:pt x="918" y="496"/>
                    <a:pt x="1128" y="280"/>
                    <a:pt x="1389" y="148"/>
                  </a:cubicBezTo>
                  <a:cubicBezTo>
                    <a:pt x="1389" y="0"/>
                    <a:pt x="1389" y="0"/>
                    <a:pt x="1389" y="0"/>
                  </a:cubicBezTo>
                  <a:cubicBezTo>
                    <a:pt x="137" y="0"/>
                    <a:pt x="137" y="0"/>
                    <a:pt x="137" y="0"/>
                  </a:cubicBezTo>
                  <a:cubicBezTo>
                    <a:pt x="60" y="241"/>
                    <a:pt x="13" y="497"/>
                    <a:pt x="0" y="764"/>
                  </a:cubicBezTo>
                  <a:lnTo>
                    <a:pt x="777"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Freeform 6">
              <a:extLst>
                <a:ext uri="{FF2B5EF4-FFF2-40B4-BE49-F238E27FC236}">
                  <a16:creationId xmlns:a16="http://schemas.microsoft.com/office/drawing/2014/main" id="{34D99763-DBBF-7405-EE5B-2745D024B82E}"/>
                </a:ext>
              </a:extLst>
            </p:cNvPr>
            <p:cNvSpPr>
              <a:spLocks/>
            </p:cNvSpPr>
            <p:nvPr userDrawn="1"/>
          </p:nvSpPr>
          <p:spPr bwMode="auto">
            <a:xfrm>
              <a:off x="4121" y="0"/>
              <a:ext cx="1105" cy="1132"/>
            </a:xfrm>
            <a:custGeom>
              <a:avLst/>
              <a:gdLst>
                <a:gd name="T0" fmla="*/ 595 w 747"/>
                <a:gd name="T1" fmla="*/ 764 h 764"/>
                <a:gd name="T2" fmla="*/ 732 w 747"/>
                <a:gd name="T3" fmla="*/ 54 h 764"/>
                <a:gd name="T4" fmla="*/ 747 w 747"/>
                <a:gd name="T5" fmla="*/ 0 h 764"/>
                <a:gd name="T6" fmla="*/ 318 w 747"/>
                <a:gd name="T7" fmla="*/ 0 h 764"/>
                <a:gd name="T8" fmla="*/ 0 w 747"/>
                <a:gd name="T9" fmla="*/ 764 h 764"/>
                <a:gd name="T10" fmla="*/ 595 w 747"/>
                <a:gd name="T11" fmla="*/ 764 h 764"/>
              </a:gdLst>
              <a:ahLst/>
              <a:cxnLst>
                <a:cxn ang="0">
                  <a:pos x="T0" y="T1"/>
                </a:cxn>
                <a:cxn ang="0">
                  <a:pos x="T2" y="T3"/>
                </a:cxn>
                <a:cxn ang="0">
                  <a:pos x="T4" y="T5"/>
                </a:cxn>
                <a:cxn ang="0">
                  <a:pos x="T6" y="T7"/>
                </a:cxn>
                <a:cxn ang="0">
                  <a:pos x="T8" y="T9"/>
                </a:cxn>
                <a:cxn ang="0">
                  <a:pos x="T10" y="T11"/>
                </a:cxn>
              </a:cxnLst>
              <a:rect l="0" t="0" r="r" b="b"/>
              <a:pathLst>
                <a:path w="747" h="764">
                  <a:moveTo>
                    <a:pt x="595" y="764"/>
                  </a:moveTo>
                  <a:cubicBezTo>
                    <a:pt x="614" y="519"/>
                    <a:pt x="661" y="281"/>
                    <a:pt x="732" y="54"/>
                  </a:cubicBezTo>
                  <a:cubicBezTo>
                    <a:pt x="737" y="36"/>
                    <a:pt x="742" y="18"/>
                    <a:pt x="747" y="0"/>
                  </a:cubicBezTo>
                  <a:cubicBezTo>
                    <a:pt x="318" y="0"/>
                    <a:pt x="318" y="0"/>
                    <a:pt x="318" y="0"/>
                  </a:cubicBezTo>
                  <a:cubicBezTo>
                    <a:pt x="180" y="236"/>
                    <a:pt x="72" y="492"/>
                    <a:pt x="0" y="764"/>
                  </a:cubicBezTo>
                  <a:lnTo>
                    <a:pt x="595"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 name="Titel 5">
            <a:extLst>
              <a:ext uri="{FF2B5EF4-FFF2-40B4-BE49-F238E27FC236}">
                <a16:creationId xmlns:a16="http://schemas.microsoft.com/office/drawing/2014/main" id="{5C3F4FF7-C5F1-6A79-09E3-06A45D125BC0}"/>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chemeClr val="bg1"/>
                </a:solidFill>
                <a:effectLst/>
                <a:uLnTx/>
                <a:uFillTx/>
                <a:latin typeface="Arial"/>
                <a:ea typeface="+mj-ea"/>
                <a:cs typeface="+mj-cs"/>
              </a:rPr>
              <a:t>Nametanje robne marke jednog dobavljača („single </a:t>
            </a:r>
            <a:r>
              <a:rPr kumimoji="0" lang="hr-HR" sz="2800" i="0" u="none" strike="noStrike" kern="1200" cap="none" spc="0" normalizeH="0" baseline="0" noProof="0" dirty="0" err="1">
                <a:ln>
                  <a:noFill/>
                </a:ln>
                <a:solidFill>
                  <a:schemeClr val="bg1"/>
                </a:solidFill>
                <a:effectLst/>
                <a:uLnTx/>
                <a:uFillTx/>
                <a:latin typeface="Arial"/>
                <a:ea typeface="+mj-ea"/>
                <a:cs typeface="+mj-cs"/>
              </a:rPr>
              <a:t>branding</a:t>
            </a:r>
            <a:r>
              <a:rPr kumimoji="0" lang="hr-HR" sz="2800" i="0" u="none" strike="noStrike" kern="1200" cap="none" spc="0" normalizeH="0" baseline="0" noProof="0" dirty="0">
                <a:ln>
                  <a:noFill/>
                </a:ln>
                <a:solidFill>
                  <a:schemeClr val="bg1"/>
                </a:solidFill>
                <a:effectLst/>
                <a:uLnTx/>
                <a:uFillTx/>
                <a:latin typeface="Arial"/>
                <a:ea typeface="+mj-ea"/>
                <a:cs typeface="+mj-cs"/>
              </a:rPr>
              <a:t>“)</a:t>
            </a:r>
            <a:endParaRPr kumimoji="0" lang="en-GB" sz="2800" i="0" u="none" strike="noStrike" kern="1200" cap="none" spc="0" normalizeH="0" baseline="0" noProof="0" dirty="0">
              <a:ln>
                <a:noFill/>
              </a:ln>
              <a:solidFill>
                <a:schemeClr val="bg1"/>
              </a:solidFill>
              <a:effectLst/>
              <a:uLnTx/>
              <a:uFillTx/>
              <a:latin typeface="Arial"/>
              <a:ea typeface="+mj-ea"/>
              <a:cs typeface="+mj-cs"/>
            </a:endParaRPr>
          </a:p>
        </p:txBody>
      </p:sp>
      <p:sp>
        <p:nvSpPr>
          <p:cNvPr id="5" name="Tekstvak 49">
            <a:extLst>
              <a:ext uri="{FF2B5EF4-FFF2-40B4-BE49-F238E27FC236}">
                <a16:creationId xmlns:a16="http://schemas.microsoft.com/office/drawing/2014/main" id="{54915EA1-C196-4B10-8E70-DE1FE6A5A67F}"/>
              </a:ext>
            </a:extLst>
          </p:cNvPr>
          <p:cNvSpPr txBox="1"/>
          <p:nvPr/>
        </p:nvSpPr>
        <p:spPr>
          <a:xfrm>
            <a:off x="7338265" y="3556401"/>
            <a:ext cx="3448800" cy="307777"/>
          </a:xfrm>
          <a:prstGeom prst="rect">
            <a:avLst/>
          </a:prstGeom>
          <a:noFill/>
          <a:ln>
            <a:noFill/>
          </a:ln>
        </p:spPr>
        <p:txBody>
          <a:bodyPr wrap="square" lIns="0" tIns="0" rIns="0" bIns="0" rtlCol="0">
            <a:spAutoFit/>
          </a:bodyPr>
          <a:lstStyle/>
          <a:p>
            <a:pPr marL="0" marR="0" lvl="0" indent="0" algn="ctr" defTabSz="828629" rtl="0" eaLnBrk="1" fontAlgn="auto" latinLnBrk="0" hangingPunct="1">
              <a:lnSpc>
                <a:spcPct val="100000"/>
              </a:lnSpc>
              <a:spcBef>
                <a:spcPts val="0"/>
              </a:spcBef>
              <a:spcAft>
                <a:spcPts val="0"/>
              </a:spcAft>
              <a:buClrTx/>
              <a:buSzTx/>
              <a:buFontTx/>
              <a:buNone/>
              <a:tabLst/>
              <a:defRPr/>
            </a:pPr>
            <a:r>
              <a:rPr lang="hr-HR" sz="2000" b="1" kern="0" dirty="0">
                <a:latin typeface="Arial"/>
                <a:cs typeface="Arial"/>
              </a:rPr>
              <a:t>O</a:t>
            </a:r>
            <a:r>
              <a:rPr kumimoji="0" lang="en-GB" sz="2000" b="1" i="0" u="none" strike="noStrike" kern="0" cap="none" spc="0" normalizeH="0" baseline="0" noProof="0" dirty="0" err="1">
                <a:ln>
                  <a:noFill/>
                </a:ln>
                <a:effectLst/>
                <a:uLnTx/>
                <a:uFillTx/>
                <a:latin typeface="Arial"/>
                <a:ea typeface="+mn-ea"/>
                <a:cs typeface="Arial"/>
              </a:rPr>
              <a:t>lak</a:t>
            </a:r>
            <a:r>
              <a:rPr kumimoji="0" lang="hr-HR" sz="2000" b="1" i="0" u="none" strike="noStrike" kern="0" cap="none" spc="0" normalizeH="0" baseline="0" noProof="0" dirty="0">
                <a:ln>
                  <a:noFill/>
                </a:ln>
                <a:effectLst/>
                <a:uLnTx/>
                <a:uFillTx/>
                <a:latin typeface="Arial"/>
                <a:ea typeface="+mn-ea"/>
                <a:cs typeface="Arial"/>
              </a:rPr>
              <a:t>o</a:t>
            </a:r>
            <a:r>
              <a:rPr kumimoji="0" lang="en-GB" sz="2000" b="1" i="0" u="none" strike="noStrike" kern="0" cap="none" spc="0" normalizeH="0" baseline="0" noProof="0" dirty="0" err="1">
                <a:ln>
                  <a:noFill/>
                </a:ln>
                <a:effectLst/>
                <a:uLnTx/>
                <a:uFillTx/>
                <a:latin typeface="Arial"/>
                <a:ea typeface="+mn-ea"/>
                <a:cs typeface="Arial"/>
              </a:rPr>
              <a:t>tn</a:t>
            </a:r>
            <a:r>
              <a:rPr kumimoji="0" lang="hr-HR" sz="2000" b="1" i="0" u="none" strike="noStrike" kern="0" cap="none" spc="0" normalizeH="0" baseline="0" noProof="0" dirty="0">
                <a:ln>
                  <a:noFill/>
                </a:ln>
                <a:effectLst/>
                <a:uLnTx/>
                <a:uFillTx/>
                <a:latin typeface="Arial"/>
                <a:ea typeface="+mn-ea"/>
                <a:cs typeface="Arial"/>
              </a:rPr>
              <a:t>e okolnosti:</a:t>
            </a:r>
            <a:endParaRPr kumimoji="0" lang="en-GB" sz="2000" b="1" i="0" u="none" strike="noStrike" kern="0" cap="none" spc="0" normalizeH="0" baseline="0" noProof="0" dirty="0">
              <a:ln>
                <a:noFill/>
              </a:ln>
              <a:effectLst/>
              <a:uLnTx/>
              <a:uFillTx/>
              <a:latin typeface="Arial"/>
              <a:ea typeface="+mn-ea"/>
              <a:cs typeface="Arial"/>
            </a:endParaRPr>
          </a:p>
        </p:txBody>
      </p:sp>
      <p:sp>
        <p:nvSpPr>
          <p:cNvPr id="6" name="TextBox 5">
            <a:extLst>
              <a:ext uri="{FF2B5EF4-FFF2-40B4-BE49-F238E27FC236}">
                <a16:creationId xmlns:a16="http://schemas.microsoft.com/office/drawing/2014/main" id="{6F9D5C51-38A7-EA69-1155-85A298B380F8}"/>
              </a:ext>
            </a:extLst>
          </p:cNvPr>
          <p:cNvSpPr txBox="1"/>
          <p:nvPr/>
        </p:nvSpPr>
        <p:spPr>
          <a:xfrm>
            <a:off x="6564095" y="3946121"/>
            <a:ext cx="4745907" cy="1580626"/>
          </a:xfrm>
          <a:prstGeom prst="rect">
            <a:avLst/>
          </a:prstGeom>
          <a:noFill/>
        </p:spPr>
        <p:txBody>
          <a:bodyPr wrap="square" rtlCol="0">
            <a:spAutoFit/>
          </a:bodyPr>
          <a:lstStyle/>
          <a:p>
            <a:pPr marL="800100" indent="-342900">
              <a:lnSpc>
                <a:spcPct val="115000"/>
              </a:lnSpc>
              <a:spcAft>
                <a:spcPts val="800"/>
              </a:spcAft>
              <a:buFont typeface="Arial" panose="020B0604020202020204" pitchFamily="34" charset="0"/>
              <a:buChar char="•"/>
            </a:pPr>
            <a:r>
              <a:rPr lang="hr-HR" sz="2000" kern="100" dirty="0">
                <a:effectLst/>
                <a:ea typeface="PMingLiU" panose="02020500000000000000" pitchFamily="18" charset="-120"/>
                <a:cs typeface="Arial" panose="020B0604020202020204" pitchFamily="34" charset="0"/>
              </a:rPr>
              <a:t>Jak položaj konkurenata na mjerodavnom tržištu </a:t>
            </a:r>
          </a:p>
          <a:p>
            <a:pPr marL="800100" indent="-342900">
              <a:lnSpc>
                <a:spcPct val="115000"/>
              </a:lnSpc>
              <a:spcAft>
                <a:spcPts val="800"/>
              </a:spcAft>
              <a:buFont typeface="Arial" panose="020B0604020202020204" pitchFamily="34" charset="0"/>
              <a:buChar char="•"/>
            </a:pPr>
            <a:r>
              <a:rPr lang="hr-HR" sz="2000" kern="100" dirty="0">
                <a:effectLst/>
                <a:ea typeface="PMingLiU" panose="02020500000000000000" pitchFamily="18" charset="-120"/>
                <a:cs typeface="Arial" panose="020B0604020202020204" pitchFamily="34" charset="0"/>
              </a:rPr>
              <a:t>Obveza nametnuta zbog amortizacije velikih ulaganja</a:t>
            </a:r>
          </a:p>
        </p:txBody>
      </p:sp>
      <p:sp>
        <p:nvSpPr>
          <p:cNvPr id="7" name="Freeform 162">
            <a:extLst>
              <a:ext uri="{FF2B5EF4-FFF2-40B4-BE49-F238E27FC236}">
                <a16:creationId xmlns:a16="http://schemas.microsoft.com/office/drawing/2014/main" id="{4B21F7F1-208B-53FC-CDFE-EC2FFA253F09}"/>
              </a:ext>
            </a:extLst>
          </p:cNvPr>
          <p:cNvSpPr>
            <a:spLocks noEditPoints="1"/>
          </p:cNvSpPr>
          <p:nvPr/>
        </p:nvSpPr>
        <p:spPr bwMode="auto">
          <a:xfrm>
            <a:off x="3112876" y="2770580"/>
            <a:ext cx="539750" cy="488950"/>
          </a:xfrm>
          <a:custGeom>
            <a:avLst/>
            <a:gdLst>
              <a:gd name="T0" fmla="*/ 2518 w 2520"/>
              <a:gd name="T1" fmla="*/ 2236 h 2281"/>
              <a:gd name="T2" fmla="*/ 2316 w 2520"/>
              <a:gd name="T3" fmla="*/ 792 h 2281"/>
              <a:gd name="T4" fmla="*/ 2278 w 2520"/>
              <a:gd name="T5" fmla="*/ 759 h 2281"/>
              <a:gd name="T6" fmla="*/ 1500 w 2520"/>
              <a:gd name="T7" fmla="*/ 759 h 2281"/>
              <a:gd name="T8" fmla="*/ 1677 w 2520"/>
              <a:gd name="T9" fmla="*/ 417 h 2281"/>
              <a:gd name="T10" fmla="*/ 1260 w 2520"/>
              <a:gd name="T11" fmla="*/ 0 h 2281"/>
              <a:gd name="T12" fmla="*/ 842 w 2520"/>
              <a:gd name="T13" fmla="*/ 417 h 2281"/>
              <a:gd name="T14" fmla="*/ 1020 w 2520"/>
              <a:gd name="T15" fmla="*/ 759 h 2281"/>
              <a:gd name="T16" fmla="*/ 242 w 2520"/>
              <a:gd name="T17" fmla="*/ 759 h 2281"/>
              <a:gd name="T18" fmla="*/ 204 w 2520"/>
              <a:gd name="T19" fmla="*/ 792 h 2281"/>
              <a:gd name="T20" fmla="*/ 2 w 2520"/>
              <a:gd name="T21" fmla="*/ 2236 h 2281"/>
              <a:gd name="T22" fmla="*/ 11 w 2520"/>
              <a:gd name="T23" fmla="*/ 2267 h 2281"/>
              <a:gd name="T24" fmla="*/ 40 w 2520"/>
              <a:gd name="T25" fmla="*/ 2281 h 2281"/>
              <a:gd name="T26" fmla="*/ 2480 w 2520"/>
              <a:gd name="T27" fmla="*/ 2281 h 2281"/>
              <a:gd name="T28" fmla="*/ 2509 w 2520"/>
              <a:gd name="T29" fmla="*/ 2267 h 2281"/>
              <a:gd name="T30" fmla="*/ 2518 w 2520"/>
              <a:gd name="T31" fmla="*/ 2236 h 2281"/>
              <a:gd name="T32" fmla="*/ 920 w 2520"/>
              <a:gd name="T33" fmla="*/ 417 h 2281"/>
              <a:gd name="T34" fmla="*/ 1260 w 2520"/>
              <a:gd name="T35" fmla="*/ 77 h 2281"/>
              <a:gd name="T36" fmla="*/ 1600 w 2520"/>
              <a:gd name="T37" fmla="*/ 417 h 2281"/>
              <a:gd name="T38" fmla="*/ 1260 w 2520"/>
              <a:gd name="T39" fmla="*/ 757 h 2281"/>
              <a:gd name="T40" fmla="*/ 920 w 2520"/>
              <a:gd name="T41" fmla="*/ 417 h 2281"/>
              <a:gd name="T42" fmla="*/ 85 w 2520"/>
              <a:gd name="T43" fmla="*/ 2203 h 2281"/>
              <a:gd name="T44" fmla="*/ 276 w 2520"/>
              <a:gd name="T45" fmla="*/ 836 h 2281"/>
              <a:gd name="T46" fmla="*/ 2244 w 2520"/>
              <a:gd name="T47" fmla="*/ 836 h 2281"/>
              <a:gd name="T48" fmla="*/ 2435 w 2520"/>
              <a:gd name="T49" fmla="*/ 2203 h 2281"/>
              <a:gd name="T50" fmla="*/ 85 w 2520"/>
              <a:gd name="T51" fmla="*/ 2203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0" h="2281">
                <a:moveTo>
                  <a:pt x="2518" y="2236"/>
                </a:moveTo>
                <a:cubicBezTo>
                  <a:pt x="2316" y="792"/>
                  <a:pt x="2316" y="792"/>
                  <a:pt x="2316" y="792"/>
                </a:cubicBezTo>
                <a:cubicBezTo>
                  <a:pt x="2313" y="773"/>
                  <a:pt x="2297" y="759"/>
                  <a:pt x="2278" y="759"/>
                </a:cubicBezTo>
                <a:cubicBezTo>
                  <a:pt x="1500" y="759"/>
                  <a:pt x="1500" y="759"/>
                  <a:pt x="1500" y="759"/>
                </a:cubicBezTo>
                <a:cubicBezTo>
                  <a:pt x="1607" y="683"/>
                  <a:pt x="1677" y="558"/>
                  <a:pt x="1677" y="417"/>
                </a:cubicBezTo>
                <a:cubicBezTo>
                  <a:pt x="1677" y="187"/>
                  <a:pt x="1490" y="0"/>
                  <a:pt x="1260" y="0"/>
                </a:cubicBezTo>
                <a:cubicBezTo>
                  <a:pt x="1030" y="0"/>
                  <a:pt x="842" y="187"/>
                  <a:pt x="842" y="417"/>
                </a:cubicBezTo>
                <a:cubicBezTo>
                  <a:pt x="842" y="558"/>
                  <a:pt x="912" y="683"/>
                  <a:pt x="1020" y="759"/>
                </a:cubicBezTo>
                <a:cubicBezTo>
                  <a:pt x="242" y="759"/>
                  <a:pt x="242" y="759"/>
                  <a:pt x="242" y="759"/>
                </a:cubicBezTo>
                <a:cubicBezTo>
                  <a:pt x="223" y="759"/>
                  <a:pt x="206" y="773"/>
                  <a:pt x="204" y="792"/>
                </a:cubicBezTo>
                <a:cubicBezTo>
                  <a:pt x="2" y="2236"/>
                  <a:pt x="2" y="2236"/>
                  <a:pt x="2" y="2236"/>
                </a:cubicBezTo>
                <a:cubicBezTo>
                  <a:pt x="0" y="2248"/>
                  <a:pt x="3" y="2259"/>
                  <a:pt x="11" y="2267"/>
                </a:cubicBezTo>
                <a:cubicBezTo>
                  <a:pt x="18" y="2276"/>
                  <a:pt x="29" y="2281"/>
                  <a:pt x="40" y="2281"/>
                </a:cubicBezTo>
                <a:cubicBezTo>
                  <a:pt x="2480" y="2281"/>
                  <a:pt x="2480" y="2281"/>
                  <a:pt x="2480" y="2281"/>
                </a:cubicBezTo>
                <a:cubicBezTo>
                  <a:pt x="2491" y="2281"/>
                  <a:pt x="2502" y="2276"/>
                  <a:pt x="2509" y="2267"/>
                </a:cubicBezTo>
                <a:cubicBezTo>
                  <a:pt x="2516" y="2259"/>
                  <a:pt x="2520" y="2248"/>
                  <a:pt x="2518" y="2236"/>
                </a:cubicBezTo>
                <a:close/>
                <a:moveTo>
                  <a:pt x="920" y="417"/>
                </a:moveTo>
                <a:cubicBezTo>
                  <a:pt x="920" y="230"/>
                  <a:pt x="1072" y="77"/>
                  <a:pt x="1260" y="77"/>
                </a:cubicBezTo>
                <a:cubicBezTo>
                  <a:pt x="1447" y="77"/>
                  <a:pt x="1600" y="230"/>
                  <a:pt x="1600" y="417"/>
                </a:cubicBezTo>
                <a:cubicBezTo>
                  <a:pt x="1600" y="605"/>
                  <a:pt x="1447" y="757"/>
                  <a:pt x="1260" y="757"/>
                </a:cubicBezTo>
                <a:cubicBezTo>
                  <a:pt x="1072" y="757"/>
                  <a:pt x="920" y="605"/>
                  <a:pt x="920" y="417"/>
                </a:cubicBezTo>
                <a:close/>
                <a:moveTo>
                  <a:pt x="85" y="2203"/>
                </a:moveTo>
                <a:cubicBezTo>
                  <a:pt x="276" y="836"/>
                  <a:pt x="276" y="836"/>
                  <a:pt x="276" y="836"/>
                </a:cubicBezTo>
                <a:cubicBezTo>
                  <a:pt x="2244" y="836"/>
                  <a:pt x="2244" y="836"/>
                  <a:pt x="2244" y="836"/>
                </a:cubicBezTo>
                <a:cubicBezTo>
                  <a:pt x="2435" y="2203"/>
                  <a:pt x="2435" y="2203"/>
                  <a:pt x="2435" y="2203"/>
                </a:cubicBezTo>
                <a:lnTo>
                  <a:pt x="85" y="22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007C8232-9AF6-5FD2-F46A-811A6ED1DD11}"/>
              </a:ext>
            </a:extLst>
          </p:cNvPr>
          <p:cNvGrpSpPr/>
          <p:nvPr/>
        </p:nvGrpSpPr>
        <p:grpSpPr>
          <a:xfrm>
            <a:off x="8683182" y="2778886"/>
            <a:ext cx="539750" cy="539750"/>
            <a:chOff x="4518354" y="3268040"/>
            <a:chExt cx="539750" cy="539750"/>
          </a:xfrm>
          <a:solidFill>
            <a:schemeClr val="accent1"/>
          </a:solidFill>
        </p:grpSpPr>
        <p:sp>
          <p:nvSpPr>
            <p:cNvPr id="9" name="Freeform 170">
              <a:extLst>
                <a:ext uri="{FF2B5EF4-FFF2-40B4-BE49-F238E27FC236}">
                  <a16:creationId xmlns:a16="http://schemas.microsoft.com/office/drawing/2014/main" id="{09BFEBC6-4C97-4544-4AB8-2BA9122B2D89}"/>
                </a:ext>
              </a:extLst>
            </p:cNvPr>
            <p:cNvSpPr>
              <a:spLocks noEditPoints="1"/>
            </p:cNvSpPr>
            <p:nvPr/>
          </p:nvSpPr>
          <p:spPr bwMode="auto">
            <a:xfrm>
              <a:off x="4518354" y="3268040"/>
              <a:ext cx="539750" cy="539750"/>
            </a:xfrm>
            <a:custGeom>
              <a:avLst/>
              <a:gdLst>
                <a:gd name="T0" fmla="*/ 1259 w 2518"/>
                <a:gd name="T1" fmla="*/ 2518 h 2518"/>
                <a:gd name="T2" fmla="*/ 369 w 2518"/>
                <a:gd name="T3" fmla="*/ 2149 h 2518"/>
                <a:gd name="T4" fmla="*/ 0 w 2518"/>
                <a:gd name="T5" fmla="*/ 1259 h 2518"/>
                <a:gd name="T6" fmla="*/ 369 w 2518"/>
                <a:gd name="T7" fmla="*/ 369 h 2518"/>
                <a:gd name="T8" fmla="*/ 1259 w 2518"/>
                <a:gd name="T9" fmla="*/ 0 h 2518"/>
                <a:gd name="T10" fmla="*/ 2149 w 2518"/>
                <a:gd name="T11" fmla="*/ 369 h 2518"/>
                <a:gd name="T12" fmla="*/ 2518 w 2518"/>
                <a:gd name="T13" fmla="*/ 1259 h 2518"/>
                <a:gd name="T14" fmla="*/ 2149 w 2518"/>
                <a:gd name="T15" fmla="*/ 2149 h 2518"/>
                <a:gd name="T16" fmla="*/ 1259 w 2518"/>
                <a:gd name="T17" fmla="*/ 2518 h 2518"/>
                <a:gd name="T18" fmla="*/ 1259 w 2518"/>
                <a:gd name="T19" fmla="*/ 78 h 2518"/>
                <a:gd name="T20" fmla="*/ 78 w 2518"/>
                <a:gd name="T21" fmla="*/ 1259 h 2518"/>
                <a:gd name="T22" fmla="*/ 1259 w 2518"/>
                <a:gd name="T23" fmla="*/ 2440 h 2518"/>
                <a:gd name="T24" fmla="*/ 2440 w 2518"/>
                <a:gd name="T25" fmla="*/ 1259 h 2518"/>
                <a:gd name="T26" fmla="*/ 1259 w 2518"/>
                <a:gd name="T27" fmla="*/ 78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8" h="2518">
                  <a:moveTo>
                    <a:pt x="1259" y="2518"/>
                  </a:moveTo>
                  <a:cubicBezTo>
                    <a:pt x="923" y="2518"/>
                    <a:pt x="607" y="2387"/>
                    <a:pt x="369" y="2149"/>
                  </a:cubicBezTo>
                  <a:cubicBezTo>
                    <a:pt x="131" y="1911"/>
                    <a:pt x="0" y="1595"/>
                    <a:pt x="0" y="1259"/>
                  </a:cubicBezTo>
                  <a:cubicBezTo>
                    <a:pt x="0" y="923"/>
                    <a:pt x="131" y="607"/>
                    <a:pt x="369" y="369"/>
                  </a:cubicBezTo>
                  <a:cubicBezTo>
                    <a:pt x="607" y="131"/>
                    <a:pt x="923" y="0"/>
                    <a:pt x="1259" y="0"/>
                  </a:cubicBezTo>
                  <a:cubicBezTo>
                    <a:pt x="1595" y="0"/>
                    <a:pt x="1911" y="131"/>
                    <a:pt x="2149" y="369"/>
                  </a:cubicBezTo>
                  <a:cubicBezTo>
                    <a:pt x="2387" y="607"/>
                    <a:pt x="2518" y="923"/>
                    <a:pt x="2518" y="1259"/>
                  </a:cubicBezTo>
                  <a:cubicBezTo>
                    <a:pt x="2518" y="1595"/>
                    <a:pt x="2387" y="1911"/>
                    <a:pt x="2149" y="2149"/>
                  </a:cubicBezTo>
                  <a:cubicBezTo>
                    <a:pt x="1911" y="2387"/>
                    <a:pt x="1595" y="2518"/>
                    <a:pt x="1259" y="2518"/>
                  </a:cubicBezTo>
                  <a:close/>
                  <a:moveTo>
                    <a:pt x="1259" y="78"/>
                  </a:moveTo>
                  <a:cubicBezTo>
                    <a:pt x="608" y="78"/>
                    <a:pt x="78" y="608"/>
                    <a:pt x="78" y="1259"/>
                  </a:cubicBezTo>
                  <a:cubicBezTo>
                    <a:pt x="78" y="1910"/>
                    <a:pt x="608" y="2440"/>
                    <a:pt x="1259" y="2440"/>
                  </a:cubicBezTo>
                  <a:cubicBezTo>
                    <a:pt x="1910" y="2440"/>
                    <a:pt x="2440" y="1910"/>
                    <a:pt x="2440" y="1259"/>
                  </a:cubicBezTo>
                  <a:cubicBezTo>
                    <a:pt x="2440" y="608"/>
                    <a:pt x="1910" y="78"/>
                    <a:pt x="125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71">
              <a:extLst>
                <a:ext uri="{FF2B5EF4-FFF2-40B4-BE49-F238E27FC236}">
                  <a16:creationId xmlns:a16="http://schemas.microsoft.com/office/drawing/2014/main" id="{9D1D1A4A-73DB-ACC2-A5FC-82295C35EA3C}"/>
                </a:ext>
              </a:extLst>
            </p:cNvPr>
            <p:cNvSpPr>
              <a:spLocks noEditPoints="1"/>
            </p:cNvSpPr>
            <p:nvPr/>
          </p:nvSpPr>
          <p:spPr bwMode="auto">
            <a:xfrm>
              <a:off x="4594554" y="3344240"/>
              <a:ext cx="387350" cy="387350"/>
            </a:xfrm>
            <a:custGeom>
              <a:avLst/>
              <a:gdLst>
                <a:gd name="T0" fmla="*/ 1131 w 1804"/>
                <a:gd name="T1" fmla="*/ 1804 h 1804"/>
                <a:gd name="T2" fmla="*/ 673 w 1804"/>
                <a:gd name="T3" fmla="*/ 1804 h 1804"/>
                <a:gd name="T4" fmla="*/ 634 w 1804"/>
                <a:gd name="T5" fmla="*/ 1765 h 1804"/>
                <a:gd name="T6" fmla="*/ 634 w 1804"/>
                <a:gd name="T7" fmla="*/ 1170 h 1804"/>
                <a:gd name="T8" fmla="*/ 39 w 1804"/>
                <a:gd name="T9" fmla="*/ 1170 h 1804"/>
                <a:gd name="T10" fmla="*/ 0 w 1804"/>
                <a:gd name="T11" fmla="*/ 1131 h 1804"/>
                <a:gd name="T12" fmla="*/ 0 w 1804"/>
                <a:gd name="T13" fmla="*/ 673 h 1804"/>
                <a:gd name="T14" fmla="*/ 39 w 1804"/>
                <a:gd name="T15" fmla="*/ 634 h 1804"/>
                <a:gd name="T16" fmla="*/ 634 w 1804"/>
                <a:gd name="T17" fmla="*/ 634 h 1804"/>
                <a:gd name="T18" fmla="*/ 634 w 1804"/>
                <a:gd name="T19" fmla="*/ 39 h 1804"/>
                <a:gd name="T20" fmla="*/ 673 w 1804"/>
                <a:gd name="T21" fmla="*/ 0 h 1804"/>
                <a:gd name="T22" fmla="*/ 1131 w 1804"/>
                <a:gd name="T23" fmla="*/ 0 h 1804"/>
                <a:gd name="T24" fmla="*/ 1170 w 1804"/>
                <a:gd name="T25" fmla="*/ 39 h 1804"/>
                <a:gd name="T26" fmla="*/ 1170 w 1804"/>
                <a:gd name="T27" fmla="*/ 634 h 1804"/>
                <a:gd name="T28" fmla="*/ 1765 w 1804"/>
                <a:gd name="T29" fmla="*/ 634 h 1804"/>
                <a:gd name="T30" fmla="*/ 1804 w 1804"/>
                <a:gd name="T31" fmla="*/ 673 h 1804"/>
                <a:gd name="T32" fmla="*/ 1804 w 1804"/>
                <a:gd name="T33" fmla="*/ 1131 h 1804"/>
                <a:gd name="T34" fmla="*/ 1765 w 1804"/>
                <a:gd name="T35" fmla="*/ 1170 h 1804"/>
                <a:gd name="T36" fmla="*/ 1170 w 1804"/>
                <a:gd name="T37" fmla="*/ 1170 h 1804"/>
                <a:gd name="T38" fmla="*/ 1170 w 1804"/>
                <a:gd name="T39" fmla="*/ 1765 h 1804"/>
                <a:gd name="T40" fmla="*/ 1131 w 1804"/>
                <a:gd name="T41" fmla="*/ 1804 h 1804"/>
                <a:gd name="T42" fmla="*/ 712 w 1804"/>
                <a:gd name="T43" fmla="*/ 1726 h 1804"/>
                <a:gd name="T44" fmla="*/ 1092 w 1804"/>
                <a:gd name="T45" fmla="*/ 1726 h 1804"/>
                <a:gd name="T46" fmla="*/ 1092 w 1804"/>
                <a:gd name="T47" fmla="*/ 1131 h 1804"/>
                <a:gd name="T48" fmla="*/ 1131 w 1804"/>
                <a:gd name="T49" fmla="*/ 1092 h 1804"/>
                <a:gd name="T50" fmla="*/ 1726 w 1804"/>
                <a:gd name="T51" fmla="*/ 1092 h 1804"/>
                <a:gd name="T52" fmla="*/ 1726 w 1804"/>
                <a:gd name="T53" fmla="*/ 712 h 1804"/>
                <a:gd name="T54" fmla="*/ 1131 w 1804"/>
                <a:gd name="T55" fmla="*/ 712 h 1804"/>
                <a:gd name="T56" fmla="*/ 1092 w 1804"/>
                <a:gd name="T57" fmla="*/ 673 h 1804"/>
                <a:gd name="T58" fmla="*/ 1092 w 1804"/>
                <a:gd name="T59" fmla="*/ 78 h 1804"/>
                <a:gd name="T60" fmla="*/ 712 w 1804"/>
                <a:gd name="T61" fmla="*/ 78 h 1804"/>
                <a:gd name="T62" fmla="*/ 712 w 1804"/>
                <a:gd name="T63" fmla="*/ 673 h 1804"/>
                <a:gd name="T64" fmla="*/ 673 w 1804"/>
                <a:gd name="T65" fmla="*/ 712 h 1804"/>
                <a:gd name="T66" fmla="*/ 78 w 1804"/>
                <a:gd name="T67" fmla="*/ 712 h 1804"/>
                <a:gd name="T68" fmla="*/ 78 w 1804"/>
                <a:gd name="T69" fmla="*/ 1092 h 1804"/>
                <a:gd name="T70" fmla="*/ 673 w 1804"/>
                <a:gd name="T71" fmla="*/ 1092 h 1804"/>
                <a:gd name="T72" fmla="*/ 712 w 1804"/>
                <a:gd name="T73" fmla="*/ 1131 h 1804"/>
                <a:gd name="T74" fmla="*/ 712 w 1804"/>
                <a:gd name="T75" fmla="*/ 172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4" h="1804">
                  <a:moveTo>
                    <a:pt x="1131" y="1804"/>
                  </a:moveTo>
                  <a:cubicBezTo>
                    <a:pt x="673" y="1804"/>
                    <a:pt x="673" y="1804"/>
                    <a:pt x="673" y="1804"/>
                  </a:cubicBezTo>
                  <a:cubicBezTo>
                    <a:pt x="652" y="1804"/>
                    <a:pt x="634" y="1786"/>
                    <a:pt x="634" y="1765"/>
                  </a:cubicBezTo>
                  <a:cubicBezTo>
                    <a:pt x="634" y="1170"/>
                    <a:pt x="634" y="1170"/>
                    <a:pt x="634" y="1170"/>
                  </a:cubicBezTo>
                  <a:cubicBezTo>
                    <a:pt x="39" y="1170"/>
                    <a:pt x="39" y="1170"/>
                    <a:pt x="39" y="1170"/>
                  </a:cubicBezTo>
                  <a:cubicBezTo>
                    <a:pt x="18" y="1170"/>
                    <a:pt x="0" y="1152"/>
                    <a:pt x="0" y="1131"/>
                  </a:cubicBezTo>
                  <a:cubicBezTo>
                    <a:pt x="0" y="673"/>
                    <a:pt x="0" y="673"/>
                    <a:pt x="0" y="673"/>
                  </a:cubicBezTo>
                  <a:cubicBezTo>
                    <a:pt x="0" y="652"/>
                    <a:pt x="18" y="634"/>
                    <a:pt x="39" y="634"/>
                  </a:cubicBezTo>
                  <a:cubicBezTo>
                    <a:pt x="634" y="634"/>
                    <a:pt x="634" y="634"/>
                    <a:pt x="634" y="634"/>
                  </a:cubicBezTo>
                  <a:cubicBezTo>
                    <a:pt x="634" y="39"/>
                    <a:pt x="634" y="39"/>
                    <a:pt x="634" y="39"/>
                  </a:cubicBezTo>
                  <a:cubicBezTo>
                    <a:pt x="634" y="18"/>
                    <a:pt x="652" y="0"/>
                    <a:pt x="673" y="0"/>
                  </a:cubicBezTo>
                  <a:cubicBezTo>
                    <a:pt x="1131" y="0"/>
                    <a:pt x="1131" y="0"/>
                    <a:pt x="1131" y="0"/>
                  </a:cubicBezTo>
                  <a:cubicBezTo>
                    <a:pt x="1152" y="0"/>
                    <a:pt x="1170" y="18"/>
                    <a:pt x="1170" y="39"/>
                  </a:cubicBezTo>
                  <a:cubicBezTo>
                    <a:pt x="1170" y="634"/>
                    <a:pt x="1170" y="634"/>
                    <a:pt x="1170" y="634"/>
                  </a:cubicBezTo>
                  <a:cubicBezTo>
                    <a:pt x="1765" y="634"/>
                    <a:pt x="1765" y="634"/>
                    <a:pt x="1765" y="634"/>
                  </a:cubicBezTo>
                  <a:cubicBezTo>
                    <a:pt x="1786" y="634"/>
                    <a:pt x="1804" y="652"/>
                    <a:pt x="1804" y="673"/>
                  </a:cubicBezTo>
                  <a:cubicBezTo>
                    <a:pt x="1804" y="1131"/>
                    <a:pt x="1804" y="1131"/>
                    <a:pt x="1804" y="1131"/>
                  </a:cubicBezTo>
                  <a:cubicBezTo>
                    <a:pt x="1804" y="1152"/>
                    <a:pt x="1786" y="1170"/>
                    <a:pt x="1765" y="1170"/>
                  </a:cubicBezTo>
                  <a:cubicBezTo>
                    <a:pt x="1170" y="1170"/>
                    <a:pt x="1170" y="1170"/>
                    <a:pt x="1170" y="1170"/>
                  </a:cubicBezTo>
                  <a:cubicBezTo>
                    <a:pt x="1170" y="1765"/>
                    <a:pt x="1170" y="1765"/>
                    <a:pt x="1170" y="1765"/>
                  </a:cubicBezTo>
                  <a:cubicBezTo>
                    <a:pt x="1170" y="1786"/>
                    <a:pt x="1152" y="1804"/>
                    <a:pt x="1131" y="1804"/>
                  </a:cubicBezTo>
                  <a:close/>
                  <a:moveTo>
                    <a:pt x="712" y="1726"/>
                  </a:moveTo>
                  <a:cubicBezTo>
                    <a:pt x="1092" y="1726"/>
                    <a:pt x="1092" y="1726"/>
                    <a:pt x="1092" y="1726"/>
                  </a:cubicBezTo>
                  <a:cubicBezTo>
                    <a:pt x="1092" y="1131"/>
                    <a:pt x="1092" y="1131"/>
                    <a:pt x="1092" y="1131"/>
                  </a:cubicBezTo>
                  <a:cubicBezTo>
                    <a:pt x="1092" y="1109"/>
                    <a:pt x="1109" y="1092"/>
                    <a:pt x="1131" y="1092"/>
                  </a:cubicBezTo>
                  <a:cubicBezTo>
                    <a:pt x="1726" y="1092"/>
                    <a:pt x="1726" y="1092"/>
                    <a:pt x="1726" y="1092"/>
                  </a:cubicBezTo>
                  <a:cubicBezTo>
                    <a:pt x="1726" y="712"/>
                    <a:pt x="1726" y="712"/>
                    <a:pt x="1726" y="712"/>
                  </a:cubicBezTo>
                  <a:cubicBezTo>
                    <a:pt x="1131" y="712"/>
                    <a:pt x="1131" y="712"/>
                    <a:pt x="1131" y="712"/>
                  </a:cubicBezTo>
                  <a:cubicBezTo>
                    <a:pt x="1109" y="712"/>
                    <a:pt x="1092" y="695"/>
                    <a:pt x="1092" y="673"/>
                  </a:cubicBezTo>
                  <a:cubicBezTo>
                    <a:pt x="1092" y="78"/>
                    <a:pt x="1092" y="78"/>
                    <a:pt x="1092" y="78"/>
                  </a:cubicBezTo>
                  <a:cubicBezTo>
                    <a:pt x="712" y="78"/>
                    <a:pt x="712" y="78"/>
                    <a:pt x="712" y="78"/>
                  </a:cubicBezTo>
                  <a:cubicBezTo>
                    <a:pt x="712" y="673"/>
                    <a:pt x="712" y="673"/>
                    <a:pt x="712" y="673"/>
                  </a:cubicBezTo>
                  <a:cubicBezTo>
                    <a:pt x="712" y="695"/>
                    <a:pt x="695" y="712"/>
                    <a:pt x="673" y="712"/>
                  </a:cubicBezTo>
                  <a:cubicBezTo>
                    <a:pt x="78" y="712"/>
                    <a:pt x="78" y="712"/>
                    <a:pt x="78" y="712"/>
                  </a:cubicBezTo>
                  <a:cubicBezTo>
                    <a:pt x="78" y="1092"/>
                    <a:pt x="78" y="1092"/>
                    <a:pt x="78" y="1092"/>
                  </a:cubicBezTo>
                  <a:cubicBezTo>
                    <a:pt x="673" y="1092"/>
                    <a:pt x="673" y="1092"/>
                    <a:pt x="673" y="1092"/>
                  </a:cubicBezTo>
                  <a:cubicBezTo>
                    <a:pt x="695" y="1092"/>
                    <a:pt x="712" y="1109"/>
                    <a:pt x="712" y="1131"/>
                  </a:cubicBezTo>
                  <a:lnTo>
                    <a:pt x="712" y="17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Date Placeholder 12">
            <a:extLst>
              <a:ext uri="{FF2B5EF4-FFF2-40B4-BE49-F238E27FC236}">
                <a16:creationId xmlns:a16="http://schemas.microsoft.com/office/drawing/2014/main" id="{51249986-DC67-4FB3-C1DC-B92137C5CB66}"/>
              </a:ext>
            </a:extLst>
          </p:cNvPr>
          <p:cNvSpPr>
            <a:spLocks noGrp="1"/>
          </p:cNvSpPr>
          <p:nvPr>
            <p:ph type="dt" sz="half" idx="2"/>
          </p:nvPr>
        </p:nvSpPr>
        <p:spPr/>
        <p:txBody>
          <a:bodyPr/>
          <a:lstStyle/>
          <a:p>
            <a:r>
              <a:rPr lang="sr-Latn-RS"/>
              <a:t>Vertikalna ograničenja | Marija Zrno Prošić</a:t>
            </a:r>
            <a:endParaRPr lang="en-GB" dirty="0"/>
          </a:p>
        </p:txBody>
      </p:sp>
      <p:sp>
        <p:nvSpPr>
          <p:cNvPr id="14" name="Footer Placeholder 13">
            <a:extLst>
              <a:ext uri="{FF2B5EF4-FFF2-40B4-BE49-F238E27FC236}">
                <a16:creationId xmlns:a16="http://schemas.microsoft.com/office/drawing/2014/main" id="{5D0B49E5-8936-D5D8-40E4-4CF2EED73805}"/>
              </a:ext>
            </a:extLst>
          </p:cNvPr>
          <p:cNvSpPr>
            <a:spLocks noGrp="1"/>
          </p:cNvSpPr>
          <p:nvPr>
            <p:ph type="ftr" sz="quarter" idx="3"/>
          </p:nvPr>
        </p:nvSpPr>
        <p:spPr>
          <a:xfrm>
            <a:off x="882000" y="6264000"/>
            <a:ext cx="7481153" cy="594000"/>
          </a:xfrm>
        </p:spPr>
        <p:txBody>
          <a:bodyPr/>
          <a:lstStyle/>
          <a:p>
            <a:r>
              <a:rPr lang="en-US"/>
              <a:t>Odvjetničko društvo Bardek, Lisac, Mušec, Skoko i partneri d.o.o. u suradnji s CMS Reich-Rohrwig Hainz (CMS Hrvatska)</a:t>
            </a:r>
            <a:endParaRPr lang="en-GB" dirty="0"/>
          </a:p>
        </p:txBody>
      </p:sp>
      <p:sp>
        <p:nvSpPr>
          <p:cNvPr id="17" name="Slide Number Placeholder 4">
            <a:extLst>
              <a:ext uri="{FF2B5EF4-FFF2-40B4-BE49-F238E27FC236}">
                <a16:creationId xmlns:a16="http://schemas.microsoft.com/office/drawing/2014/main" id="{6BBE5A38-E9CC-96BB-FB77-332EBF9408FB}"/>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0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el 5">
            <a:extLst>
              <a:ext uri="{FF2B5EF4-FFF2-40B4-BE49-F238E27FC236}">
                <a16:creationId xmlns:a16="http://schemas.microsoft.com/office/drawing/2014/main" id="{356C18C4-1A1E-6CE4-F7FF-84D690E63E0B}"/>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rgbClr val="000000"/>
                </a:solidFill>
                <a:effectLst/>
                <a:uLnTx/>
                <a:uFillTx/>
                <a:latin typeface="Arial"/>
                <a:ea typeface="+mj-ea"/>
                <a:cs typeface="+mj-cs"/>
              </a:rPr>
              <a:t>Nametanje robne marke jednog dobavljača („single </a:t>
            </a:r>
            <a:r>
              <a:rPr kumimoji="0" lang="hr-HR" sz="2800" i="0" u="none" strike="noStrike" kern="1200" cap="none" spc="0" normalizeH="0" baseline="0" noProof="0" dirty="0" err="1">
                <a:ln>
                  <a:noFill/>
                </a:ln>
                <a:solidFill>
                  <a:srgbClr val="000000"/>
                </a:solidFill>
                <a:effectLst/>
                <a:uLnTx/>
                <a:uFillTx/>
                <a:latin typeface="Arial"/>
                <a:ea typeface="+mj-ea"/>
                <a:cs typeface="+mj-cs"/>
              </a:rPr>
              <a:t>branding</a:t>
            </a:r>
            <a:r>
              <a:rPr kumimoji="0" lang="hr-HR" sz="2800" i="0" u="none" strike="noStrike" kern="1200" cap="none" spc="0" normalizeH="0" baseline="0" noProof="0" dirty="0">
                <a:ln>
                  <a:noFill/>
                </a:ln>
                <a:solidFill>
                  <a:srgbClr val="000000"/>
                </a:solidFill>
                <a:effectLst/>
                <a:uLnTx/>
                <a:uFillTx/>
                <a:latin typeface="Arial"/>
                <a:ea typeface="+mj-ea"/>
                <a:cs typeface="+mj-cs"/>
              </a:rPr>
              <a:t>“)</a:t>
            </a:r>
            <a:endParaRPr kumimoji="0" lang="en-GB" sz="2800" i="0" u="none" strike="noStrike" kern="1200" cap="none" spc="0" normalizeH="0" baseline="0" noProof="0" dirty="0">
              <a:ln>
                <a:noFill/>
              </a:ln>
              <a:solidFill>
                <a:srgbClr val="000000"/>
              </a:solidFill>
              <a:effectLst/>
              <a:uLnTx/>
              <a:uFillTx/>
              <a:latin typeface="Arial"/>
              <a:ea typeface="+mj-ea"/>
              <a:cs typeface="+mj-cs"/>
            </a:endParaRPr>
          </a:p>
        </p:txBody>
      </p:sp>
      <p:sp>
        <p:nvSpPr>
          <p:cNvPr id="15" name="Footer Placeholder 3">
            <a:extLst>
              <a:ext uri="{FF2B5EF4-FFF2-40B4-BE49-F238E27FC236}">
                <a16:creationId xmlns:a16="http://schemas.microsoft.com/office/drawing/2014/main" id="{B6CE3769-3F08-3CEA-F66C-3394DD003D48}"/>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9" name="TextBox 8">
            <a:extLst>
              <a:ext uri="{FF2B5EF4-FFF2-40B4-BE49-F238E27FC236}">
                <a16:creationId xmlns:a16="http://schemas.microsoft.com/office/drawing/2014/main" id="{866DD017-A216-CEAA-2F99-32BB03FA8DC1}"/>
              </a:ext>
            </a:extLst>
          </p:cNvPr>
          <p:cNvSpPr txBox="1"/>
          <p:nvPr/>
        </p:nvSpPr>
        <p:spPr>
          <a:xfrm>
            <a:off x="593725" y="1815482"/>
            <a:ext cx="8716047" cy="4241610"/>
          </a:xfrm>
          <a:prstGeom prst="rect">
            <a:avLst/>
          </a:prstGeom>
          <a:noFill/>
          <a:ln>
            <a:noFill/>
          </a:ln>
        </p:spPr>
        <p:txBody>
          <a:bodyPr wrap="square" rtlCol="0" anchor="ctr">
            <a:spAutoFit/>
          </a:bodyPr>
          <a:lstStyle/>
          <a:p>
            <a:pPr marL="914400" marR="0" lvl="0" indent="-4572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Dobavljač ima tržišni udio 35%</a:t>
            </a:r>
          </a:p>
          <a:p>
            <a:pPr marL="914400" marR="0" lvl="0" indent="-4572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80% proizvoda prodaje temeljem ugovorne obveze za kupce (75% potreba kupca)</a:t>
            </a:r>
          </a:p>
          <a:p>
            <a:pPr marL="914400" marR="0" lvl="0" indent="-4572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Zauzvrat nudi financiranje po povoljnim uvjetima</a:t>
            </a:r>
          </a:p>
          <a:p>
            <a:pPr marL="914400" marR="0" lvl="0" indent="-4572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Ugovori na 5 godina</a:t>
            </a:r>
          </a:p>
          <a:p>
            <a:pPr marL="914400" marR="0" lvl="0" indent="-4572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Nakon 2 godine, mogućnost raskida sa 6-mj. rokom, ako otplate zajam i vrate opremu </a:t>
            </a:r>
          </a:p>
          <a:p>
            <a:pPr marL="914400" marR="0" lvl="0" indent="-4572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Nakon 5 godina, oprema prelazi u vlasništvo kupca</a:t>
            </a:r>
          </a:p>
        </p:txBody>
      </p:sp>
      <p:sp>
        <p:nvSpPr>
          <p:cNvPr id="10" name="Rechteck 14">
            <a:extLst>
              <a:ext uri="{FF2B5EF4-FFF2-40B4-BE49-F238E27FC236}">
                <a16:creationId xmlns:a16="http://schemas.microsoft.com/office/drawing/2014/main" id="{361E0D8E-D06D-C8FF-1365-E105030E1328}"/>
              </a:ext>
            </a:extLst>
          </p:cNvPr>
          <p:cNvSpPr/>
          <p:nvPr/>
        </p:nvSpPr>
        <p:spPr>
          <a:xfrm>
            <a:off x="575999" y="1383764"/>
            <a:ext cx="11010070" cy="307777"/>
          </a:xfrm>
          <a:prstGeom prst="rect">
            <a:avLst/>
          </a:prstGeom>
        </p:spPr>
        <p:txBody>
          <a:bodyPr wrap="square" lIns="0" tIns="0" rIns="0" bIns="0">
            <a:spAutoFit/>
          </a:bodyPr>
          <a:lstStyle/>
          <a:p>
            <a:pPr marL="0" marR="0" lvl="0" indent="0" algn="l" defTabSz="913398"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black"/>
                </a:solidFill>
                <a:effectLst/>
                <a:uLnTx/>
                <a:uFillTx/>
                <a:latin typeface="Arial"/>
                <a:ea typeface="+mn-ea"/>
                <a:cs typeface="+mn-cs"/>
              </a:rPr>
              <a:t>Primjer: </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2" name="Oval 11">
            <a:extLst>
              <a:ext uri="{FF2B5EF4-FFF2-40B4-BE49-F238E27FC236}">
                <a16:creationId xmlns:a16="http://schemas.microsoft.com/office/drawing/2014/main" id="{04DA7A1E-CCF0-5971-8DE9-E45E44C3B70D}"/>
              </a:ext>
            </a:extLst>
          </p:cNvPr>
          <p:cNvSpPr/>
          <p:nvPr/>
        </p:nvSpPr>
        <p:spPr>
          <a:xfrm>
            <a:off x="9538715" y="4346168"/>
            <a:ext cx="1800685" cy="1800685"/>
          </a:xfrm>
          <a:prstGeom prst="ellipse">
            <a:avLst/>
          </a:prstGeom>
          <a:solidFill>
            <a:srgbClr val="0D535F"/>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7B2A376B-9728-1D5D-6887-E213CA5557C5}"/>
              </a:ext>
            </a:extLst>
          </p:cNvPr>
          <p:cNvSpPr txBox="1"/>
          <p:nvPr/>
        </p:nvSpPr>
        <p:spPr>
          <a:xfrm>
            <a:off x="9652000" y="4967111"/>
            <a:ext cx="1687400" cy="400110"/>
          </a:xfrm>
          <a:prstGeom prst="rect">
            <a:avLst/>
          </a:prstGeom>
          <a:noFill/>
        </p:spPr>
        <p:txBody>
          <a:bodyPr wrap="square" rtlCol="0">
            <a:spAutoFit/>
          </a:bodyPr>
          <a:lstStyle/>
          <a:p>
            <a:r>
              <a:rPr lang="hr-HR" sz="2000" b="1" dirty="0">
                <a:solidFill>
                  <a:schemeClr val="bg1"/>
                </a:solidFill>
              </a:rPr>
              <a:t>Opravdano?</a:t>
            </a:r>
            <a:endParaRPr lang="en-US" sz="2000" b="1" dirty="0">
              <a:solidFill>
                <a:schemeClr val="bg1"/>
              </a:solidFill>
            </a:endParaRPr>
          </a:p>
        </p:txBody>
      </p:sp>
      <p:sp>
        <p:nvSpPr>
          <p:cNvPr id="27" name="Date Placeholder 26">
            <a:extLst>
              <a:ext uri="{FF2B5EF4-FFF2-40B4-BE49-F238E27FC236}">
                <a16:creationId xmlns:a16="http://schemas.microsoft.com/office/drawing/2014/main" id="{11423495-B49D-5576-888C-9B4F5BB01560}"/>
              </a:ext>
            </a:extLst>
          </p:cNvPr>
          <p:cNvSpPr>
            <a:spLocks noGrp="1"/>
          </p:cNvSpPr>
          <p:nvPr>
            <p:ph type="dt" sz="half" idx="14"/>
          </p:nvPr>
        </p:nvSpPr>
        <p:spPr/>
        <p:txBody>
          <a:bodyPr/>
          <a:lstStyle/>
          <a:p>
            <a:r>
              <a:rPr lang="sr-Latn-RS"/>
              <a:t>Vertikalna ograničenja | Marija Zrno Prošić</a:t>
            </a:r>
            <a:endParaRPr lang="en-GB" dirty="0"/>
          </a:p>
        </p:txBody>
      </p:sp>
      <p:sp>
        <p:nvSpPr>
          <p:cNvPr id="30" name="Slide Number Placeholder 4">
            <a:extLst>
              <a:ext uri="{FF2B5EF4-FFF2-40B4-BE49-F238E27FC236}">
                <a16:creationId xmlns:a16="http://schemas.microsoft.com/office/drawing/2014/main" id="{6CD65EA3-9F40-734F-EB7E-C257E8F72B0B}"/>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00252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64C23B-19AF-DC36-AE1C-736D21377739}"/>
              </a:ext>
            </a:extLst>
          </p:cNvPr>
          <p:cNvSpPr>
            <a:spLocks noGrp="1"/>
          </p:cNvSpPr>
          <p:nvPr>
            <p:ph type="ftr" sz="quarter" idx="10"/>
          </p:nvPr>
        </p:nvSpPr>
        <p:spPr>
          <a:xfrm>
            <a:off x="882000" y="6264000"/>
            <a:ext cx="7147589" cy="594000"/>
          </a:xfrm>
        </p:spPr>
        <p:txBody>
          <a:bodyPr/>
          <a:lstStyle/>
          <a:p>
            <a:r>
              <a:rPr lang="de-DE" dirty="0" err="1"/>
              <a:t>Odvjetničko</a:t>
            </a:r>
            <a:r>
              <a:rPr lang="de-DE" dirty="0"/>
              <a:t> </a:t>
            </a:r>
            <a:r>
              <a:rPr lang="de-DE" dirty="0" err="1"/>
              <a:t>društvo</a:t>
            </a:r>
            <a:r>
              <a:rPr lang="de-DE" dirty="0"/>
              <a:t> Bardek, Lisac, Mušec, Skoko i </a:t>
            </a:r>
            <a:r>
              <a:rPr lang="de-DE" dirty="0" err="1"/>
              <a:t>partneri</a:t>
            </a:r>
            <a:r>
              <a:rPr lang="de-DE" dirty="0"/>
              <a:t> d.o.o. u </a:t>
            </a:r>
            <a:r>
              <a:rPr lang="de-DE" dirty="0" err="1"/>
              <a:t>suradnji</a:t>
            </a:r>
            <a:r>
              <a:rPr lang="de-DE" dirty="0"/>
              <a:t> s CMS Reich-Rohrwig Hainz (CMS Hrvatska)</a:t>
            </a:r>
          </a:p>
        </p:txBody>
      </p:sp>
      <p:sp>
        <p:nvSpPr>
          <p:cNvPr id="3" name="Slide Number Placeholder 2">
            <a:extLst>
              <a:ext uri="{FF2B5EF4-FFF2-40B4-BE49-F238E27FC236}">
                <a16:creationId xmlns:a16="http://schemas.microsoft.com/office/drawing/2014/main" id="{C67E553C-EF8D-9FE2-AC88-C35743317BED}"/>
              </a:ext>
            </a:extLst>
          </p:cNvPr>
          <p:cNvSpPr>
            <a:spLocks noGrp="1"/>
          </p:cNvSpPr>
          <p:nvPr>
            <p:ph type="sldNum" sz="quarter" idx="11"/>
          </p:nvPr>
        </p:nvSpPr>
        <p:spPr/>
        <p:txBody>
          <a:bodyPr/>
          <a:lstStyle/>
          <a:p>
            <a:fld id="{586824BF-3B93-454D-8CFC-2835FAC2A0AB}" type="slidenum">
              <a:rPr lang="de-DE" smtClean="0"/>
              <a:pPr/>
              <a:t>18</a:t>
            </a:fld>
            <a:endParaRPr lang="de-DE" dirty="0"/>
          </a:p>
        </p:txBody>
      </p:sp>
      <p:sp>
        <p:nvSpPr>
          <p:cNvPr id="4" name="Date Placeholder 3">
            <a:extLst>
              <a:ext uri="{FF2B5EF4-FFF2-40B4-BE49-F238E27FC236}">
                <a16:creationId xmlns:a16="http://schemas.microsoft.com/office/drawing/2014/main" id="{D3B35CF1-7C03-F0D8-9FDB-C2C0DE6D4C17}"/>
              </a:ext>
            </a:extLst>
          </p:cNvPr>
          <p:cNvSpPr>
            <a:spLocks noGrp="1"/>
          </p:cNvSpPr>
          <p:nvPr>
            <p:ph type="dt" sz="half" idx="12"/>
          </p:nvPr>
        </p:nvSpPr>
        <p:spPr/>
        <p:txBody>
          <a:bodyPr/>
          <a:lstStyle/>
          <a:p>
            <a:r>
              <a:rPr lang="sr-Latn-RS"/>
              <a:t>Vertikalna ograničenja | Marija Zrno Prošić</a:t>
            </a:r>
            <a:endParaRPr lang="en-GB" dirty="0"/>
          </a:p>
        </p:txBody>
      </p:sp>
      <p:pic>
        <p:nvPicPr>
          <p:cNvPr id="6" name="Picture 5">
            <a:extLst>
              <a:ext uri="{FF2B5EF4-FFF2-40B4-BE49-F238E27FC236}">
                <a16:creationId xmlns:a16="http://schemas.microsoft.com/office/drawing/2014/main" id="{EC279A3C-FE4C-1121-C70D-F3C742816E7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sp>
        <p:nvSpPr>
          <p:cNvPr id="9" name="Rectangle 8">
            <a:extLst>
              <a:ext uri="{FF2B5EF4-FFF2-40B4-BE49-F238E27FC236}">
                <a16:creationId xmlns:a16="http://schemas.microsoft.com/office/drawing/2014/main" id="{72C254EA-0545-217A-9D82-C3E8FBA0C331}"/>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Je li </a:t>
            </a:r>
            <a:r>
              <a:rPr lang="en-US" sz="3600" b="1" dirty="0" err="1">
                <a:solidFill>
                  <a:srgbClr val="5B5B5B"/>
                </a:solidFill>
              </a:rPr>
              <a:t>opravdano</a:t>
            </a:r>
            <a:r>
              <a:rPr lang="en-US" sz="3600" b="1" dirty="0">
                <a:solidFill>
                  <a:srgbClr val="5B5B5B"/>
                </a:solidFill>
              </a:rPr>
              <a:t>?</a:t>
            </a:r>
          </a:p>
        </p:txBody>
      </p:sp>
      <p:sp>
        <p:nvSpPr>
          <p:cNvPr id="10" name="Rectangle 9">
            <a:extLst>
              <a:ext uri="{FF2B5EF4-FFF2-40B4-BE49-F238E27FC236}">
                <a16:creationId xmlns:a16="http://schemas.microsoft.com/office/drawing/2014/main" id="{14F8A146-5D92-8E9D-18C0-5C5C46FA388C}"/>
              </a:ext>
            </a:extLst>
          </p:cNvPr>
          <p:cNvSpPr/>
          <p:nvPr>
            <p:custDataLst>
              <p:tags r:id="rId4"/>
            </p:custDataLst>
          </p:nvPr>
        </p:nvSpPr>
        <p:spPr>
          <a:xfrm>
            <a:off x="3200400" y="5839874"/>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poll results on this slide.</a:t>
            </a:r>
          </a:p>
        </p:txBody>
      </p:sp>
      <p:pic>
        <p:nvPicPr>
          <p:cNvPr id="21" name="Picture 20">
            <a:extLst>
              <a:ext uri="{FF2B5EF4-FFF2-40B4-BE49-F238E27FC236}">
                <a16:creationId xmlns:a16="http://schemas.microsoft.com/office/drawing/2014/main" id="{970162D3-C127-E62F-DBF1-94A1839ADC78}"/>
              </a:ext>
            </a:extLst>
          </p:cNvPr>
          <p:cNvPicPr>
            <a:picLocks/>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283823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A1A9B9D-AE3E-8049-52F2-ECF115906F29}"/>
              </a:ext>
            </a:extLst>
          </p:cNvPr>
          <p:cNvGrpSpPr>
            <a:grpSpLocks noChangeAspect="1"/>
          </p:cNvGrpSpPr>
          <p:nvPr/>
        </p:nvGrpSpPr>
        <p:grpSpPr bwMode="auto">
          <a:xfrm>
            <a:off x="7345842" y="1"/>
            <a:ext cx="4848223" cy="6857999"/>
            <a:chOff x="786" y="18"/>
            <a:chExt cx="3054" cy="4320"/>
          </a:xfrm>
          <a:solidFill>
            <a:srgbClr val="E7EEEF"/>
          </a:solidFill>
        </p:grpSpPr>
        <p:sp>
          <p:nvSpPr>
            <p:cNvPr id="4" name="Freeform 5">
              <a:extLst>
                <a:ext uri="{FF2B5EF4-FFF2-40B4-BE49-F238E27FC236}">
                  <a16:creationId xmlns:a16="http://schemas.microsoft.com/office/drawing/2014/main" id="{9C7D2D13-E790-3594-6C2F-F8FE056C6783}"/>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6">
              <a:extLst>
                <a:ext uri="{FF2B5EF4-FFF2-40B4-BE49-F238E27FC236}">
                  <a16:creationId xmlns:a16="http://schemas.microsoft.com/office/drawing/2014/main" id="{8611101C-580E-DACD-06E6-EAC15E802A47}"/>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itel 5">
            <a:extLst>
              <a:ext uri="{FF2B5EF4-FFF2-40B4-BE49-F238E27FC236}">
                <a16:creationId xmlns:a16="http://schemas.microsoft.com/office/drawing/2014/main" id="{356C18C4-1A1E-6CE4-F7FF-84D690E63E0B}"/>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rgbClr val="000000"/>
                </a:solidFill>
                <a:effectLst/>
                <a:uLnTx/>
                <a:uFillTx/>
                <a:latin typeface="Arial"/>
                <a:ea typeface="+mj-ea"/>
                <a:cs typeface="+mj-cs"/>
              </a:rPr>
              <a:t>Nametanje robne marke jednog dobavljača („single </a:t>
            </a:r>
            <a:r>
              <a:rPr kumimoji="0" lang="hr-HR" sz="2800" i="0" u="none" strike="noStrike" kern="1200" cap="none" spc="0" normalizeH="0" baseline="0" noProof="0" dirty="0" err="1">
                <a:ln>
                  <a:noFill/>
                </a:ln>
                <a:solidFill>
                  <a:srgbClr val="000000"/>
                </a:solidFill>
                <a:effectLst/>
                <a:uLnTx/>
                <a:uFillTx/>
                <a:latin typeface="Arial"/>
                <a:ea typeface="+mj-ea"/>
                <a:cs typeface="+mj-cs"/>
              </a:rPr>
              <a:t>branding</a:t>
            </a:r>
            <a:r>
              <a:rPr kumimoji="0" lang="hr-HR" sz="2800" i="0" u="none" strike="noStrike" kern="1200" cap="none" spc="0" normalizeH="0" baseline="0" noProof="0" dirty="0">
                <a:ln>
                  <a:noFill/>
                </a:ln>
                <a:solidFill>
                  <a:srgbClr val="000000"/>
                </a:solidFill>
                <a:effectLst/>
                <a:uLnTx/>
                <a:uFillTx/>
                <a:latin typeface="Arial"/>
                <a:ea typeface="+mj-ea"/>
                <a:cs typeface="+mj-cs"/>
              </a:rPr>
              <a:t>“)</a:t>
            </a:r>
          </a:p>
        </p:txBody>
      </p:sp>
      <p:sp>
        <p:nvSpPr>
          <p:cNvPr id="15" name="Footer Placeholder 3">
            <a:extLst>
              <a:ext uri="{FF2B5EF4-FFF2-40B4-BE49-F238E27FC236}">
                <a16:creationId xmlns:a16="http://schemas.microsoft.com/office/drawing/2014/main" id="{B6CE3769-3F08-3CEA-F66C-3394DD003D48}"/>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9" name="TextBox 8">
            <a:extLst>
              <a:ext uri="{FF2B5EF4-FFF2-40B4-BE49-F238E27FC236}">
                <a16:creationId xmlns:a16="http://schemas.microsoft.com/office/drawing/2014/main" id="{AF2736B1-ACC0-7F90-891B-9FD3D1281427}"/>
              </a:ext>
            </a:extLst>
          </p:cNvPr>
          <p:cNvSpPr txBox="1"/>
          <p:nvPr/>
        </p:nvSpPr>
        <p:spPr>
          <a:xfrm>
            <a:off x="575999" y="1964591"/>
            <a:ext cx="9931509" cy="3882538"/>
          </a:xfrm>
          <a:prstGeom prst="rect">
            <a:avLst/>
          </a:prstGeom>
          <a:noFill/>
          <a:ln>
            <a:noFill/>
          </a:ln>
        </p:spPr>
        <p:txBody>
          <a:bodyPr wrap="square" rtlCol="0" anchor="ctr">
            <a:spAutoFit/>
          </a:bodyPr>
          <a:lstStyle/>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Postotak tržišta koji veže dobavljač (~21%)</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Položaj konkurenata (velik broj manjih, neki s 20%) </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Ulazak novih (u zadnje 3 godine ušla 2 nova - preuzeli kupce otplatom zajma)</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Ukupna vezanost tržišta (dobavljač + slični ugovori drugih = ~49%)</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Kupci teško dobivaju kredite / pribavljaju sredstva na dr. način</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Učinkovitosti (bolje planiranje proizvodnje + smanjenje troškova transporta)</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Stvarna mogućnost ranog raskida ugovora</a:t>
            </a:r>
          </a:p>
        </p:txBody>
      </p:sp>
      <p:sp>
        <p:nvSpPr>
          <p:cNvPr id="10" name="Rechteck 14">
            <a:extLst>
              <a:ext uri="{FF2B5EF4-FFF2-40B4-BE49-F238E27FC236}">
                <a16:creationId xmlns:a16="http://schemas.microsoft.com/office/drawing/2014/main" id="{F0EFDACC-1BD6-6C83-3EF7-85C9669854E4}"/>
              </a:ext>
            </a:extLst>
          </p:cNvPr>
          <p:cNvSpPr/>
          <p:nvPr/>
        </p:nvSpPr>
        <p:spPr>
          <a:xfrm>
            <a:off x="575999" y="1383764"/>
            <a:ext cx="11010070" cy="307777"/>
          </a:xfrm>
          <a:prstGeom prst="rect">
            <a:avLst/>
          </a:prstGeom>
        </p:spPr>
        <p:txBody>
          <a:bodyPr wrap="square" lIns="0" tIns="0" rIns="0" bIns="0">
            <a:spAutoFit/>
          </a:bodyPr>
          <a:lstStyle/>
          <a:p>
            <a:pPr marL="0" marR="0" lvl="0" indent="0" algn="l" defTabSz="913398"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black"/>
                </a:solidFill>
                <a:effectLst/>
                <a:uLnTx/>
                <a:uFillTx/>
                <a:latin typeface="Arial"/>
                <a:ea typeface="+mn-ea"/>
                <a:cs typeface="+mn-cs"/>
              </a:rPr>
              <a:t>Dodatne okolnosti:</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1" name="Date Placeholder 10">
            <a:extLst>
              <a:ext uri="{FF2B5EF4-FFF2-40B4-BE49-F238E27FC236}">
                <a16:creationId xmlns:a16="http://schemas.microsoft.com/office/drawing/2014/main" id="{EB211392-2657-155F-D135-B4B5773C76ED}"/>
              </a:ext>
            </a:extLst>
          </p:cNvPr>
          <p:cNvSpPr>
            <a:spLocks noGrp="1"/>
          </p:cNvSpPr>
          <p:nvPr>
            <p:ph type="dt" sz="half" idx="14"/>
          </p:nvPr>
        </p:nvSpPr>
        <p:spPr/>
        <p:txBody>
          <a:bodyPr/>
          <a:lstStyle/>
          <a:p>
            <a:r>
              <a:rPr lang="sr-Latn-RS"/>
              <a:t>Vertikalna ograničenja | Marija Zrno Prošić</a:t>
            </a:r>
            <a:endParaRPr lang="en-GB" dirty="0"/>
          </a:p>
        </p:txBody>
      </p:sp>
      <p:sp>
        <p:nvSpPr>
          <p:cNvPr id="14" name="Slide Number Placeholder 4">
            <a:extLst>
              <a:ext uri="{FF2B5EF4-FFF2-40B4-BE49-F238E27FC236}">
                <a16:creationId xmlns:a16="http://schemas.microsoft.com/office/drawing/2014/main" id="{A44769D4-EABE-A2AA-A4C3-02CEEBFC0EF4}"/>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28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22892" y="539385"/>
            <a:ext cx="11040000" cy="720000"/>
          </a:xfrm>
        </p:spPr>
        <p:txBody>
          <a:bodyPr/>
          <a:lstStyle/>
          <a:p>
            <a:pPr marL="0" indent="0">
              <a:buNone/>
            </a:pPr>
            <a:r>
              <a:rPr kumimoji="0" lang="pl-PL" sz="2800" i="0" u="none" strike="noStrike" kern="1200" cap="none" spc="0" normalizeH="0" baseline="0" noProof="0" dirty="0">
                <a:ln>
                  <a:noFill/>
                </a:ln>
                <a:solidFill>
                  <a:prstClr val="black"/>
                </a:solidFill>
                <a:effectLst/>
                <a:uLnTx/>
                <a:uFillTx/>
                <a:latin typeface="Arial" pitchFamily="34" charset="0"/>
                <a:cs typeface="Arial" pitchFamily="34" charset="0"/>
              </a:rPr>
              <a:t>Procjena vertikalnih ograničenja – pojednostavljen prikaz</a:t>
            </a:r>
          </a:p>
        </p:txBody>
      </p:sp>
      <p:sp>
        <p:nvSpPr>
          <p:cNvPr id="9" name="Footer Placeholder 3">
            <a:extLst>
              <a:ext uri="{FF2B5EF4-FFF2-40B4-BE49-F238E27FC236}">
                <a16:creationId xmlns:a16="http://schemas.microsoft.com/office/drawing/2014/main" id="{1A23AF82-A318-C932-3DD1-C3B423AED86B}"/>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12" name="TextBox 11">
            <a:extLst>
              <a:ext uri="{FF2B5EF4-FFF2-40B4-BE49-F238E27FC236}">
                <a16:creationId xmlns:a16="http://schemas.microsoft.com/office/drawing/2014/main" id="{870F7370-7519-E436-1B55-0F09E690F0DF}"/>
              </a:ext>
            </a:extLst>
          </p:cNvPr>
          <p:cNvSpPr txBox="1"/>
          <p:nvPr/>
        </p:nvSpPr>
        <p:spPr>
          <a:xfrm>
            <a:off x="622892" y="1601827"/>
            <a:ext cx="3609152" cy="416204"/>
          </a:xfrm>
          <a:prstGeom prst="rect">
            <a:avLst/>
          </a:prstGeom>
          <a:noFill/>
          <a:ln>
            <a:solidFill>
              <a:schemeClr val="accent1"/>
            </a:solidFill>
          </a:ln>
        </p:spPr>
        <p:txBody>
          <a:bodyPr wrap="square" rtlCol="0">
            <a:spAutoFit/>
          </a:bodyPr>
          <a:lstStyle/>
          <a:p>
            <a:pPr marL="342900" lvl="0" indent="-342900">
              <a:lnSpc>
                <a:spcPct val="115000"/>
              </a:lnSpc>
              <a:buFont typeface="+mj-lt"/>
              <a:buAutoNum type="arabicPeriod"/>
            </a:pPr>
            <a:r>
              <a:rPr lang="hr-HR" sz="2000" kern="100" dirty="0">
                <a:effectLst/>
                <a:ea typeface="PMingLiU" panose="02020500000000000000" pitchFamily="18" charset="-120"/>
                <a:cs typeface="Arial" panose="020B0604020202020204" pitchFamily="34" charset="0"/>
              </a:rPr>
              <a:t>Odrediti mjerodavna tržišta</a:t>
            </a:r>
            <a:endParaRPr lang="en-US" sz="1050" dirty="0">
              <a:solidFill>
                <a:srgbClr val="766A62"/>
              </a:solidFill>
              <a:latin typeface="Arial" pitchFamily="34" charset="0"/>
              <a:cs typeface="Arial" pitchFamily="34" charset="0"/>
            </a:endParaRPr>
          </a:p>
        </p:txBody>
      </p:sp>
      <p:sp>
        <p:nvSpPr>
          <p:cNvPr id="14" name="TextBox 13">
            <a:extLst>
              <a:ext uri="{FF2B5EF4-FFF2-40B4-BE49-F238E27FC236}">
                <a16:creationId xmlns:a16="http://schemas.microsoft.com/office/drawing/2014/main" id="{E56767C2-A9F0-CFA4-55CB-939B1C598B84}"/>
              </a:ext>
            </a:extLst>
          </p:cNvPr>
          <p:cNvSpPr txBox="1"/>
          <p:nvPr/>
        </p:nvSpPr>
        <p:spPr>
          <a:xfrm>
            <a:off x="5500515" y="1601826"/>
            <a:ext cx="4918885" cy="416204"/>
          </a:xfrm>
          <a:prstGeom prst="rect">
            <a:avLst/>
          </a:prstGeom>
          <a:noFill/>
          <a:ln>
            <a:solidFill>
              <a:schemeClr val="accent1"/>
            </a:solidFill>
          </a:ln>
        </p:spPr>
        <p:txBody>
          <a:bodyPr wrap="square" rtlCol="0">
            <a:spAutoFit/>
          </a:bodyPr>
          <a:lstStyle/>
          <a:p>
            <a:pPr marL="342900" lvl="0" indent="-342900">
              <a:lnSpc>
                <a:spcPct val="115000"/>
              </a:lnSpc>
              <a:buFont typeface="+mj-lt"/>
              <a:buAutoNum type="arabicPeriod" startAt="2"/>
            </a:pPr>
            <a:r>
              <a:rPr lang="pl-PL" sz="2000" kern="100" dirty="0">
                <a:effectLst/>
                <a:ea typeface="PMingLiU" panose="02020500000000000000" pitchFamily="18" charset="-120"/>
                <a:cs typeface="Arial" panose="020B0604020202020204" pitchFamily="34" charset="0"/>
              </a:rPr>
              <a:t>Jesu li i dobavljač i kupac ispod 30%? </a:t>
            </a:r>
            <a:endParaRPr lang="en-US" sz="1050" dirty="0">
              <a:solidFill>
                <a:srgbClr val="766A62"/>
              </a:solidFill>
              <a:cs typeface="Arial" pitchFamily="34" charset="0"/>
            </a:endParaRPr>
          </a:p>
        </p:txBody>
      </p:sp>
      <p:cxnSp>
        <p:nvCxnSpPr>
          <p:cNvPr id="18" name="Straight Arrow Connector 17">
            <a:extLst>
              <a:ext uri="{FF2B5EF4-FFF2-40B4-BE49-F238E27FC236}">
                <a16:creationId xmlns:a16="http://schemas.microsoft.com/office/drawing/2014/main" id="{C346DBF6-8F1E-4F98-8973-F7B63691F3FF}"/>
              </a:ext>
            </a:extLst>
          </p:cNvPr>
          <p:cNvCxnSpPr>
            <a:stCxn id="12" idx="3"/>
            <a:endCxn id="14" idx="1"/>
          </p:cNvCxnSpPr>
          <p:nvPr/>
        </p:nvCxnSpPr>
        <p:spPr>
          <a:xfrm flipV="1">
            <a:off x="4232044" y="1809928"/>
            <a:ext cx="1268471"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825A96-B9E5-B258-DA8C-62CB5D9B2454}"/>
              </a:ext>
            </a:extLst>
          </p:cNvPr>
          <p:cNvCxnSpPr/>
          <p:nvPr/>
        </p:nvCxnSpPr>
        <p:spPr>
          <a:xfrm flipH="1">
            <a:off x="4539222" y="2015117"/>
            <a:ext cx="1922585" cy="621212"/>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9B5984-CA3B-978D-25CB-A7D4DDF02090}"/>
              </a:ext>
            </a:extLst>
          </p:cNvPr>
          <p:cNvSpPr txBox="1"/>
          <p:nvPr/>
        </p:nvSpPr>
        <p:spPr>
          <a:xfrm>
            <a:off x="622892" y="2688489"/>
            <a:ext cx="4877623" cy="400110"/>
          </a:xfrm>
          <a:prstGeom prst="rect">
            <a:avLst/>
          </a:prstGeom>
          <a:solidFill>
            <a:srgbClr val="0D535F">
              <a:alpha val="10196"/>
            </a:srgbClr>
          </a:solidFill>
          <a:ln>
            <a:solidFill>
              <a:schemeClr val="accent1"/>
            </a:solidFill>
          </a:ln>
        </p:spPr>
        <p:txBody>
          <a:bodyPr wrap="square" rtlCol="0">
            <a:spAutoFit/>
          </a:bodyPr>
          <a:lstStyle/>
          <a:p>
            <a:r>
              <a:rPr lang="hr-HR" sz="2000" b="1" dirty="0">
                <a:effectLst/>
                <a:latin typeface="Aptos" panose="020B0004020202020204" pitchFamily="34" charset="0"/>
                <a:ea typeface="PMingLiU" panose="02020500000000000000" pitchFamily="18" charset="-120"/>
                <a:cs typeface="Arial" panose="020B0604020202020204" pitchFamily="34" charset="0"/>
              </a:rPr>
              <a:t>DA</a:t>
            </a:r>
            <a:r>
              <a:rPr lang="hr-HR" sz="2000" dirty="0">
                <a:effectLst/>
                <a:latin typeface="Aptos" panose="020B0004020202020204" pitchFamily="34" charset="0"/>
                <a:ea typeface="PMingLiU" panose="02020500000000000000" pitchFamily="18" charset="-120"/>
                <a:cs typeface="Arial" panose="020B0604020202020204" pitchFamily="34" charset="0"/>
              </a:rPr>
              <a:t> </a:t>
            </a:r>
            <a:r>
              <a:rPr lang="hr-HR" sz="2000" dirty="0">
                <a:effectLst/>
                <a:latin typeface="Aptos" panose="020B0004020202020204" pitchFamily="34" charset="0"/>
                <a:ea typeface="PMingLiU" panose="02020500000000000000" pitchFamily="18" charset="-120"/>
                <a:cs typeface="Arial" panose="020B0604020202020204" pitchFamily="34" charset="0"/>
                <a:sym typeface="Wingdings" panose="05000000000000000000" pitchFamily="2" charset="2"/>
              </a:rPr>
              <a:t></a:t>
            </a:r>
            <a:r>
              <a:rPr lang="hr-HR" sz="2000" dirty="0">
                <a:effectLst/>
                <a:latin typeface="Aptos" panose="020B0004020202020204" pitchFamily="34" charset="0"/>
                <a:ea typeface="PMingLiU" panose="02020500000000000000" pitchFamily="18" charset="-120"/>
                <a:cs typeface="Arial" panose="020B0604020202020204" pitchFamily="34" charset="0"/>
              </a:rPr>
              <a:t>  Sadrži li ugovor teško ograničenje? </a:t>
            </a:r>
            <a:endParaRPr lang="en-US" sz="1050" dirty="0">
              <a:solidFill>
                <a:srgbClr val="766A62"/>
              </a:solidFill>
              <a:latin typeface="Arial" pitchFamily="34" charset="0"/>
              <a:cs typeface="Arial" pitchFamily="34" charset="0"/>
            </a:endParaRPr>
          </a:p>
        </p:txBody>
      </p:sp>
      <p:sp>
        <p:nvSpPr>
          <p:cNvPr id="22" name="TextBox 21">
            <a:extLst>
              <a:ext uri="{FF2B5EF4-FFF2-40B4-BE49-F238E27FC236}">
                <a16:creationId xmlns:a16="http://schemas.microsoft.com/office/drawing/2014/main" id="{592627BE-FE30-6407-1299-1124966CE103}"/>
              </a:ext>
            </a:extLst>
          </p:cNvPr>
          <p:cNvSpPr txBox="1"/>
          <p:nvPr/>
        </p:nvSpPr>
        <p:spPr>
          <a:xfrm>
            <a:off x="6461807" y="2692396"/>
            <a:ext cx="4669803" cy="400110"/>
          </a:xfrm>
          <a:prstGeom prst="rect">
            <a:avLst/>
          </a:prstGeom>
          <a:noFill/>
          <a:ln>
            <a:solidFill>
              <a:schemeClr val="accent1"/>
            </a:solidFill>
          </a:ln>
        </p:spPr>
        <p:txBody>
          <a:bodyPr wrap="square" rtlCol="0">
            <a:spAutoFit/>
          </a:bodyPr>
          <a:lstStyle/>
          <a:p>
            <a:r>
              <a:rPr lang="it-IT" sz="2000" b="1" dirty="0">
                <a:effectLst/>
                <a:ea typeface="PMingLiU" panose="02020500000000000000" pitchFamily="18" charset="-120"/>
                <a:cs typeface="Arial" panose="020B0604020202020204" pitchFamily="34" charset="0"/>
              </a:rPr>
              <a:t>NE</a:t>
            </a:r>
            <a:r>
              <a:rPr lang="it-IT" sz="2000" dirty="0">
                <a:effectLst/>
                <a:ea typeface="PMingLiU" panose="02020500000000000000" pitchFamily="18" charset="-120"/>
                <a:cs typeface="Arial" panose="020B0604020202020204" pitchFamily="34" charset="0"/>
              </a:rPr>
              <a:t> </a:t>
            </a:r>
            <a:r>
              <a:rPr lang="hr-HR" sz="2000" dirty="0">
                <a:effectLst/>
                <a:ea typeface="PMingLiU" panose="02020500000000000000" pitchFamily="18" charset="-120"/>
                <a:cs typeface="Arial" panose="020B0604020202020204" pitchFamily="34" charset="0"/>
                <a:sym typeface="Wingdings" panose="05000000000000000000" pitchFamily="2" charset="2"/>
              </a:rPr>
              <a:t> </a:t>
            </a:r>
            <a:r>
              <a:rPr lang="it-IT" sz="2000" dirty="0" err="1">
                <a:effectLst/>
                <a:ea typeface="PMingLiU" panose="02020500000000000000" pitchFamily="18" charset="-120"/>
                <a:cs typeface="Arial" panose="020B0604020202020204" pitchFamily="34" charset="0"/>
              </a:rPr>
              <a:t>Može</a:t>
            </a:r>
            <a:r>
              <a:rPr lang="it-IT" sz="2000" dirty="0">
                <a:effectLst/>
                <a:ea typeface="PMingLiU" panose="02020500000000000000" pitchFamily="18" charset="-120"/>
                <a:cs typeface="Arial" panose="020B0604020202020204" pitchFamily="34" charset="0"/>
              </a:rPr>
              <a:t> li se </a:t>
            </a:r>
            <a:r>
              <a:rPr lang="it-IT" sz="2000" dirty="0" err="1">
                <a:effectLst/>
                <a:ea typeface="PMingLiU" panose="02020500000000000000" pitchFamily="18" charset="-120"/>
                <a:cs typeface="Arial" panose="020B0604020202020204" pitchFamily="34" charset="0"/>
              </a:rPr>
              <a:t>ugovor</a:t>
            </a:r>
            <a:r>
              <a:rPr lang="it-IT" sz="2000" dirty="0">
                <a:effectLst/>
                <a:ea typeface="PMingLiU" panose="02020500000000000000" pitchFamily="18" charset="-120"/>
                <a:cs typeface="Arial" panose="020B0604020202020204" pitchFamily="34" charset="0"/>
              </a:rPr>
              <a:t> </a:t>
            </a:r>
            <a:r>
              <a:rPr lang="it-IT" sz="2000" dirty="0" err="1">
                <a:effectLst/>
                <a:ea typeface="PMingLiU" panose="02020500000000000000" pitchFamily="18" charset="-120"/>
                <a:cs typeface="Arial" panose="020B0604020202020204" pitchFamily="34" charset="0"/>
              </a:rPr>
              <a:t>opravdati</a:t>
            </a:r>
            <a:r>
              <a:rPr lang="it-IT" sz="2000" dirty="0">
                <a:effectLst/>
                <a:ea typeface="PMingLiU" panose="02020500000000000000" pitchFamily="18" charset="-120"/>
                <a:cs typeface="Arial" panose="020B0604020202020204" pitchFamily="34" charset="0"/>
              </a:rPr>
              <a:t>? </a:t>
            </a:r>
            <a:endParaRPr lang="en-US" sz="1050" dirty="0">
              <a:solidFill>
                <a:srgbClr val="766A62"/>
              </a:solidFill>
              <a:cs typeface="Arial" pitchFamily="34" charset="0"/>
            </a:endParaRPr>
          </a:p>
        </p:txBody>
      </p:sp>
      <p:cxnSp>
        <p:nvCxnSpPr>
          <p:cNvPr id="34" name="Straight Arrow Connector 33">
            <a:extLst>
              <a:ext uri="{FF2B5EF4-FFF2-40B4-BE49-F238E27FC236}">
                <a16:creationId xmlns:a16="http://schemas.microsoft.com/office/drawing/2014/main" id="{0A473E56-3492-BDA0-64A4-7E9425FE352C}"/>
              </a:ext>
            </a:extLst>
          </p:cNvPr>
          <p:cNvCxnSpPr>
            <a:cxnSpLocks/>
          </p:cNvCxnSpPr>
          <p:nvPr/>
        </p:nvCxnSpPr>
        <p:spPr>
          <a:xfrm>
            <a:off x="6836671" y="2004753"/>
            <a:ext cx="1922585" cy="621212"/>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98B7DB6-C270-4921-3CAA-717C6B27FCED}"/>
              </a:ext>
            </a:extLst>
          </p:cNvPr>
          <p:cNvCxnSpPr>
            <a:cxnSpLocks/>
          </p:cNvCxnSpPr>
          <p:nvPr/>
        </p:nvCxnSpPr>
        <p:spPr>
          <a:xfrm flipH="1">
            <a:off x="1783645" y="3098142"/>
            <a:ext cx="941919" cy="686440"/>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E06050E-0481-A85D-E28F-E4D8E98A7C4D}"/>
              </a:ext>
            </a:extLst>
          </p:cNvPr>
          <p:cNvSpPr txBox="1"/>
          <p:nvPr/>
        </p:nvSpPr>
        <p:spPr>
          <a:xfrm>
            <a:off x="622892" y="3820114"/>
            <a:ext cx="1942395" cy="2185919"/>
          </a:xfrm>
          <a:prstGeom prst="rect">
            <a:avLst/>
          </a:prstGeom>
          <a:solidFill>
            <a:srgbClr val="0D535F">
              <a:alpha val="10196"/>
            </a:srgbClr>
          </a:solidFill>
          <a:ln>
            <a:solidFill>
              <a:schemeClr val="accent1"/>
            </a:solidFill>
          </a:ln>
        </p:spPr>
        <p:txBody>
          <a:bodyPr wrap="square" rtlCol="0">
            <a:spAutoFit/>
          </a:bodyPr>
          <a:lstStyle/>
          <a:p>
            <a:pPr lvl="0">
              <a:lnSpc>
                <a:spcPct val="115000"/>
              </a:lnSpc>
            </a:pPr>
            <a:r>
              <a:rPr lang="it-IT" sz="2000" b="1" kern="100" dirty="0">
                <a:effectLst/>
                <a:ea typeface="PMingLiU" panose="02020500000000000000" pitchFamily="18" charset="-120"/>
                <a:cs typeface="Arial" panose="020B0604020202020204" pitchFamily="34" charset="0"/>
              </a:rPr>
              <a:t>DA </a:t>
            </a:r>
            <a:endParaRPr lang="hr-HR" sz="2000" b="1" kern="100" dirty="0">
              <a:effectLst/>
              <a:ea typeface="PMingLiU" panose="02020500000000000000" pitchFamily="18" charset="-120"/>
              <a:cs typeface="Arial" panose="020B0604020202020204" pitchFamily="34" charset="0"/>
            </a:endParaRPr>
          </a:p>
          <a:p>
            <a:pPr marL="285750" lvl="0" indent="-285750">
              <a:lnSpc>
                <a:spcPct val="115000"/>
              </a:lnSpc>
              <a:buFont typeface="Wingdings" panose="05000000000000000000" pitchFamily="2" charset="2"/>
              <a:buChar char="à"/>
            </a:pPr>
            <a:r>
              <a:rPr lang="it-IT" sz="2000" kern="100" dirty="0">
                <a:effectLst/>
                <a:ea typeface="PMingLiU" panose="02020500000000000000" pitchFamily="18" charset="-120"/>
                <a:cs typeface="Arial" panose="020B0604020202020204" pitchFamily="34" charset="0"/>
              </a:rPr>
              <a:t>Ne </a:t>
            </a:r>
            <a:r>
              <a:rPr lang="it-IT" sz="2000" kern="100" dirty="0" err="1">
                <a:effectLst/>
                <a:ea typeface="PMingLiU" panose="02020500000000000000" pitchFamily="18" charset="-120"/>
                <a:cs typeface="Arial" panose="020B0604020202020204" pitchFamily="34" charset="0"/>
              </a:rPr>
              <a:t>sklopiti</a:t>
            </a:r>
            <a:r>
              <a:rPr lang="it-IT" sz="2000" kern="100" dirty="0">
                <a:effectLst/>
                <a:ea typeface="PMingLiU" panose="02020500000000000000" pitchFamily="18" charset="-120"/>
                <a:cs typeface="Arial" panose="020B0604020202020204" pitchFamily="34" charset="0"/>
              </a:rPr>
              <a:t> / </a:t>
            </a:r>
            <a:r>
              <a:rPr lang="it-IT" sz="2000" kern="100" dirty="0" err="1">
                <a:effectLst/>
                <a:ea typeface="PMingLiU" panose="02020500000000000000" pitchFamily="18" charset="-120"/>
                <a:cs typeface="Arial" panose="020B0604020202020204" pitchFamily="34" charset="0"/>
              </a:rPr>
              <a:t>izmijeniti</a:t>
            </a:r>
            <a:r>
              <a:rPr lang="it-IT" sz="2000" kern="100" dirty="0">
                <a:effectLst/>
                <a:ea typeface="PMingLiU" panose="02020500000000000000" pitchFamily="18" charset="-120"/>
                <a:cs typeface="Arial" panose="020B0604020202020204" pitchFamily="34" charset="0"/>
              </a:rPr>
              <a:t> </a:t>
            </a:r>
            <a:r>
              <a:rPr lang="it-IT" sz="2000" kern="100" dirty="0" err="1">
                <a:effectLst/>
                <a:ea typeface="PMingLiU" panose="02020500000000000000" pitchFamily="18" charset="-120"/>
                <a:cs typeface="Arial" panose="020B0604020202020204" pitchFamily="34" charset="0"/>
              </a:rPr>
              <a:t>ugovor</a:t>
            </a:r>
            <a:r>
              <a:rPr lang="hr-HR" sz="2000" kern="100" dirty="0">
                <a:effectLst/>
                <a:ea typeface="PMingLiU" panose="02020500000000000000" pitchFamily="18" charset="-120"/>
                <a:cs typeface="Arial" panose="020B0604020202020204" pitchFamily="34" charset="0"/>
              </a:rPr>
              <a:t>.</a:t>
            </a:r>
          </a:p>
          <a:p>
            <a:pPr marL="285750" lvl="0" indent="-285750">
              <a:lnSpc>
                <a:spcPct val="115000"/>
              </a:lnSpc>
              <a:buFont typeface="Wingdings" panose="05000000000000000000" pitchFamily="2" charset="2"/>
              <a:buChar char="à"/>
            </a:pPr>
            <a:endParaRPr lang="hr-HR" sz="2000" kern="100" dirty="0">
              <a:effectLst/>
              <a:ea typeface="PMingLiU" panose="02020500000000000000" pitchFamily="18" charset="-120"/>
              <a:cs typeface="Arial" panose="020B0604020202020204" pitchFamily="34" charset="0"/>
            </a:endParaRPr>
          </a:p>
          <a:p>
            <a:pPr marL="171450" lvl="0" indent="-171450">
              <a:lnSpc>
                <a:spcPct val="115000"/>
              </a:lnSpc>
              <a:buFont typeface="Wingdings" panose="05000000000000000000" pitchFamily="2" charset="2"/>
              <a:buChar char="à"/>
            </a:pPr>
            <a:endParaRPr lang="en-US" sz="2000" dirty="0">
              <a:solidFill>
                <a:srgbClr val="766A62"/>
              </a:solidFill>
              <a:latin typeface="Arial" pitchFamily="34" charset="0"/>
              <a:cs typeface="Arial" pitchFamily="34" charset="0"/>
            </a:endParaRPr>
          </a:p>
        </p:txBody>
      </p:sp>
      <p:sp>
        <p:nvSpPr>
          <p:cNvPr id="44" name="TextBox 43">
            <a:extLst>
              <a:ext uri="{FF2B5EF4-FFF2-40B4-BE49-F238E27FC236}">
                <a16:creationId xmlns:a16="http://schemas.microsoft.com/office/drawing/2014/main" id="{7DE29321-F140-5ED0-92B4-3FEC2A3CB05F}"/>
              </a:ext>
            </a:extLst>
          </p:cNvPr>
          <p:cNvSpPr txBox="1"/>
          <p:nvPr/>
        </p:nvSpPr>
        <p:spPr>
          <a:xfrm>
            <a:off x="3558119" y="3802416"/>
            <a:ext cx="1942395" cy="2185919"/>
          </a:xfrm>
          <a:prstGeom prst="rect">
            <a:avLst/>
          </a:prstGeom>
          <a:solidFill>
            <a:srgbClr val="0D535F">
              <a:alpha val="10196"/>
            </a:srgbClr>
          </a:solidFill>
          <a:ln>
            <a:solidFill>
              <a:schemeClr val="accent1"/>
            </a:solidFill>
          </a:ln>
        </p:spPr>
        <p:txBody>
          <a:bodyPr wrap="square" rtlCol="0">
            <a:spAutoFit/>
          </a:bodyPr>
          <a:lstStyle/>
          <a:p>
            <a:pPr lvl="0">
              <a:lnSpc>
                <a:spcPct val="115000"/>
              </a:lnSpc>
            </a:pPr>
            <a:r>
              <a:rPr lang="hr-HR" sz="2000" b="1" kern="100" dirty="0">
                <a:ea typeface="PMingLiU" panose="02020500000000000000" pitchFamily="18" charset="-120"/>
                <a:cs typeface="Arial" panose="020B0604020202020204" pitchFamily="34" charset="0"/>
              </a:rPr>
              <a:t>NE</a:t>
            </a:r>
            <a:r>
              <a:rPr lang="it-IT" sz="2000" b="1" kern="100" dirty="0">
                <a:effectLst/>
                <a:ea typeface="PMingLiU" panose="02020500000000000000" pitchFamily="18" charset="-120"/>
                <a:cs typeface="Arial" panose="020B0604020202020204" pitchFamily="34" charset="0"/>
              </a:rPr>
              <a:t> </a:t>
            </a:r>
            <a:endParaRPr lang="hr-HR" sz="2000" b="1" kern="100" dirty="0">
              <a:effectLst/>
              <a:ea typeface="PMingLiU" panose="02020500000000000000" pitchFamily="18" charset="-120"/>
              <a:cs typeface="Arial" panose="020B0604020202020204" pitchFamily="34" charset="0"/>
            </a:endParaRPr>
          </a:p>
          <a:p>
            <a:pPr marL="285750" lvl="0" indent="-285750">
              <a:lnSpc>
                <a:spcPct val="115000"/>
              </a:lnSpc>
              <a:buFont typeface="Wingdings" panose="05000000000000000000" pitchFamily="2" charset="2"/>
              <a:buChar char="à"/>
            </a:pPr>
            <a:r>
              <a:rPr lang="it-IT" sz="2000" kern="100" dirty="0">
                <a:effectLst/>
                <a:ea typeface="PMingLiU" panose="02020500000000000000" pitchFamily="18" charset="-120"/>
                <a:cs typeface="Arial" panose="020B0604020202020204" pitchFamily="34" charset="0"/>
              </a:rPr>
              <a:t>Skupno </a:t>
            </a:r>
            <a:r>
              <a:rPr lang="it-IT" sz="2000" kern="100" dirty="0" err="1">
                <a:effectLst/>
                <a:ea typeface="PMingLiU" panose="02020500000000000000" pitchFamily="18" charset="-120"/>
                <a:cs typeface="Arial" panose="020B0604020202020204" pitchFamily="34" charset="0"/>
              </a:rPr>
              <a:t>izuzeće</a:t>
            </a:r>
            <a:r>
              <a:rPr lang="hr-HR" sz="2000" kern="100" dirty="0">
                <a:effectLst/>
                <a:ea typeface="PMingLiU" panose="02020500000000000000" pitchFamily="18" charset="-120"/>
                <a:cs typeface="Arial" panose="020B0604020202020204" pitchFamily="34" charset="0"/>
              </a:rPr>
              <a:t>.</a:t>
            </a:r>
            <a:endParaRPr lang="hr-HR" sz="2000" kern="100" dirty="0">
              <a:solidFill>
                <a:srgbClr val="766A62"/>
              </a:solidFill>
              <a:latin typeface="Arial" pitchFamily="34" charset="0"/>
              <a:ea typeface="PMingLiU" panose="02020500000000000000" pitchFamily="18" charset="-120"/>
              <a:cs typeface="Arial" panose="020B0604020202020204" pitchFamily="34" charset="0"/>
            </a:endParaRPr>
          </a:p>
          <a:p>
            <a:pPr marL="285750" lvl="0" indent="-285750">
              <a:lnSpc>
                <a:spcPct val="115000"/>
              </a:lnSpc>
              <a:buFont typeface="Wingdings" panose="05000000000000000000" pitchFamily="2" charset="2"/>
              <a:buChar char="à"/>
            </a:pPr>
            <a:endParaRPr lang="hr-HR" sz="2000" kern="100" dirty="0">
              <a:solidFill>
                <a:srgbClr val="766A62"/>
              </a:solidFill>
              <a:latin typeface="Arial" pitchFamily="34" charset="0"/>
              <a:ea typeface="PMingLiU" panose="02020500000000000000" pitchFamily="18" charset="-120"/>
              <a:cs typeface="Arial" panose="020B0604020202020204" pitchFamily="34" charset="0"/>
            </a:endParaRPr>
          </a:p>
          <a:p>
            <a:pPr marL="285750" lvl="0" indent="-285750">
              <a:lnSpc>
                <a:spcPct val="115000"/>
              </a:lnSpc>
              <a:buFont typeface="Wingdings" panose="05000000000000000000" pitchFamily="2" charset="2"/>
              <a:buChar char="à"/>
            </a:pPr>
            <a:endParaRPr lang="hr-HR" sz="2000" kern="100" dirty="0">
              <a:solidFill>
                <a:srgbClr val="766A62"/>
              </a:solidFill>
              <a:latin typeface="Arial" pitchFamily="34" charset="0"/>
              <a:ea typeface="PMingLiU" panose="02020500000000000000" pitchFamily="18" charset="-120"/>
              <a:cs typeface="Arial" panose="020B0604020202020204" pitchFamily="34" charset="0"/>
            </a:endParaRPr>
          </a:p>
          <a:p>
            <a:pPr marL="285750" lvl="0" indent="-285750">
              <a:lnSpc>
                <a:spcPct val="115000"/>
              </a:lnSpc>
              <a:buFont typeface="Wingdings" panose="05000000000000000000" pitchFamily="2" charset="2"/>
              <a:buChar char="à"/>
            </a:pPr>
            <a:endParaRPr lang="en-US" sz="2000" dirty="0">
              <a:solidFill>
                <a:srgbClr val="766A62"/>
              </a:solidFill>
              <a:latin typeface="Arial" pitchFamily="34" charset="0"/>
              <a:cs typeface="Arial" pitchFamily="34" charset="0"/>
            </a:endParaRPr>
          </a:p>
        </p:txBody>
      </p:sp>
      <p:sp>
        <p:nvSpPr>
          <p:cNvPr id="46" name="TextBox 45">
            <a:extLst>
              <a:ext uri="{FF2B5EF4-FFF2-40B4-BE49-F238E27FC236}">
                <a16:creationId xmlns:a16="http://schemas.microsoft.com/office/drawing/2014/main" id="{0117F11B-8290-924C-6D79-1168528F1DDC}"/>
              </a:ext>
            </a:extLst>
          </p:cNvPr>
          <p:cNvSpPr txBox="1"/>
          <p:nvPr/>
        </p:nvSpPr>
        <p:spPr>
          <a:xfrm>
            <a:off x="9209025" y="3820114"/>
            <a:ext cx="1922585" cy="2185919"/>
          </a:xfrm>
          <a:prstGeom prst="rect">
            <a:avLst/>
          </a:prstGeom>
          <a:noFill/>
          <a:ln>
            <a:solidFill>
              <a:schemeClr val="accent1"/>
            </a:solidFill>
          </a:ln>
        </p:spPr>
        <p:txBody>
          <a:bodyPr wrap="square" rtlCol="0">
            <a:spAutoFit/>
          </a:bodyPr>
          <a:lstStyle/>
          <a:p>
            <a:pPr lvl="0">
              <a:lnSpc>
                <a:spcPct val="115000"/>
              </a:lnSpc>
            </a:pPr>
            <a:r>
              <a:rPr lang="hr-HR" sz="2000" b="1" kern="100" dirty="0">
                <a:ea typeface="PMingLiU" panose="02020500000000000000" pitchFamily="18" charset="-120"/>
                <a:cs typeface="Arial" panose="020B0604020202020204" pitchFamily="34" charset="0"/>
              </a:rPr>
              <a:t>NE</a:t>
            </a:r>
            <a:r>
              <a:rPr lang="it-IT" sz="2000" b="1" kern="100" dirty="0">
                <a:effectLst/>
                <a:ea typeface="PMingLiU" panose="02020500000000000000" pitchFamily="18" charset="-120"/>
                <a:cs typeface="Arial" panose="020B0604020202020204" pitchFamily="34" charset="0"/>
              </a:rPr>
              <a:t> </a:t>
            </a:r>
            <a:endParaRPr lang="hr-HR" sz="2000" b="1" kern="100" dirty="0">
              <a:effectLst/>
              <a:ea typeface="PMingLiU" panose="02020500000000000000" pitchFamily="18" charset="-120"/>
              <a:cs typeface="Arial" panose="020B0604020202020204" pitchFamily="34" charset="0"/>
            </a:endParaRPr>
          </a:p>
          <a:p>
            <a:pPr marL="285750" lvl="0" indent="-285750">
              <a:lnSpc>
                <a:spcPct val="115000"/>
              </a:lnSpc>
              <a:buFont typeface="Wingdings" panose="05000000000000000000" pitchFamily="2" charset="2"/>
              <a:buChar char="à"/>
            </a:pPr>
            <a:r>
              <a:rPr lang="it-IT" sz="2000" kern="100" dirty="0">
                <a:effectLst/>
                <a:ea typeface="PMingLiU" panose="02020500000000000000" pitchFamily="18" charset="-120"/>
                <a:cs typeface="Arial" panose="020B0604020202020204" pitchFamily="34" charset="0"/>
              </a:rPr>
              <a:t>Ne </a:t>
            </a:r>
            <a:r>
              <a:rPr lang="it-IT" sz="2000" kern="100" dirty="0" err="1">
                <a:effectLst/>
                <a:ea typeface="PMingLiU" panose="02020500000000000000" pitchFamily="18" charset="-120"/>
                <a:cs typeface="Arial" panose="020B0604020202020204" pitchFamily="34" charset="0"/>
              </a:rPr>
              <a:t>sklopiti</a:t>
            </a:r>
            <a:r>
              <a:rPr lang="it-IT" sz="2000" kern="100" dirty="0">
                <a:effectLst/>
                <a:ea typeface="PMingLiU" panose="02020500000000000000" pitchFamily="18" charset="-120"/>
                <a:cs typeface="Arial" panose="020B0604020202020204" pitchFamily="34" charset="0"/>
              </a:rPr>
              <a:t> / </a:t>
            </a:r>
            <a:r>
              <a:rPr lang="it-IT" sz="2000" kern="100" dirty="0" err="1">
                <a:effectLst/>
                <a:ea typeface="PMingLiU" panose="02020500000000000000" pitchFamily="18" charset="-120"/>
                <a:cs typeface="Arial" panose="020B0604020202020204" pitchFamily="34" charset="0"/>
              </a:rPr>
              <a:t>izmijeniti</a:t>
            </a:r>
            <a:r>
              <a:rPr lang="it-IT" sz="2000" kern="100" dirty="0">
                <a:effectLst/>
                <a:ea typeface="PMingLiU" panose="02020500000000000000" pitchFamily="18" charset="-120"/>
                <a:cs typeface="Arial" panose="020B0604020202020204" pitchFamily="34" charset="0"/>
              </a:rPr>
              <a:t> </a:t>
            </a:r>
            <a:r>
              <a:rPr lang="it-IT" sz="2000" kern="100" dirty="0" err="1">
                <a:effectLst/>
                <a:ea typeface="PMingLiU" panose="02020500000000000000" pitchFamily="18" charset="-120"/>
                <a:cs typeface="Arial" panose="020B0604020202020204" pitchFamily="34" charset="0"/>
              </a:rPr>
              <a:t>ugovor</a:t>
            </a:r>
            <a:r>
              <a:rPr lang="hr-HR" sz="2000" kern="100" dirty="0">
                <a:effectLst/>
                <a:ea typeface="PMingLiU" panose="02020500000000000000" pitchFamily="18" charset="-120"/>
                <a:cs typeface="Arial" panose="020B0604020202020204" pitchFamily="34" charset="0"/>
              </a:rPr>
              <a:t>.</a:t>
            </a:r>
            <a:endParaRPr lang="hr-HR" sz="2000" kern="100" dirty="0">
              <a:solidFill>
                <a:srgbClr val="766A62"/>
              </a:solidFill>
              <a:latin typeface="Arial" pitchFamily="34" charset="0"/>
              <a:ea typeface="PMingLiU" panose="02020500000000000000" pitchFamily="18" charset="-120"/>
              <a:cs typeface="Arial" panose="020B0604020202020204" pitchFamily="34" charset="0"/>
            </a:endParaRPr>
          </a:p>
          <a:p>
            <a:pPr marL="285750" lvl="0" indent="-285750">
              <a:lnSpc>
                <a:spcPct val="115000"/>
              </a:lnSpc>
              <a:buFont typeface="Wingdings" panose="05000000000000000000" pitchFamily="2" charset="2"/>
              <a:buChar char="à"/>
            </a:pPr>
            <a:endParaRPr lang="hr-HR" sz="2000" kern="100" dirty="0">
              <a:solidFill>
                <a:srgbClr val="766A62"/>
              </a:solidFill>
              <a:latin typeface="Arial" pitchFamily="34" charset="0"/>
              <a:ea typeface="PMingLiU" panose="02020500000000000000" pitchFamily="18" charset="-120"/>
              <a:cs typeface="Arial" panose="020B0604020202020204" pitchFamily="34" charset="0"/>
            </a:endParaRPr>
          </a:p>
          <a:p>
            <a:pPr marL="285750" lvl="0" indent="-285750">
              <a:lnSpc>
                <a:spcPct val="115000"/>
              </a:lnSpc>
              <a:buFont typeface="Wingdings" panose="05000000000000000000" pitchFamily="2" charset="2"/>
              <a:buChar char="à"/>
            </a:pPr>
            <a:endParaRPr lang="en-US" sz="2000" dirty="0">
              <a:solidFill>
                <a:srgbClr val="766A62"/>
              </a:solidFill>
              <a:latin typeface="Arial" pitchFamily="34" charset="0"/>
              <a:cs typeface="Arial" pitchFamily="34" charset="0"/>
            </a:endParaRPr>
          </a:p>
        </p:txBody>
      </p:sp>
      <p:sp>
        <p:nvSpPr>
          <p:cNvPr id="47" name="TextBox 46">
            <a:extLst>
              <a:ext uri="{FF2B5EF4-FFF2-40B4-BE49-F238E27FC236}">
                <a16:creationId xmlns:a16="http://schemas.microsoft.com/office/drawing/2014/main" id="{66F128EC-F90A-23E2-B08D-EE4E80998770}"/>
              </a:ext>
            </a:extLst>
          </p:cNvPr>
          <p:cNvSpPr txBox="1"/>
          <p:nvPr/>
        </p:nvSpPr>
        <p:spPr>
          <a:xfrm>
            <a:off x="6493346" y="3820114"/>
            <a:ext cx="2265910" cy="2185919"/>
          </a:xfrm>
          <a:prstGeom prst="rect">
            <a:avLst/>
          </a:prstGeom>
          <a:noFill/>
          <a:ln>
            <a:solidFill>
              <a:schemeClr val="accent1"/>
            </a:solidFill>
          </a:ln>
        </p:spPr>
        <p:txBody>
          <a:bodyPr wrap="square" rtlCol="0">
            <a:spAutoFit/>
          </a:bodyPr>
          <a:lstStyle/>
          <a:p>
            <a:pPr lvl="0">
              <a:lnSpc>
                <a:spcPct val="115000"/>
              </a:lnSpc>
            </a:pPr>
            <a:r>
              <a:rPr lang="it-IT" sz="2000" b="1" kern="100" dirty="0">
                <a:effectLst/>
                <a:ea typeface="PMingLiU" panose="02020500000000000000" pitchFamily="18" charset="-120"/>
                <a:cs typeface="Arial" panose="020B0604020202020204" pitchFamily="34" charset="0"/>
              </a:rPr>
              <a:t>DA </a:t>
            </a:r>
            <a:endParaRPr lang="hr-HR" sz="2000" b="1" kern="100" dirty="0">
              <a:effectLst/>
              <a:ea typeface="PMingLiU" panose="02020500000000000000" pitchFamily="18" charset="-120"/>
              <a:cs typeface="Arial" panose="020B0604020202020204" pitchFamily="34" charset="0"/>
            </a:endParaRPr>
          </a:p>
          <a:p>
            <a:pPr marL="285750" lvl="0" indent="-285750">
              <a:lnSpc>
                <a:spcPct val="115000"/>
              </a:lnSpc>
              <a:buFont typeface="Wingdings" panose="05000000000000000000" pitchFamily="2" charset="2"/>
              <a:buChar char="à"/>
            </a:pPr>
            <a:r>
              <a:rPr lang="it-IT" sz="2000" kern="100" dirty="0">
                <a:effectLst/>
                <a:ea typeface="PMingLiU" panose="02020500000000000000" pitchFamily="18" charset="-120"/>
                <a:cs typeface="Arial" panose="020B0604020202020204" pitchFamily="34" charset="0"/>
              </a:rPr>
              <a:t>OK </a:t>
            </a:r>
            <a:r>
              <a:rPr lang="it-IT" sz="2000" kern="100" dirty="0" err="1">
                <a:effectLst/>
                <a:ea typeface="PMingLiU" panose="02020500000000000000" pitchFamily="18" charset="-120"/>
                <a:cs typeface="Arial" panose="020B0604020202020204" pitchFamily="34" charset="0"/>
              </a:rPr>
              <a:t>sklopiti</a:t>
            </a:r>
            <a:r>
              <a:rPr lang="it-IT" sz="2000" kern="100" dirty="0">
                <a:effectLst/>
                <a:ea typeface="PMingLiU" panose="02020500000000000000" pitchFamily="18" charset="-120"/>
                <a:cs typeface="Arial" panose="020B0604020202020204" pitchFamily="34" charset="0"/>
              </a:rPr>
              <a:t> (</a:t>
            </a:r>
            <a:r>
              <a:rPr lang="it-IT" sz="2000" kern="100" dirty="0" err="1">
                <a:effectLst/>
                <a:ea typeface="PMingLiU" panose="02020500000000000000" pitchFamily="18" charset="-120"/>
                <a:cs typeface="Arial" panose="020B0604020202020204" pitchFamily="34" charset="0"/>
              </a:rPr>
              <a:t>preporuka</a:t>
            </a:r>
            <a:r>
              <a:rPr lang="it-IT" sz="2000" kern="100" dirty="0">
                <a:effectLst/>
                <a:ea typeface="PMingLiU" panose="02020500000000000000" pitchFamily="18" charset="-120"/>
                <a:cs typeface="Arial" panose="020B0604020202020204" pitchFamily="34" charset="0"/>
              </a:rPr>
              <a:t> </a:t>
            </a:r>
            <a:r>
              <a:rPr lang="it-IT" sz="2000" kern="100" dirty="0" err="1">
                <a:effectLst/>
                <a:ea typeface="PMingLiU" panose="02020500000000000000" pitchFamily="18" charset="-120"/>
                <a:cs typeface="Arial" panose="020B0604020202020204" pitchFamily="34" charset="0"/>
              </a:rPr>
              <a:t>dokumentiranja</a:t>
            </a:r>
            <a:r>
              <a:rPr lang="it-IT" sz="2000" kern="100" dirty="0">
                <a:effectLst/>
                <a:ea typeface="PMingLiU" panose="02020500000000000000" pitchFamily="18" charset="-120"/>
                <a:cs typeface="Arial" panose="020B0604020202020204" pitchFamily="34" charset="0"/>
              </a:rPr>
              <a:t> </a:t>
            </a:r>
            <a:r>
              <a:rPr lang="it-IT" sz="2000" kern="100" dirty="0" err="1">
                <a:effectLst/>
                <a:ea typeface="PMingLiU" panose="02020500000000000000" pitchFamily="18" charset="-120"/>
                <a:cs typeface="Arial" panose="020B0604020202020204" pitchFamily="34" charset="0"/>
              </a:rPr>
              <a:t>opravdanja</a:t>
            </a:r>
            <a:r>
              <a:rPr lang="it-IT" sz="2000" kern="100" dirty="0">
                <a:effectLst/>
                <a:ea typeface="PMingLiU" panose="02020500000000000000" pitchFamily="18" charset="-120"/>
                <a:cs typeface="Arial" panose="020B0604020202020204" pitchFamily="34" charset="0"/>
              </a:rPr>
              <a:t>)</a:t>
            </a:r>
            <a:r>
              <a:rPr lang="hr-HR" sz="2000" kern="100" dirty="0">
                <a:ea typeface="PMingLiU" panose="02020500000000000000" pitchFamily="18" charset="-120"/>
                <a:cs typeface="Arial" panose="020B0604020202020204" pitchFamily="34" charset="0"/>
              </a:rPr>
              <a:t>.</a:t>
            </a:r>
          </a:p>
          <a:p>
            <a:pPr marL="285750" lvl="0" indent="-285750">
              <a:lnSpc>
                <a:spcPct val="115000"/>
              </a:lnSpc>
              <a:buFont typeface="Wingdings" panose="05000000000000000000" pitchFamily="2" charset="2"/>
              <a:buChar char="à"/>
            </a:pPr>
            <a:endParaRPr lang="en-US" sz="2000" dirty="0">
              <a:solidFill>
                <a:srgbClr val="766A62"/>
              </a:solidFill>
              <a:latin typeface="Arial" pitchFamily="34" charset="0"/>
              <a:cs typeface="Arial" pitchFamily="34" charset="0"/>
            </a:endParaRPr>
          </a:p>
        </p:txBody>
      </p:sp>
      <p:cxnSp>
        <p:nvCxnSpPr>
          <p:cNvPr id="5" name="Straight Arrow Connector 4">
            <a:extLst>
              <a:ext uri="{FF2B5EF4-FFF2-40B4-BE49-F238E27FC236}">
                <a16:creationId xmlns:a16="http://schemas.microsoft.com/office/drawing/2014/main" id="{317E71C5-E5CD-5867-D396-9C8ED4BAB78D}"/>
              </a:ext>
            </a:extLst>
          </p:cNvPr>
          <p:cNvCxnSpPr>
            <a:cxnSpLocks/>
          </p:cNvCxnSpPr>
          <p:nvPr/>
        </p:nvCxnSpPr>
        <p:spPr>
          <a:xfrm>
            <a:off x="2866644" y="3091861"/>
            <a:ext cx="941919" cy="686440"/>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8357E11-C084-BC88-9BB3-5325BCE92C9C}"/>
              </a:ext>
            </a:extLst>
          </p:cNvPr>
          <p:cNvCxnSpPr>
            <a:cxnSpLocks/>
          </p:cNvCxnSpPr>
          <p:nvPr/>
        </p:nvCxnSpPr>
        <p:spPr>
          <a:xfrm flipH="1">
            <a:off x="7968384" y="3098142"/>
            <a:ext cx="941919" cy="686440"/>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BE6342D-9590-4D85-3836-A04585D8EFC3}"/>
              </a:ext>
            </a:extLst>
          </p:cNvPr>
          <p:cNvCxnSpPr>
            <a:cxnSpLocks/>
          </p:cNvCxnSpPr>
          <p:nvPr/>
        </p:nvCxnSpPr>
        <p:spPr>
          <a:xfrm>
            <a:off x="9051383" y="3091861"/>
            <a:ext cx="941919" cy="686440"/>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15" name="Date Placeholder 6">
            <a:extLst>
              <a:ext uri="{FF2B5EF4-FFF2-40B4-BE49-F238E27FC236}">
                <a16:creationId xmlns:a16="http://schemas.microsoft.com/office/drawing/2014/main" id="{0AA31571-6239-24C7-9668-B9CF18EF2B24}"/>
              </a:ext>
            </a:extLst>
          </p:cNvPr>
          <p:cNvSpPr txBox="1">
            <a:spLocks/>
          </p:cNvSpPr>
          <p:nvPr/>
        </p:nvSpPr>
        <p:spPr>
          <a:xfrm>
            <a:off x="8363795" y="6262688"/>
            <a:ext cx="3240000" cy="594000"/>
          </a:xfrm>
          <a:prstGeom prst="rect">
            <a:avLst/>
          </a:prstGeom>
        </p:spPr>
        <p:txBody>
          <a:bodyPr vert="horz" lIns="0" tIns="0" rIns="0" bIns="0" rtlCol="0" anchor="ctr"/>
          <a:lstStyle>
            <a:defPPr>
              <a:defRPr lang="sr-Latn-RS"/>
            </a:defPPr>
            <a:lvl1pPr marL="0" algn="r" defTabSz="914400" rtl="0" eaLnBrk="1" latinLnBrk="0" hangingPunct="1">
              <a:defRPr sz="10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1000" b="0" i="0" u="none" strike="noStrike" kern="1200" cap="none" spc="0" normalizeH="0" baseline="0" noProof="0">
                <a:ln>
                  <a:noFill/>
                </a:ln>
                <a:solidFill>
                  <a:prstClr val="black"/>
                </a:solidFill>
                <a:effectLst/>
                <a:uLnTx/>
                <a:uFillTx/>
                <a:latin typeface="Arial"/>
                <a:ea typeface="+mn-ea"/>
                <a:cs typeface="+mn-cs"/>
              </a:rPr>
              <a:t>Vertikalna ograničenja | Marija Zrno Prošić</a:t>
            </a: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Slide Number Placeholder 4">
            <a:extLst>
              <a:ext uri="{FF2B5EF4-FFF2-40B4-BE49-F238E27FC236}">
                <a16:creationId xmlns:a16="http://schemas.microsoft.com/office/drawing/2014/main" id="{A51B7982-7649-0244-B5B7-48B12A6985B6}"/>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56838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4">
            <a:extLst>
              <a:ext uri="{FF2B5EF4-FFF2-40B4-BE49-F238E27FC236}">
                <a16:creationId xmlns:a16="http://schemas.microsoft.com/office/drawing/2014/main" id="{ED032ED7-C513-E034-5284-3174B69424E5}"/>
              </a:ext>
            </a:extLst>
          </p:cNvPr>
          <p:cNvGrpSpPr>
            <a:grpSpLocks noChangeAspect="1"/>
          </p:cNvGrpSpPr>
          <p:nvPr/>
        </p:nvGrpSpPr>
        <p:grpSpPr bwMode="auto">
          <a:xfrm>
            <a:off x="7345842" y="1"/>
            <a:ext cx="4848223" cy="6857999"/>
            <a:chOff x="786" y="18"/>
            <a:chExt cx="3054" cy="4320"/>
          </a:xfrm>
          <a:solidFill>
            <a:srgbClr val="E7EEEF"/>
          </a:solidFill>
        </p:grpSpPr>
        <p:sp>
          <p:nvSpPr>
            <p:cNvPr id="37" name="Freeform 5">
              <a:extLst>
                <a:ext uri="{FF2B5EF4-FFF2-40B4-BE49-F238E27FC236}">
                  <a16:creationId xmlns:a16="http://schemas.microsoft.com/office/drawing/2014/main" id="{95367C81-2F5C-E0D1-70B3-8726F0CFA4DF}"/>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
              <a:extLst>
                <a:ext uri="{FF2B5EF4-FFF2-40B4-BE49-F238E27FC236}">
                  <a16:creationId xmlns:a16="http://schemas.microsoft.com/office/drawing/2014/main" id="{10585A90-A128-8D9A-0FA8-A18EB9432D6C}"/>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ext Placeholder 1">
            <a:extLst>
              <a:ext uri="{FF2B5EF4-FFF2-40B4-BE49-F238E27FC236}">
                <a16:creationId xmlns:a16="http://schemas.microsoft.com/office/drawing/2014/main" id="{0163DCA3-AB86-4F33-B8F9-3B9B1F725865}"/>
              </a:ext>
            </a:extLst>
          </p:cNvPr>
          <p:cNvSpPr>
            <a:spLocks noGrp="1"/>
          </p:cNvSpPr>
          <p:nvPr>
            <p:ph type="body" sz="quarter" idx="4294967295"/>
          </p:nvPr>
        </p:nvSpPr>
        <p:spPr>
          <a:xfrm>
            <a:off x="563795" y="557429"/>
            <a:ext cx="11040000" cy="720000"/>
          </a:xfrm>
        </p:spPr>
        <p:txBody>
          <a:bodyPr anchor="ctr"/>
          <a:lstStyle/>
          <a:p>
            <a:pPr marL="0" indent="0">
              <a:buNone/>
            </a:pPr>
            <a:r>
              <a:rPr lang="en-US" sz="2800" dirty="0"/>
              <a:t>Nametanje </a:t>
            </a:r>
            <a:r>
              <a:rPr lang="en-US" sz="2800" dirty="0" err="1"/>
              <a:t>robne</a:t>
            </a:r>
            <a:r>
              <a:rPr lang="en-US" sz="2800" dirty="0"/>
              <a:t> </a:t>
            </a:r>
            <a:r>
              <a:rPr lang="en-US" sz="2800" dirty="0" err="1"/>
              <a:t>marke</a:t>
            </a:r>
            <a:r>
              <a:rPr lang="en-US" sz="2800" dirty="0"/>
              <a:t> </a:t>
            </a:r>
            <a:r>
              <a:rPr lang="en-US" sz="2800" dirty="0" err="1"/>
              <a:t>jednog</a:t>
            </a:r>
            <a:r>
              <a:rPr lang="en-US" sz="2800" dirty="0"/>
              <a:t> </a:t>
            </a:r>
            <a:r>
              <a:rPr lang="en-US" sz="2800" dirty="0" err="1"/>
              <a:t>dobavljača</a:t>
            </a:r>
            <a:r>
              <a:rPr lang="en-US" sz="2800" dirty="0"/>
              <a:t> („single branding“)</a:t>
            </a:r>
          </a:p>
        </p:txBody>
      </p:sp>
      <p:sp>
        <p:nvSpPr>
          <p:cNvPr id="3" name="Textplatzhalter 11">
            <a:extLst>
              <a:ext uri="{FF2B5EF4-FFF2-40B4-BE49-F238E27FC236}">
                <a16:creationId xmlns:a16="http://schemas.microsoft.com/office/drawing/2014/main" id="{FE000FE7-604B-2ECF-282D-0C2CA76D6AAD}"/>
              </a:ext>
            </a:extLst>
          </p:cNvPr>
          <p:cNvSpPr txBox="1">
            <a:spLocks/>
          </p:cNvSpPr>
          <p:nvPr/>
        </p:nvSpPr>
        <p:spPr>
          <a:xfrm>
            <a:off x="1689325" y="1526465"/>
            <a:ext cx="5964541" cy="847718"/>
          </a:xfrm>
          <a:prstGeom prst="rect">
            <a:avLst/>
          </a:prstGeom>
        </p:spPr>
        <p:txBody>
          <a:bodyPr vert="horz" wrap="square" lIns="0" tIns="0" rIns="0" bIns="108000" rtlCol="0" anchor="t" anchorCtr="0">
            <a:noAutofit/>
          </a:bodyPr>
          <a:lstStyle>
            <a:lvl1pPr marL="0" indent="0" algn="l" eaLnBrk="1"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648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936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1224000" indent="-216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1512000" indent="-270000" eaLnBrk="1" hangingPunct="1">
              <a:lnSpc>
                <a:spcPct val="100000"/>
              </a:lnSpc>
              <a:spcBef>
                <a:spcPts val="0"/>
              </a:spcBef>
              <a:spcAft>
                <a:spcPts val="600"/>
              </a:spcAft>
              <a:buFont typeface="Arial" panose="020B0604020202020204" pitchFamily="34" charset="0"/>
              <a:buChar char="–"/>
              <a:tabLst>
                <a:tab pos="1201738" algn="l"/>
              </a:tabLst>
              <a:defRPr sz="1000" kern="1200">
                <a:solidFill>
                  <a:schemeClr val="tx1"/>
                </a:solidFill>
                <a:latin typeface="+mn-lt"/>
                <a:ea typeface="+mn-ea"/>
                <a:cs typeface="+mn-cs"/>
              </a:defRPr>
            </a:lvl5pPr>
            <a:lvl6pPr marL="178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205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7pPr>
            <a:lvl8pPr marL="232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259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9pPr>
          </a:lstStyle>
          <a:p>
            <a:pPr>
              <a:lnSpc>
                <a:spcPct val="115000"/>
              </a:lnSpc>
              <a:spcAft>
                <a:spcPts val="800"/>
              </a:spcAft>
            </a:pPr>
            <a:r>
              <a:rPr lang="hr-HR" sz="2000" kern="100" dirty="0">
                <a:effectLst/>
                <a:ea typeface="PMingLiU" panose="02020500000000000000" pitchFamily="18" charset="-120"/>
                <a:cs typeface="Arial" panose="020B0604020202020204" pitchFamily="34" charset="0"/>
              </a:rPr>
              <a:t>Drugačiji primjer:</a:t>
            </a:r>
          </a:p>
          <a:p>
            <a:pPr marL="342900" lvl="0" indent="-342900">
              <a:lnSpc>
                <a:spcPct val="115000"/>
              </a:lnSpc>
              <a:spcAft>
                <a:spcPts val="800"/>
              </a:spcAft>
              <a:buFont typeface="Arial" panose="020B0604020202020204" pitchFamily="34" charset="0"/>
              <a:buChar char="•"/>
            </a:pPr>
            <a:r>
              <a:rPr lang="hr-HR" sz="2000" b="0" kern="100" dirty="0">
                <a:solidFill>
                  <a:schemeClr val="tx1"/>
                </a:solidFill>
                <a:effectLst/>
                <a:ea typeface="PMingLiU" panose="02020500000000000000" pitchFamily="18" charset="-120"/>
                <a:cs typeface="Arial" panose="020B0604020202020204" pitchFamily="34" charset="0"/>
              </a:rPr>
              <a:t>Umjesto mogućnosti ranog raskida </a:t>
            </a:r>
            <a:r>
              <a:rPr lang="hr-HR" sz="2000" b="0" kern="100" dirty="0">
                <a:solidFill>
                  <a:schemeClr val="tx1"/>
                </a:solidFill>
                <a:effectLst/>
                <a:ea typeface="PMingLiU" panose="02020500000000000000" pitchFamily="18" charset="-120"/>
                <a:cs typeface="Arial" panose="020B0604020202020204" pitchFamily="34" charset="0"/>
                <a:sym typeface="Wingdings" panose="05000000000000000000" pitchFamily="2" charset="2"/>
              </a:rPr>
              <a:t></a:t>
            </a:r>
            <a:r>
              <a:rPr lang="hr-HR" sz="2000" b="0" kern="100" dirty="0">
                <a:solidFill>
                  <a:schemeClr val="tx1"/>
                </a:solidFill>
                <a:effectLst/>
                <a:ea typeface="PMingLiU" panose="02020500000000000000" pitchFamily="18" charset="-120"/>
                <a:cs typeface="Arial" panose="020B0604020202020204" pitchFamily="34" charset="0"/>
              </a:rPr>
              <a:t> ugovorna kazna za raskid prije otplate zajma </a:t>
            </a:r>
          </a:p>
          <a:p>
            <a:pPr marR="0" lvl="0" algn="l" defTabSz="914400" rtl="0" eaLnBrk="1" fontAlgn="auto" latinLnBrk="0" hangingPunct="1">
              <a:lnSpc>
                <a:spcPct val="150000"/>
              </a:lnSpc>
              <a:spcBef>
                <a:spcPts val="0"/>
              </a:spcBef>
              <a:spcAft>
                <a:spcPts val="0"/>
              </a:spcAft>
              <a:buClrTx/>
              <a:buSzTx/>
              <a:tabLst/>
              <a:defRPr/>
            </a:pPr>
            <a:endParaRPr kumimoji="0" lang="hr-HR" sz="2000" b="0" i="0" u="none" strike="noStrike" kern="1200" cap="none" spc="0" normalizeH="0" baseline="0" dirty="0">
              <a:ln>
                <a:noFill/>
              </a:ln>
              <a:solidFill>
                <a:srgbClr val="000000"/>
              </a:solidFill>
              <a:effectLst/>
              <a:uLnTx/>
              <a:uFillTx/>
              <a:ea typeface="+mn-ea"/>
              <a:cs typeface="+mn-cs"/>
            </a:endParaRPr>
          </a:p>
        </p:txBody>
      </p:sp>
      <p:sp>
        <p:nvSpPr>
          <p:cNvPr id="7" name="Textplatzhalter 11">
            <a:extLst>
              <a:ext uri="{FF2B5EF4-FFF2-40B4-BE49-F238E27FC236}">
                <a16:creationId xmlns:a16="http://schemas.microsoft.com/office/drawing/2014/main" id="{8235602F-2D5C-75E9-95DB-602E30CF85CF}"/>
              </a:ext>
            </a:extLst>
          </p:cNvPr>
          <p:cNvSpPr txBox="1">
            <a:spLocks/>
          </p:cNvSpPr>
          <p:nvPr/>
        </p:nvSpPr>
        <p:spPr>
          <a:xfrm>
            <a:off x="1689324" y="2950160"/>
            <a:ext cx="5964541" cy="847718"/>
          </a:xfrm>
          <a:prstGeom prst="rect">
            <a:avLst/>
          </a:prstGeom>
        </p:spPr>
        <p:txBody>
          <a:bodyPr vert="horz" wrap="square" lIns="0" tIns="0" rIns="0" bIns="108000" rtlCol="0" anchor="t" anchorCtr="0">
            <a:noAutofit/>
          </a:bodyPr>
          <a:lstStyle>
            <a:lvl1pPr marL="0" indent="0" algn="l" eaLnBrk="1"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648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936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1224000" indent="-216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1512000" indent="-270000" eaLnBrk="1" hangingPunct="1">
              <a:lnSpc>
                <a:spcPct val="100000"/>
              </a:lnSpc>
              <a:spcBef>
                <a:spcPts val="0"/>
              </a:spcBef>
              <a:spcAft>
                <a:spcPts val="600"/>
              </a:spcAft>
              <a:buFont typeface="Arial" panose="020B0604020202020204" pitchFamily="34" charset="0"/>
              <a:buChar char="–"/>
              <a:tabLst>
                <a:tab pos="1201738" algn="l"/>
              </a:tabLst>
              <a:defRPr sz="1000" kern="1200">
                <a:solidFill>
                  <a:schemeClr val="tx1"/>
                </a:solidFill>
                <a:latin typeface="+mn-lt"/>
                <a:ea typeface="+mn-ea"/>
                <a:cs typeface="+mn-cs"/>
              </a:defRPr>
            </a:lvl5pPr>
            <a:lvl6pPr marL="178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205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7pPr>
            <a:lvl8pPr marL="232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259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9pPr>
          </a:lstStyle>
          <a:p>
            <a:pPr>
              <a:lnSpc>
                <a:spcPct val="115000"/>
              </a:lnSpc>
              <a:spcAft>
                <a:spcPts val="800"/>
              </a:spcAft>
            </a:pPr>
            <a:r>
              <a:rPr lang="hr-HR" sz="2000" kern="100" dirty="0">
                <a:effectLst/>
                <a:ea typeface="PMingLiU" panose="02020500000000000000" pitchFamily="18" charset="-120"/>
                <a:cs typeface="Arial" panose="020B0604020202020204" pitchFamily="34" charset="0"/>
              </a:rPr>
              <a:t>Drugi primjer:</a:t>
            </a:r>
          </a:p>
          <a:p>
            <a:pPr marL="285750" indent="-285750">
              <a:lnSpc>
                <a:spcPct val="115000"/>
              </a:lnSpc>
              <a:spcAft>
                <a:spcPts val="800"/>
              </a:spcAft>
              <a:buFont typeface="Arial" panose="020B0604020202020204" pitchFamily="34" charset="0"/>
              <a:buChar char="•"/>
            </a:pPr>
            <a:r>
              <a:rPr lang="hr-HR" sz="2000" b="0" kern="100" dirty="0">
                <a:solidFill>
                  <a:schemeClr val="tx1"/>
                </a:solidFill>
                <a:effectLst/>
                <a:ea typeface="PMingLiU" panose="02020500000000000000" pitchFamily="18" charset="-120"/>
                <a:cs typeface="Arial" panose="020B0604020202020204" pitchFamily="34" charset="0"/>
              </a:rPr>
              <a:t>Kupac obvezan zadovoljavati 90% svojih ukupnih potreba za proizvodom od dobavljača </a:t>
            </a:r>
          </a:p>
          <a:p>
            <a:pPr marL="285750" indent="-285750">
              <a:lnSpc>
                <a:spcPct val="115000"/>
              </a:lnSpc>
              <a:spcAft>
                <a:spcPts val="800"/>
              </a:spcAft>
              <a:buFont typeface="Arial" panose="020B0604020202020204" pitchFamily="34" charset="0"/>
              <a:buChar char="•"/>
            </a:pPr>
            <a:r>
              <a:rPr lang="hr-HR" sz="2000" b="0" kern="100" dirty="0">
                <a:solidFill>
                  <a:schemeClr val="tx1"/>
                </a:solidFill>
                <a:effectLst/>
                <a:ea typeface="PMingLiU" panose="02020500000000000000" pitchFamily="18" charset="-120"/>
                <a:cs typeface="Arial" panose="020B0604020202020204" pitchFamily="34" charset="0"/>
              </a:rPr>
              <a:t>Obveza u trajanju od 4 godine + moguće dodatne 3 prešutnim produljenjem</a:t>
            </a:r>
          </a:p>
          <a:p>
            <a:pPr marL="285750" indent="-285750">
              <a:lnSpc>
                <a:spcPct val="115000"/>
              </a:lnSpc>
              <a:spcAft>
                <a:spcPts val="800"/>
              </a:spcAft>
              <a:buFont typeface="Arial" panose="020B0604020202020204" pitchFamily="34" charset="0"/>
              <a:buChar char="•"/>
            </a:pPr>
            <a:r>
              <a:rPr lang="hr-HR" sz="2000" b="0" kern="100" dirty="0">
                <a:solidFill>
                  <a:schemeClr val="tx1"/>
                </a:solidFill>
                <a:effectLst/>
                <a:ea typeface="PMingLiU" panose="02020500000000000000" pitchFamily="18" charset="-120"/>
                <a:cs typeface="Arial" panose="020B0604020202020204" pitchFamily="34" charset="0"/>
              </a:rPr>
              <a:t>Nakon perioda od 4 godine, obveza dogovora o bitnim uvjetima te pravo kupca da raskine u bilo kojem trenutku </a:t>
            </a:r>
          </a:p>
          <a:p>
            <a:pPr marR="0" lvl="0" algn="l" defTabSz="914400" rtl="0" eaLnBrk="1" fontAlgn="auto" latinLnBrk="0" hangingPunct="1">
              <a:lnSpc>
                <a:spcPct val="150000"/>
              </a:lnSpc>
              <a:spcBef>
                <a:spcPts val="0"/>
              </a:spcBef>
              <a:spcAft>
                <a:spcPts val="0"/>
              </a:spcAft>
              <a:buClrTx/>
              <a:buSzTx/>
              <a:tabLst/>
              <a:defRPr/>
            </a:pPr>
            <a:endParaRPr kumimoji="0" lang="hr-HR" sz="2000" b="0" i="0" u="none" strike="noStrike" kern="1200" cap="none" spc="0" normalizeH="0" baseline="0" dirty="0">
              <a:ln>
                <a:noFill/>
              </a:ln>
              <a:solidFill>
                <a:srgbClr val="000000"/>
              </a:solidFill>
              <a:effectLst/>
              <a:uLnTx/>
              <a:uFillTx/>
              <a:ea typeface="+mn-ea"/>
              <a:cs typeface="+mn-cs"/>
            </a:endParaRPr>
          </a:p>
        </p:txBody>
      </p:sp>
      <p:sp>
        <p:nvSpPr>
          <p:cNvPr id="6" name="Footer Placeholder 3">
            <a:extLst>
              <a:ext uri="{FF2B5EF4-FFF2-40B4-BE49-F238E27FC236}">
                <a16:creationId xmlns:a16="http://schemas.microsoft.com/office/drawing/2014/main" id="{B9008A27-BC9D-65A4-CEB5-C29403CFC305}"/>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grpSp>
        <p:nvGrpSpPr>
          <p:cNvPr id="4" name="Group 3">
            <a:extLst>
              <a:ext uri="{FF2B5EF4-FFF2-40B4-BE49-F238E27FC236}">
                <a16:creationId xmlns:a16="http://schemas.microsoft.com/office/drawing/2014/main" id="{3A2DDF5E-853F-DBF9-6084-DCE5520F3E78}"/>
              </a:ext>
            </a:extLst>
          </p:cNvPr>
          <p:cNvGrpSpPr/>
          <p:nvPr/>
        </p:nvGrpSpPr>
        <p:grpSpPr>
          <a:xfrm>
            <a:off x="797458" y="1618024"/>
            <a:ext cx="604837" cy="539751"/>
            <a:chOff x="6361975" y="1828628"/>
            <a:chExt cx="604837" cy="539751"/>
          </a:xfrm>
        </p:grpSpPr>
        <p:sp>
          <p:nvSpPr>
            <p:cNvPr id="8" name="Freeform 359">
              <a:extLst>
                <a:ext uri="{FF2B5EF4-FFF2-40B4-BE49-F238E27FC236}">
                  <a16:creationId xmlns:a16="http://schemas.microsoft.com/office/drawing/2014/main" id="{CB316038-8053-AB10-6E4F-EC005B8C923D}"/>
                </a:ext>
              </a:extLst>
            </p:cNvPr>
            <p:cNvSpPr>
              <a:spLocks noEditPoints="1"/>
            </p:cNvSpPr>
            <p:nvPr/>
          </p:nvSpPr>
          <p:spPr bwMode="auto">
            <a:xfrm>
              <a:off x="6363562" y="1828628"/>
              <a:ext cx="601662" cy="449263"/>
            </a:xfrm>
            <a:custGeom>
              <a:avLst/>
              <a:gdLst>
                <a:gd name="T0" fmla="*/ 2075 w 2598"/>
                <a:gd name="T1" fmla="*/ 901 h 1941"/>
                <a:gd name="T2" fmla="*/ 2130 w 2598"/>
                <a:gd name="T3" fmla="*/ 914 h 1941"/>
                <a:gd name="T4" fmla="*/ 2579 w 2598"/>
                <a:gd name="T5" fmla="*/ 633 h 1941"/>
                <a:gd name="T6" fmla="*/ 2598 w 2598"/>
                <a:gd name="T7" fmla="*/ 598 h 1941"/>
                <a:gd name="T8" fmla="*/ 2577 w 2598"/>
                <a:gd name="T9" fmla="*/ 564 h 1941"/>
                <a:gd name="T10" fmla="*/ 1606 w 2598"/>
                <a:gd name="T11" fmla="*/ 7 h 1941"/>
                <a:gd name="T12" fmla="*/ 1565 w 2598"/>
                <a:gd name="T13" fmla="*/ 8 h 1941"/>
                <a:gd name="T14" fmla="*/ 19 w 2598"/>
                <a:gd name="T15" fmla="*/ 982 h 1941"/>
                <a:gd name="T16" fmla="*/ 0 w 2598"/>
                <a:gd name="T17" fmla="*/ 1017 h 1941"/>
                <a:gd name="T18" fmla="*/ 20 w 2598"/>
                <a:gd name="T19" fmla="*/ 1050 h 1941"/>
                <a:gd name="T20" fmla="*/ 987 w 2598"/>
                <a:gd name="T21" fmla="*/ 1610 h 1941"/>
                <a:gd name="T22" fmla="*/ 1007 w 2598"/>
                <a:gd name="T23" fmla="*/ 1616 h 1941"/>
                <a:gd name="T24" fmla="*/ 1028 w 2598"/>
                <a:gd name="T25" fmla="*/ 1610 h 1941"/>
                <a:gd name="T26" fmla="*/ 1474 w 2598"/>
                <a:gd name="T27" fmla="*/ 1333 h 1941"/>
                <a:gd name="T28" fmla="*/ 1487 w 2598"/>
                <a:gd name="T29" fmla="*/ 1278 h 1941"/>
                <a:gd name="T30" fmla="*/ 1432 w 2598"/>
                <a:gd name="T31" fmla="*/ 1265 h 1941"/>
                <a:gd name="T32" fmla="*/ 1006 w 2598"/>
                <a:gd name="T33" fmla="*/ 1529 h 1941"/>
                <a:gd name="T34" fmla="*/ 118 w 2598"/>
                <a:gd name="T35" fmla="*/ 1014 h 1941"/>
                <a:gd name="T36" fmla="*/ 666 w 2598"/>
                <a:gd name="T37" fmla="*/ 669 h 1941"/>
                <a:gd name="T38" fmla="*/ 1583 w 2598"/>
                <a:gd name="T39" fmla="*/ 1197 h 1941"/>
                <a:gd name="T40" fmla="*/ 1583 w 2598"/>
                <a:gd name="T41" fmla="*/ 1901 h 1941"/>
                <a:gd name="T42" fmla="*/ 1604 w 2598"/>
                <a:gd name="T43" fmla="*/ 1935 h 1941"/>
                <a:gd name="T44" fmla="*/ 1623 w 2598"/>
                <a:gd name="T45" fmla="*/ 1941 h 1941"/>
                <a:gd name="T46" fmla="*/ 1644 w 2598"/>
                <a:gd name="T47" fmla="*/ 1935 h 1941"/>
                <a:gd name="T48" fmla="*/ 1964 w 2598"/>
                <a:gd name="T49" fmla="*/ 1738 h 1941"/>
                <a:gd name="T50" fmla="*/ 1983 w 2598"/>
                <a:gd name="T51" fmla="*/ 1704 h 1941"/>
                <a:gd name="T52" fmla="*/ 1983 w 2598"/>
                <a:gd name="T53" fmla="*/ 985 h 1941"/>
                <a:gd name="T54" fmla="*/ 1962 w 2598"/>
                <a:gd name="T55" fmla="*/ 950 h 1941"/>
                <a:gd name="T56" fmla="*/ 1037 w 2598"/>
                <a:gd name="T57" fmla="*/ 435 h 1941"/>
                <a:gd name="T58" fmla="*/ 1587 w 2598"/>
                <a:gd name="T59" fmla="*/ 89 h 1941"/>
                <a:gd name="T60" fmla="*/ 2480 w 2598"/>
                <a:gd name="T61" fmla="*/ 601 h 1941"/>
                <a:gd name="T62" fmla="*/ 2088 w 2598"/>
                <a:gd name="T63" fmla="*/ 846 h 1941"/>
                <a:gd name="T64" fmla="*/ 2075 w 2598"/>
                <a:gd name="T65" fmla="*/ 901 h 1941"/>
                <a:gd name="T66" fmla="*/ 1865 w 2598"/>
                <a:gd name="T67" fmla="*/ 988 h 1941"/>
                <a:gd name="T68" fmla="*/ 1747 w 2598"/>
                <a:gd name="T69" fmla="*/ 1061 h 1941"/>
                <a:gd name="T70" fmla="*/ 1733 w 2598"/>
                <a:gd name="T71" fmla="*/ 1116 h 1941"/>
                <a:gd name="T72" fmla="*/ 1768 w 2598"/>
                <a:gd name="T73" fmla="*/ 1135 h 1941"/>
                <a:gd name="T74" fmla="*/ 1788 w 2598"/>
                <a:gd name="T75" fmla="*/ 1129 h 1941"/>
                <a:gd name="T76" fmla="*/ 1903 w 2598"/>
                <a:gd name="T77" fmla="*/ 1059 h 1941"/>
                <a:gd name="T78" fmla="*/ 1903 w 2598"/>
                <a:gd name="T79" fmla="*/ 1681 h 1941"/>
                <a:gd name="T80" fmla="*/ 1663 w 2598"/>
                <a:gd name="T81" fmla="*/ 1829 h 1941"/>
                <a:gd name="T82" fmla="*/ 1663 w 2598"/>
                <a:gd name="T83" fmla="*/ 1174 h 1941"/>
                <a:gd name="T84" fmla="*/ 1643 w 2598"/>
                <a:gd name="T85" fmla="*/ 1139 h 1941"/>
                <a:gd name="T86" fmla="*/ 742 w 2598"/>
                <a:gd name="T87" fmla="*/ 621 h 1941"/>
                <a:gd name="T88" fmla="*/ 960 w 2598"/>
                <a:gd name="T89" fmla="*/ 484 h 1941"/>
                <a:gd name="T90" fmla="*/ 1865 w 2598"/>
                <a:gd name="T91" fmla="*/ 988 h 1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98" h="1941">
                  <a:moveTo>
                    <a:pt x="2075" y="901"/>
                  </a:moveTo>
                  <a:cubicBezTo>
                    <a:pt x="2087" y="920"/>
                    <a:pt x="2111" y="925"/>
                    <a:pt x="2130" y="914"/>
                  </a:cubicBezTo>
                  <a:cubicBezTo>
                    <a:pt x="2579" y="633"/>
                    <a:pt x="2579" y="633"/>
                    <a:pt x="2579" y="633"/>
                  </a:cubicBezTo>
                  <a:cubicBezTo>
                    <a:pt x="2591" y="626"/>
                    <a:pt x="2598" y="612"/>
                    <a:pt x="2598" y="598"/>
                  </a:cubicBezTo>
                  <a:cubicBezTo>
                    <a:pt x="2597" y="584"/>
                    <a:pt x="2590" y="571"/>
                    <a:pt x="2577" y="564"/>
                  </a:cubicBezTo>
                  <a:cubicBezTo>
                    <a:pt x="1606" y="7"/>
                    <a:pt x="1606" y="7"/>
                    <a:pt x="1606" y="7"/>
                  </a:cubicBezTo>
                  <a:cubicBezTo>
                    <a:pt x="1593" y="0"/>
                    <a:pt x="1578" y="0"/>
                    <a:pt x="1565" y="8"/>
                  </a:cubicBezTo>
                  <a:cubicBezTo>
                    <a:pt x="19" y="982"/>
                    <a:pt x="19" y="982"/>
                    <a:pt x="19" y="982"/>
                  </a:cubicBezTo>
                  <a:cubicBezTo>
                    <a:pt x="7" y="989"/>
                    <a:pt x="0" y="1003"/>
                    <a:pt x="0" y="1017"/>
                  </a:cubicBezTo>
                  <a:cubicBezTo>
                    <a:pt x="1" y="1031"/>
                    <a:pt x="8" y="1043"/>
                    <a:pt x="20" y="1050"/>
                  </a:cubicBezTo>
                  <a:cubicBezTo>
                    <a:pt x="987" y="1610"/>
                    <a:pt x="987" y="1610"/>
                    <a:pt x="987" y="1610"/>
                  </a:cubicBezTo>
                  <a:cubicBezTo>
                    <a:pt x="993" y="1614"/>
                    <a:pt x="1000" y="1616"/>
                    <a:pt x="1007" y="1616"/>
                  </a:cubicBezTo>
                  <a:cubicBezTo>
                    <a:pt x="1014" y="1616"/>
                    <a:pt x="1021" y="1614"/>
                    <a:pt x="1028" y="1610"/>
                  </a:cubicBezTo>
                  <a:cubicBezTo>
                    <a:pt x="1474" y="1333"/>
                    <a:pt x="1474" y="1333"/>
                    <a:pt x="1474" y="1333"/>
                  </a:cubicBezTo>
                  <a:cubicBezTo>
                    <a:pt x="1493" y="1322"/>
                    <a:pt x="1498" y="1297"/>
                    <a:pt x="1487" y="1278"/>
                  </a:cubicBezTo>
                  <a:cubicBezTo>
                    <a:pt x="1475" y="1259"/>
                    <a:pt x="1451" y="1254"/>
                    <a:pt x="1432" y="1265"/>
                  </a:cubicBezTo>
                  <a:cubicBezTo>
                    <a:pt x="1006" y="1529"/>
                    <a:pt x="1006" y="1529"/>
                    <a:pt x="1006" y="1529"/>
                  </a:cubicBezTo>
                  <a:cubicBezTo>
                    <a:pt x="118" y="1014"/>
                    <a:pt x="118" y="1014"/>
                    <a:pt x="118" y="1014"/>
                  </a:cubicBezTo>
                  <a:cubicBezTo>
                    <a:pt x="666" y="669"/>
                    <a:pt x="666" y="669"/>
                    <a:pt x="666" y="669"/>
                  </a:cubicBezTo>
                  <a:cubicBezTo>
                    <a:pt x="1583" y="1197"/>
                    <a:pt x="1583" y="1197"/>
                    <a:pt x="1583" y="1197"/>
                  </a:cubicBezTo>
                  <a:cubicBezTo>
                    <a:pt x="1583" y="1901"/>
                    <a:pt x="1583" y="1901"/>
                    <a:pt x="1583" y="1901"/>
                  </a:cubicBezTo>
                  <a:cubicBezTo>
                    <a:pt x="1583" y="1915"/>
                    <a:pt x="1591" y="1928"/>
                    <a:pt x="1604" y="1935"/>
                  </a:cubicBezTo>
                  <a:cubicBezTo>
                    <a:pt x="1610" y="1939"/>
                    <a:pt x="1616" y="1941"/>
                    <a:pt x="1623" y="1941"/>
                  </a:cubicBezTo>
                  <a:cubicBezTo>
                    <a:pt x="1630" y="1941"/>
                    <a:pt x="1638" y="1939"/>
                    <a:pt x="1644" y="1935"/>
                  </a:cubicBezTo>
                  <a:cubicBezTo>
                    <a:pt x="1964" y="1738"/>
                    <a:pt x="1964" y="1738"/>
                    <a:pt x="1964" y="1738"/>
                  </a:cubicBezTo>
                  <a:cubicBezTo>
                    <a:pt x="1976" y="1731"/>
                    <a:pt x="1983" y="1718"/>
                    <a:pt x="1983" y="1704"/>
                  </a:cubicBezTo>
                  <a:cubicBezTo>
                    <a:pt x="1983" y="985"/>
                    <a:pt x="1983" y="985"/>
                    <a:pt x="1983" y="985"/>
                  </a:cubicBezTo>
                  <a:cubicBezTo>
                    <a:pt x="1983" y="971"/>
                    <a:pt x="1975" y="957"/>
                    <a:pt x="1962" y="950"/>
                  </a:cubicBezTo>
                  <a:cubicBezTo>
                    <a:pt x="1037" y="435"/>
                    <a:pt x="1037" y="435"/>
                    <a:pt x="1037" y="435"/>
                  </a:cubicBezTo>
                  <a:cubicBezTo>
                    <a:pt x="1587" y="89"/>
                    <a:pt x="1587" y="89"/>
                    <a:pt x="1587" y="89"/>
                  </a:cubicBezTo>
                  <a:cubicBezTo>
                    <a:pt x="2480" y="601"/>
                    <a:pt x="2480" y="601"/>
                    <a:pt x="2480" y="601"/>
                  </a:cubicBezTo>
                  <a:cubicBezTo>
                    <a:pt x="2088" y="846"/>
                    <a:pt x="2088" y="846"/>
                    <a:pt x="2088" y="846"/>
                  </a:cubicBezTo>
                  <a:cubicBezTo>
                    <a:pt x="2069" y="857"/>
                    <a:pt x="2063" y="882"/>
                    <a:pt x="2075" y="901"/>
                  </a:cubicBezTo>
                  <a:close/>
                  <a:moveTo>
                    <a:pt x="1865" y="988"/>
                  </a:moveTo>
                  <a:cubicBezTo>
                    <a:pt x="1747" y="1061"/>
                    <a:pt x="1747" y="1061"/>
                    <a:pt x="1747" y="1061"/>
                  </a:cubicBezTo>
                  <a:cubicBezTo>
                    <a:pt x="1728" y="1073"/>
                    <a:pt x="1722" y="1097"/>
                    <a:pt x="1733" y="1116"/>
                  </a:cubicBezTo>
                  <a:cubicBezTo>
                    <a:pt x="1741" y="1128"/>
                    <a:pt x="1754" y="1135"/>
                    <a:pt x="1768" y="1135"/>
                  </a:cubicBezTo>
                  <a:cubicBezTo>
                    <a:pt x="1775" y="1135"/>
                    <a:pt x="1782" y="1133"/>
                    <a:pt x="1788" y="1129"/>
                  </a:cubicBezTo>
                  <a:cubicBezTo>
                    <a:pt x="1903" y="1059"/>
                    <a:pt x="1903" y="1059"/>
                    <a:pt x="1903" y="1059"/>
                  </a:cubicBezTo>
                  <a:cubicBezTo>
                    <a:pt x="1903" y="1681"/>
                    <a:pt x="1903" y="1681"/>
                    <a:pt x="1903" y="1681"/>
                  </a:cubicBezTo>
                  <a:cubicBezTo>
                    <a:pt x="1663" y="1829"/>
                    <a:pt x="1663" y="1829"/>
                    <a:pt x="1663" y="1829"/>
                  </a:cubicBezTo>
                  <a:cubicBezTo>
                    <a:pt x="1663" y="1174"/>
                    <a:pt x="1663" y="1174"/>
                    <a:pt x="1663" y="1174"/>
                  </a:cubicBezTo>
                  <a:cubicBezTo>
                    <a:pt x="1663" y="1160"/>
                    <a:pt x="1656" y="1147"/>
                    <a:pt x="1643" y="1139"/>
                  </a:cubicBezTo>
                  <a:cubicBezTo>
                    <a:pt x="742" y="621"/>
                    <a:pt x="742" y="621"/>
                    <a:pt x="742" y="621"/>
                  </a:cubicBezTo>
                  <a:cubicBezTo>
                    <a:pt x="960" y="484"/>
                    <a:pt x="960" y="484"/>
                    <a:pt x="960" y="484"/>
                  </a:cubicBezTo>
                  <a:lnTo>
                    <a:pt x="1865" y="9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360">
              <a:extLst>
                <a:ext uri="{FF2B5EF4-FFF2-40B4-BE49-F238E27FC236}">
                  <a16:creationId xmlns:a16="http://schemas.microsoft.com/office/drawing/2014/main" id="{5A77F6A4-45BE-C2B8-0ECA-32993688D4F3}"/>
                </a:ext>
              </a:extLst>
            </p:cNvPr>
            <p:cNvSpPr>
              <a:spLocks/>
            </p:cNvSpPr>
            <p:nvPr/>
          </p:nvSpPr>
          <p:spPr bwMode="auto">
            <a:xfrm>
              <a:off x="6361975" y="2109616"/>
              <a:ext cx="349250" cy="149225"/>
            </a:xfrm>
            <a:custGeom>
              <a:avLst/>
              <a:gdLst>
                <a:gd name="T0" fmla="*/ 1494 w 1506"/>
                <a:gd name="T1" fmla="*/ 301 h 641"/>
                <a:gd name="T2" fmla="*/ 1439 w 1506"/>
                <a:gd name="T3" fmla="*/ 288 h 641"/>
                <a:gd name="T4" fmla="*/ 1012 w 1506"/>
                <a:gd name="T5" fmla="*/ 554 h 641"/>
                <a:gd name="T6" fmla="*/ 65 w 1506"/>
                <a:gd name="T7" fmla="*/ 11 h 641"/>
                <a:gd name="T8" fmla="*/ 11 w 1506"/>
                <a:gd name="T9" fmla="*/ 26 h 641"/>
                <a:gd name="T10" fmla="*/ 26 w 1506"/>
                <a:gd name="T11" fmla="*/ 81 h 641"/>
                <a:gd name="T12" fmla="*/ 993 w 1506"/>
                <a:gd name="T13" fmla="*/ 636 h 641"/>
                <a:gd name="T14" fmla="*/ 1013 w 1506"/>
                <a:gd name="T15" fmla="*/ 641 h 641"/>
                <a:gd name="T16" fmla="*/ 1035 w 1506"/>
                <a:gd name="T17" fmla="*/ 635 h 641"/>
                <a:gd name="T18" fmla="*/ 1482 w 1506"/>
                <a:gd name="T19" fmla="*/ 356 h 641"/>
                <a:gd name="T20" fmla="*/ 1494 w 1506"/>
                <a:gd name="T21" fmla="*/ 30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6" h="641">
                  <a:moveTo>
                    <a:pt x="1494" y="301"/>
                  </a:moveTo>
                  <a:cubicBezTo>
                    <a:pt x="1483" y="282"/>
                    <a:pt x="1458" y="276"/>
                    <a:pt x="1439" y="288"/>
                  </a:cubicBezTo>
                  <a:cubicBezTo>
                    <a:pt x="1012" y="554"/>
                    <a:pt x="1012" y="554"/>
                    <a:pt x="1012" y="554"/>
                  </a:cubicBezTo>
                  <a:cubicBezTo>
                    <a:pt x="65" y="11"/>
                    <a:pt x="65" y="11"/>
                    <a:pt x="65" y="11"/>
                  </a:cubicBezTo>
                  <a:cubicBezTo>
                    <a:pt x="46" y="0"/>
                    <a:pt x="22" y="7"/>
                    <a:pt x="11" y="26"/>
                  </a:cubicBezTo>
                  <a:cubicBezTo>
                    <a:pt x="0" y="45"/>
                    <a:pt x="6" y="70"/>
                    <a:pt x="26" y="81"/>
                  </a:cubicBezTo>
                  <a:cubicBezTo>
                    <a:pt x="993" y="636"/>
                    <a:pt x="993" y="636"/>
                    <a:pt x="993" y="636"/>
                  </a:cubicBezTo>
                  <a:cubicBezTo>
                    <a:pt x="1000" y="639"/>
                    <a:pt x="1007" y="641"/>
                    <a:pt x="1013" y="641"/>
                  </a:cubicBezTo>
                  <a:cubicBezTo>
                    <a:pt x="1021" y="641"/>
                    <a:pt x="1028" y="639"/>
                    <a:pt x="1035" y="635"/>
                  </a:cubicBezTo>
                  <a:cubicBezTo>
                    <a:pt x="1482" y="356"/>
                    <a:pt x="1482" y="356"/>
                    <a:pt x="1482" y="356"/>
                  </a:cubicBezTo>
                  <a:cubicBezTo>
                    <a:pt x="1500" y="344"/>
                    <a:pt x="1506" y="319"/>
                    <a:pt x="1494" y="3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361">
              <a:extLst>
                <a:ext uri="{FF2B5EF4-FFF2-40B4-BE49-F238E27FC236}">
                  <a16:creationId xmlns:a16="http://schemas.microsoft.com/office/drawing/2014/main" id="{3D839AC6-8BDC-955D-ED39-7116D5256128}"/>
                </a:ext>
              </a:extLst>
            </p:cNvPr>
            <p:cNvSpPr>
              <a:spLocks/>
            </p:cNvSpPr>
            <p:nvPr/>
          </p:nvSpPr>
          <p:spPr bwMode="auto">
            <a:xfrm>
              <a:off x="6361975" y="2165178"/>
              <a:ext cx="349250" cy="147638"/>
            </a:xfrm>
            <a:custGeom>
              <a:avLst/>
              <a:gdLst>
                <a:gd name="T0" fmla="*/ 1440 w 1506"/>
                <a:gd name="T1" fmla="*/ 288 h 639"/>
                <a:gd name="T2" fmla="*/ 1007 w 1506"/>
                <a:gd name="T3" fmla="*/ 553 h 639"/>
                <a:gd name="T4" fmla="*/ 65 w 1506"/>
                <a:gd name="T5" fmla="*/ 11 h 639"/>
                <a:gd name="T6" fmla="*/ 11 w 1506"/>
                <a:gd name="T7" fmla="*/ 26 h 639"/>
                <a:gd name="T8" fmla="*/ 25 w 1506"/>
                <a:gd name="T9" fmla="*/ 80 h 639"/>
                <a:gd name="T10" fmla="*/ 988 w 1506"/>
                <a:gd name="T11" fmla="*/ 634 h 639"/>
                <a:gd name="T12" fmla="*/ 1008 w 1506"/>
                <a:gd name="T13" fmla="*/ 639 h 639"/>
                <a:gd name="T14" fmla="*/ 1029 w 1506"/>
                <a:gd name="T15" fmla="*/ 633 h 639"/>
                <a:gd name="T16" fmla="*/ 1481 w 1506"/>
                <a:gd name="T17" fmla="*/ 357 h 639"/>
                <a:gd name="T18" fmla="*/ 1495 w 1506"/>
                <a:gd name="T19" fmla="*/ 302 h 639"/>
                <a:gd name="T20" fmla="*/ 1440 w 1506"/>
                <a:gd name="T21" fmla="*/ 288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6" h="639">
                  <a:moveTo>
                    <a:pt x="1440" y="288"/>
                  </a:moveTo>
                  <a:cubicBezTo>
                    <a:pt x="1007" y="553"/>
                    <a:pt x="1007" y="553"/>
                    <a:pt x="1007" y="553"/>
                  </a:cubicBezTo>
                  <a:cubicBezTo>
                    <a:pt x="65" y="11"/>
                    <a:pt x="65" y="11"/>
                    <a:pt x="65" y="11"/>
                  </a:cubicBezTo>
                  <a:cubicBezTo>
                    <a:pt x="46" y="0"/>
                    <a:pt x="22" y="7"/>
                    <a:pt x="11" y="26"/>
                  </a:cubicBezTo>
                  <a:cubicBezTo>
                    <a:pt x="0" y="45"/>
                    <a:pt x="6" y="69"/>
                    <a:pt x="25" y="80"/>
                  </a:cubicBezTo>
                  <a:cubicBezTo>
                    <a:pt x="988" y="634"/>
                    <a:pt x="988" y="634"/>
                    <a:pt x="988" y="634"/>
                  </a:cubicBezTo>
                  <a:cubicBezTo>
                    <a:pt x="994" y="637"/>
                    <a:pt x="1001" y="639"/>
                    <a:pt x="1008" y="639"/>
                  </a:cubicBezTo>
                  <a:cubicBezTo>
                    <a:pt x="1015" y="639"/>
                    <a:pt x="1023" y="637"/>
                    <a:pt x="1029" y="633"/>
                  </a:cubicBezTo>
                  <a:cubicBezTo>
                    <a:pt x="1481" y="357"/>
                    <a:pt x="1481" y="357"/>
                    <a:pt x="1481" y="357"/>
                  </a:cubicBezTo>
                  <a:cubicBezTo>
                    <a:pt x="1500" y="345"/>
                    <a:pt x="1506" y="320"/>
                    <a:pt x="1495" y="302"/>
                  </a:cubicBezTo>
                  <a:cubicBezTo>
                    <a:pt x="1483" y="283"/>
                    <a:pt x="1458" y="277"/>
                    <a:pt x="1440" y="28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62">
              <a:extLst>
                <a:ext uri="{FF2B5EF4-FFF2-40B4-BE49-F238E27FC236}">
                  <a16:creationId xmlns:a16="http://schemas.microsoft.com/office/drawing/2014/main" id="{3A369DC2-071D-1D17-BBE8-79D3ACE17306}"/>
                </a:ext>
              </a:extLst>
            </p:cNvPr>
            <p:cNvSpPr>
              <a:spLocks/>
            </p:cNvSpPr>
            <p:nvPr/>
          </p:nvSpPr>
          <p:spPr bwMode="auto">
            <a:xfrm>
              <a:off x="6361975" y="2220741"/>
              <a:ext cx="349250" cy="147638"/>
            </a:xfrm>
            <a:custGeom>
              <a:avLst/>
              <a:gdLst>
                <a:gd name="T0" fmla="*/ 1439 w 1506"/>
                <a:gd name="T1" fmla="*/ 283 h 637"/>
                <a:gd name="T2" fmla="*/ 1012 w 1506"/>
                <a:gd name="T3" fmla="*/ 550 h 637"/>
                <a:gd name="T4" fmla="*/ 65 w 1506"/>
                <a:gd name="T5" fmla="*/ 11 h 637"/>
                <a:gd name="T6" fmla="*/ 11 w 1506"/>
                <a:gd name="T7" fmla="*/ 26 h 637"/>
                <a:gd name="T8" fmla="*/ 26 w 1506"/>
                <a:gd name="T9" fmla="*/ 80 h 637"/>
                <a:gd name="T10" fmla="*/ 994 w 1506"/>
                <a:gd name="T11" fmla="*/ 632 h 637"/>
                <a:gd name="T12" fmla="*/ 1013 w 1506"/>
                <a:gd name="T13" fmla="*/ 637 h 637"/>
                <a:gd name="T14" fmla="*/ 1035 w 1506"/>
                <a:gd name="T15" fmla="*/ 631 h 637"/>
                <a:gd name="T16" fmla="*/ 1482 w 1506"/>
                <a:gd name="T17" fmla="*/ 350 h 637"/>
                <a:gd name="T18" fmla="*/ 1494 w 1506"/>
                <a:gd name="T19" fmla="*/ 295 h 637"/>
                <a:gd name="T20" fmla="*/ 1439 w 1506"/>
                <a:gd name="T21" fmla="*/ 28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6" h="637">
                  <a:moveTo>
                    <a:pt x="1439" y="283"/>
                  </a:moveTo>
                  <a:cubicBezTo>
                    <a:pt x="1012" y="550"/>
                    <a:pt x="1012" y="550"/>
                    <a:pt x="1012" y="550"/>
                  </a:cubicBezTo>
                  <a:cubicBezTo>
                    <a:pt x="65" y="11"/>
                    <a:pt x="65" y="11"/>
                    <a:pt x="65" y="11"/>
                  </a:cubicBezTo>
                  <a:cubicBezTo>
                    <a:pt x="46" y="0"/>
                    <a:pt x="22" y="6"/>
                    <a:pt x="11" y="26"/>
                  </a:cubicBezTo>
                  <a:cubicBezTo>
                    <a:pt x="0" y="45"/>
                    <a:pt x="6" y="69"/>
                    <a:pt x="26" y="80"/>
                  </a:cubicBezTo>
                  <a:cubicBezTo>
                    <a:pt x="994" y="632"/>
                    <a:pt x="994" y="632"/>
                    <a:pt x="994" y="632"/>
                  </a:cubicBezTo>
                  <a:cubicBezTo>
                    <a:pt x="1000" y="635"/>
                    <a:pt x="1007" y="637"/>
                    <a:pt x="1013" y="637"/>
                  </a:cubicBezTo>
                  <a:cubicBezTo>
                    <a:pt x="1021" y="637"/>
                    <a:pt x="1028" y="635"/>
                    <a:pt x="1035" y="631"/>
                  </a:cubicBezTo>
                  <a:cubicBezTo>
                    <a:pt x="1482" y="350"/>
                    <a:pt x="1482" y="350"/>
                    <a:pt x="1482" y="350"/>
                  </a:cubicBezTo>
                  <a:cubicBezTo>
                    <a:pt x="1500" y="339"/>
                    <a:pt x="1506" y="314"/>
                    <a:pt x="1494" y="295"/>
                  </a:cubicBezTo>
                  <a:cubicBezTo>
                    <a:pt x="1483" y="276"/>
                    <a:pt x="1458" y="271"/>
                    <a:pt x="1439" y="2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363">
              <a:extLst>
                <a:ext uri="{FF2B5EF4-FFF2-40B4-BE49-F238E27FC236}">
                  <a16:creationId xmlns:a16="http://schemas.microsoft.com/office/drawing/2014/main" id="{ADEBAA11-3BCB-C942-59D5-5AC01194FCC3}"/>
                </a:ext>
              </a:extLst>
            </p:cNvPr>
            <p:cNvSpPr>
              <a:spLocks/>
            </p:cNvSpPr>
            <p:nvPr/>
          </p:nvSpPr>
          <p:spPr bwMode="auto">
            <a:xfrm>
              <a:off x="6841400" y="2011191"/>
              <a:ext cx="125412" cy="84138"/>
            </a:xfrm>
            <a:custGeom>
              <a:avLst/>
              <a:gdLst>
                <a:gd name="T0" fmla="*/ 524 w 536"/>
                <a:gd name="T1" fmla="*/ 24 h 368"/>
                <a:gd name="T2" fmla="*/ 469 w 536"/>
                <a:gd name="T3" fmla="*/ 12 h 368"/>
                <a:gd name="T4" fmla="*/ 24 w 536"/>
                <a:gd name="T5" fmla="*/ 294 h 368"/>
                <a:gd name="T6" fmla="*/ 11 w 536"/>
                <a:gd name="T7" fmla="*/ 349 h 368"/>
                <a:gd name="T8" fmla="*/ 45 w 536"/>
                <a:gd name="T9" fmla="*/ 368 h 368"/>
                <a:gd name="T10" fmla="*/ 67 w 536"/>
                <a:gd name="T11" fmla="*/ 362 h 368"/>
                <a:gd name="T12" fmla="*/ 512 w 536"/>
                <a:gd name="T13" fmla="*/ 79 h 368"/>
                <a:gd name="T14" fmla="*/ 524 w 536"/>
                <a:gd name="T15" fmla="*/ 24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 h="368">
                  <a:moveTo>
                    <a:pt x="524" y="24"/>
                  </a:moveTo>
                  <a:cubicBezTo>
                    <a:pt x="513" y="6"/>
                    <a:pt x="488" y="0"/>
                    <a:pt x="469" y="12"/>
                  </a:cubicBezTo>
                  <a:cubicBezTo>
                    <a:pt x="24" y="294"/>
                    <a:pt x="24" y="294"/>
                    <a:pt x="24" y="294"/>
                  </a:cubicBezTo>
                  <a:cubicBezTo>
                    <a:pt x="5" y="306"/>
                    <a:pt x="0" y="331"/>
                    <a:pt x="11" y="349"/>
                  </a:cubicBezTo>
                  <a:cubicBezTo>
                    <a:pt x="19" y="361"/>
                    <a:pt x="32" y="368"/>
                    <a:pt x="45" y="368"/>
                  </a:cubicBezTo>
                  <a:cubicBezTo>
                    <a:pt x="53" y="368"/>
                    <a:pt x="60" y="366"/>
                    <a:pt x="67" y="362"/>
                  </a:cubicBezTo>
                  <a:cubicBezTo>
                    <a:pt x="512" y="79"/>
                    <a:pt x="512" y="79"/>
                    <a:pt x="512" y="79"/>
                  </a:cubicBezTo>
                  <a:cubicBezTo>
                    <a:pt x="531" y="68"/>
                    <a:pt x="536" y="43"/>
                    <a:pt x="524"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64">
              <a:extLst>
                <a:ext uri="{FF2B5EF4-FFF2-40B4-BE49-F238E27FC236}">
                  <a16:creationId xmlns:a16="http://schemas.microsoft.com/office/drawing/2014/main" id="{85248DCF-C3C6-5869-6FF9-44DABAAEA5A2}"/>
                </a:ext>
              </a:extLst>
            </p:cNvPr>
            <p:cNvSpPr>
              <a:spLocks/>
            </p:cNvSpPr>
            <p:nvPr/>
          </p:nvSpPr>
          <p:spPr bwMode="auto">
            <a:xfrm>
              <a:off x="6841400" y="2066753"/>
              <a:ext cx="125412" cy="84138"/>
            </a:xfrm>
            <a:custGeom>
              <a:avLst/>
              <a:gdLst>
                <a:gd name="T0" fmla="*/ 469 w 536"/>
                <a:gd name="T1" fmla="*/ 11 h 366"/>
                <a:gd name="T2" fmla="*/ 24 w 536"/>
                <a:gd name="T3" fmla="*/ 292 h 366"/>
                <a:gd name="T4" fmla="*/ 11 w 536"/>
                <a:gd name="T5" fmla="*/ 348 h 366"/>
                <a:gd name="T6" fmla="*/ 45 w 536"/>
                <a:gd name="T7" fmla="*/ 366 h 366"/>
                <a:gd name="T8" fmla="*/ 67 w 536"/>
                <a:gd name="T9" fmla="*/ 360 h 366"/>
                <a:gd name="T10" fmla="*/ 512 w 536"/>
                <a:gd name="T11" fmla="*/ 79 h 366"/>
                <a:gd name="T12" fmla="*/ 524 w 536"/>
                <a:gd name="T13" fmla="*/ 24 h 366"/>
                <a:gd name="T14" fmla="*/ 469 w 536"/>
                <a:gd name="T15" fmla="*/ 11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 h="366">
                  <a:moveTo>
                    <a:pt x="469" y="11"/>
                  </a:moveTo>
                  <a:cubicBezTo>
                    <a:pt x="24" y="292"/>
                    <a:pt x="24" y="292"/>
                    <a:pt x="24" y="292"/>
                  </a:cubicBezTo>
                  <a:cubicBezTo>
                    <a:pt x="5" y="304"/>
                    <a:pt x="0" y="329"/>
                    <a:pt x="11" y="348"/>
                  </a:cubicBezTo>
                  <a:cubicBezTo>
                    <a:pt x="19" y="360"/>
                    <a:pt x="32" y="366"/>
                    <a:pt x="45" y="366"/>
                  </a:cubicBezTo>
                  <a:cubicBezTo>
                    <a:pt x="53" y="366"/>
                    <a:pt x="60" y="364"/>
                    <a:pt x="67" y="360"/>
                  </a:cubicBezTo>
                  <a:cubicBezTo>
                    <a:pt x="512" y="79"/>
                    <a:pt x="512" y="79"/>
                    <a:pt x="512" y="79"/>
                  </a:cubicBezTo>
                  <a:cubicBezTo>
                    <a:pt x="531" y="67"/>
                    <a:pt x="536" y="42"/>
                    <a:pt x="524" y="24"/>
                  </a:cubicBezTo>
                  <a:cubicBezTo>
                    <a:pt x="513" y="5"/>
                    <a:pt x="488" y="0"/>
                    <a:pt x="469"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65">
              <a:extLst>
                <a:ext uri="{FF2B5EF4-FFF2-40B4-BE49-F238E27FC236}">
                  <a16:creationId xmlns:a16="http://schemas.microsoft.com/office/drawing/2014/main" id="{350BEC78-8C7B-F71C-A928-17BCDA19F417}"/>
                </a:ext>
              </a:extLst>
            </p:cNvPr>
            <p:cNvSpPr>
              <a:spLocks/>
            </p:cNvSpPr>
            <p:nvPr/>
          </p:nvSpPr>
          <p:spPr bwMode="auto">
            <a:xfrm>
              <a:off x="6841400" y="2120728"/>
              <a:ext cx="125412" cy="85725"/>
            </a:xfrm>
            <a:custGeom>
              <a:avLst/>
              <a:gdLst>
                <a:gd name="T0" fmla="*/ 469 w 536"/>
                <a:gd name="T1" fmla="*/ 12 h 368"/>
                <a:gd name="T2" fmla="*/ 24 w 536"/>
                <a:gd name="T3" fmla="*/ 294 h 368"/>
                <a:gd name="T4" fmla="*/ 11 w 536"/>
                <a:gd name="T5" fmla="*/ 350 h 368"/>
                <a:gd name="T6" fmla="*/ 45 w 536"/>
                <a:gd name="T7" fmla="*/ 368 h 368"/>
                <a:gd name="T8" fmla="*/ 67 w 536"/>
                <a:gd name="T9" fmla="*/ 362 h 368"/>
                <a:gd name="T10" fmla="*/ 512 w 536"/>
                <a:gd name="T11" fmla="*/ 80 h 368"/>
                <a:gd name="T12" fmla="*/ 524 w 536"/>
                <a:gd name="T13" fmla="*/ 25 h 368"/>
                <a:gd name="T14" fmla="*/ 469 w 536"/>
                <a:gd name="T15" fmla="*/ 12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 h="368">
                  <a:moveTo>
                    <a:pt x="469" y="12"/>
                  </a:moveTo>
                  <a:cubicBezTo>
                    <a:pt x="24" y="294"/>
                    <a:pt x="24" y="294"/>
                    <a:pt x="24" y="294"/>
                  </a:cubicBezTo>
                  <a:cubicBezTo>
                    <a:pt x="5" y="306"/>
                    <a:pt x="0" y="331"/>
                    <a:pt x="11" y="350"/>
                  </a:cubicBezTo>
                  <a:cubicBezTo>
                    <a:pt x="19" y="362"/>
                    <a:pt x="32" y="368"/>
                    <a:pt x="45" y="368"/>
                  </a:cubicBezTo>
                  <a:cubicBezTo>
                    <a:pt x="53" y="368"/>
                    <a:pt x="60" y="366"/>
                    <a:pt x="67" y="362"/>
                  </a:cubicBezTo>
                  <a:cubicBezTo>
                    <a:pt x="512" y="80"/>
                    <a:pt x="512" y="80"/>
                    <a:pt x="512" y="80"/>
                  </a:cubicBezTo>
                  <a:cubicBezTo>
                    <a:pt x="531" y="68"/>
                    <a:pt x="536" y="43"/>
                    <a:pt x="524" y="25"/>
                  </a:cubicBezTo>
                  <a:cubicBezTo>
                    <a:pt x="513" y="6"/>
                    <a:pt x="488" y="0"/>
                    <a:pt x="469"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2" name="Group 376">
            <a:extLst>
              <a:ext uri="{FF2B5EF4-FFF2-40B4-BE49-F238E27FC236}">
                <a16:creationId xmlns:a16="http://schemas.microsoft.com/office/drawing/2014/main" id="{8C621170-D63C-BB5A-BCCD-53561CF49A1C}"/>
              </a:ext>
            </a:extLst>
          </p:cNvPr>
          <p:cNvGrpSpPr>
            <a:grpSpLocks noChangeAspect="1"/>
          </p:cNvGrpSpPr>
          <p:nvPr/>
        </p:nvGrpSpPr>
        <p:grpSpPr bwMode="auto">
          <a:xfrm>
            <a:off x="797458" y="3104938"/>
            <a:ext cx="539750" cy="539750"/>
            <a:chOff x="4036" y="3580"/>
            <a:chExt cx="340" cy="340"/>
          </a:xfrm>
          <a:solidFill>
            <a:schemeClr val="accent1"/>
          </a:solidFill>
        </p:grpSpPr>
        <p:sp>
          <p:nvSpPr>
            <p:cNvPr id="33" name="Freeform 377">
              <a:extLst>
                <a:ext uri="{FF2B5EF4-FFF2-40B4-BE49-F238E27FC236}">
                  <a16:creationId xmlns:a16="http://schemas.microsoft.com/office/drawing/2014/main" id="{624B216D-8C6A-FD65-3B63-DE72051FFDB0}"/>
                </a:ext>
              </a:extLst>
            </p:cNvPr>
            <p:cNvSpPr>
              <a:spLocks/>
            </p:cNvSpPr>
            <p:nvPr/>
          </p:nvSpPr>
          <p:spPr bwMode="auto">
            <a:xfrm>
              <a:off x="4213" y="3660"/>
              <a:ext cx="86" cy="179"/>
            </a:xfrm>
            <a:custGeom>
              <a:avLst/>
              <a:gdLst>
                <a:gd name="T0" fmla="*/ 44 w 635"/>
                <a:gd name="T1" fmla="*/ 1324 h 1324"/>
                <a:gd name="T2" fmla="*/ 18 w 635"/>
                <a:gd name="T3" fmla="*/ 1315 h 1324"/>
                <a:gd name="T4" fmla="*/ 15 w 635"/>
                <a:gd name="T5" fmla="*/ 1260 h 1324"/>
                <a:gd name="T6" fmla="*/ 541 w 635"/>
                <a:gd name="T7" fmla="*/ 665 h 1324"/>
                <a:gd name="T8" fmla="*/ 15 w 635"/>
                <a:gd name="T9" fmla="*/ 69 h 1324"/>
                <a:gd name="T10" fmla="*/ 18 w 635"/>
                <a:gd name="T11" fmla="*/ 14 h 1324"/>
                <a:gd name="T12" fmla="*/ 73 w 635"/>
                <a:gd name="T13" fmla="*/ 18 h 1324"/>
                <a:gd name="T14" fmla="*/ 622 w 635"/>
                <a:gd name="T15" fmla="*/ 639 h 1324"/>
                <a:gd name="T16" fmla="*/ 622 w 635"/>
                <a:gd name="T17" fmla="*/ 690 h 1324"/>
                <a:gd name="T18" fmla="*/ 73 w 635"/>
                <a:gd name="T19" fmla="*/ 1311 h 1324"/>
                <a:gd name="T20" fmla="*/ 44 w 635"/>
                <a:gd name="T21" fmla="*/ 1324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5" h="1324">
                  <a:moveTo>
                    <a:pt x="44" y="1324"/>
                  </a:moveTo>
                  <a:cubicBezTo>
                    <a:pt x="34" y="1324"/>
                    <a:pt x="25" y="1321"/>
                    <a:pt x="18" y="1315"/>
                  </a:cubicBezTo>
                  <a:cubicBezTo>
                    <a:pt x="2" y="1300"/>
                    <a:pt x="0" y="1276"/>
                    <a:pt x="15" y="1260"/>
                  </a:cubicBezTo>
                  <a:cubicBezTo>
                    <a:pt x="541" y="665"/>
                    <a:pt x="541" y="665"/>
                    <a:pt x="541" y="665"/>
                  </a:cubicBezTo>
                  <a:cubicBezTo>
                    <a:pt x="15" y="69"/>
                    <a:pt x="15" y="69"/>
                    <a:pt x="15" y="69"/>
                  </a:cubicBezTo>
                  <a:cubicBezTo>
                    <a:pt x="0" y="53"/>
                    <a:pt x="2" y="29"/>
                    <a:pt x="18" y="14"/>
                  </a:cubicBezTo>
                  <a:cubicBezTo>
                    <a:pt x="34" y="0"/>
                    <a:pt x="59" y="2"/>
                    <a:pt x="73" y="18"/>
                  </a:cubicBezTo>
                  <a:cubicBezTo>
                    <a:pt x="622" y="639"/>
                    <a:pt x="622" y="639"/>
                    <a:pt x="622" y="639"/>
                  </a:cubicBezTo>
                  <a:cubicBezTo>
                    <a:pt x="635" y="654"/>
                    <a:pt x="635" y="676"/>
                    <a:pt x="622" y="690"/>
                  </a:cubicBezTo>
                  <a:cubicBezTo>
                    <a:pt x="73" y="1311"/>
                    <a:pt x="73" y="1311"/>
                    <a:pt x="73" y="1311"/>
                  </a:cubicBezTo>
                  <a:cubicBezTo>
                    <a:pt x="65" y="1320"/>
                    <a:pt x="54" y="1324"/>
                    <a:pt x="44" y="1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78">
              <a:extLst>
                <a:ext uri="{FF2B5EF4-FFF2-40B4-BE49-F238E27FC236}">
                  <a16:creationId xmlns:a16="http://schemas.microsoft.com/office/drawing/2014/main" id="{CE4BAF6A-F5FE-C3F5-11D5-FC2E3E37A970}"/>
                </a:ext>
              </a:extLst>
            </p:cNvPr>
            <p:cNvSpPr>
              <a:spLocks/>
            </p:cNvSpPr>
            <p:nvPr/>
          </p:nvSpPr>
          <p:spPr bwMode="auto">
            <a:xfrm>
              <a:off x="4113" y="3660"/>
              <a:ext cx="86" cy="179"/>
            </a:xfrm>
            <a:custGeom>
              <a:avLst/>
              <a:gdLst>
                <a:gd name="T0" fmla="*/ 43 w 634"/>
                <a:gd name="T1" fmla="*/ 1324 h 1324"/>
                <a:gd name="T2" fmla="*/ 17 w 634"/>
                <a:gd name="T3" fmla="*/ 1315 h 1324"/>
                <a:gd name="T4" fmla="*/ 14 w 634"/>
                <a:gd name="T5" fmla="*/ 1260 h 1324"/>
                <a:gd name="T6" fmla="*/ 540 w 634"/>
                <a:gd name="T7" fmla="*/ 665 h 1324"/>
                <a:gd name="T8" fmla="*/ 14 w 634"/>
                <a:gd name="T9" fmla="*/ 69 h 1324"/>
                <a:gd name="T10" fmla="*/ 17 w 634"/>
                <a:gd name="T11" fmla="*/ 14 h 1324"/>
                <a:gd name="T12" fmla="*/ 72 w 634"/>
                <a:gd name="T13" fmla="*/ 18 h 1324"/>
                <a:gd name="T14" fmla="*/ 621 w 634"/>
                <a:gd name="T15" fmla="*/ 639 h 1324"/>
                <a:gd name="T16" fmla="*/ 621 w 634"/>
                <a:gd name="T17" fmla="*/ 690 h 1324"/>
                <a:gd name="T18" fmla="*/ 72 w 634"/>
                <a:gd name="T19" fmla="*/ 1311 h 1324"/>
                <a:gd name="T20" fmla="*/ 43 w 634"/>
                <a:gd name="T21" fmla="*/ 1324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1324">
                  <a:moveTo>
                    <a:pt x="43" y="1324"/>
                  </a:moveTo>
                  <a:cubicBezTo>
                    <a:pt x="34" y="1324"/>
                    <a:pt x="25" y="1321"/>
                    <a:pt x="17" y="1315"/>
                  </a:cubicBezTo>
                  <a:cubicBezTo>
                    <a:pt x="1" y="1300"/>
                    <a:pt x="0" y="1276"/>
                    <a:pt x="14" y="1260"/>
                  </a:cubicBezTo>
                  <a:cubicBezTo>
                    <a:pt x="540" y="665"/>
                    <a:pt x="540" y="665"/>
                    <a:pt x="540" y="665"/>
                  </a:cubicBezTo>
                  <a:cubicBezTo>
                    <a:pt x="14" y="69"/>
                    <a:pt x="14" y="69"/>
                    <a:pt x="14" y="69"/>
                  </a:cubicBezTo>
                  <a:cubicBezTo>
                    <a:pt x="0" y="53"/>
                    <a:pt x="1" y="29"/>
                    <a:pt x="17" y="14"/>
                  </a:cubicBezTo>
                  <a:cubicBezTo>
                    <a:pt x="33" y="0"/>
                    <a:pt x="58" y="2"/>
                    <a:pt x="72" y="18"/>
                  </a:cubicBezTo>
                  <a:cubicBezTo>
                    <a:pt x="621" y="639"/>
                    <a:pt x="621" y="639"/>
                    <a:pt x="621" y="639"/>
                  </a:cubicBezTo>
                  <a:cubicBezTo>
                    <a:pt x="634" y="653"/>
                    <a:pt x="634" y="676"/>
                    <a:pt x="621" y="690"/>
                  </a:cubicBezTo>
                  <a:cubicBezTo>
                    <a:pt x="72" y="1311"/>
                    <a:pt x="72" y="1311"/>
                    <a:pt x="72" y="1311"/>
                  </a:cubicBezTo>
                  <a:cubicBezTo>
                    <a:pt x="64" y="1320"/>
                    <a:pt x="54" y="1324"/>
                    <a:pt x="43" y="1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79">
              <a:extLst>
                <a:ext uri="{FF2B5EF4-FFF2-40B4-BE49-F238E27FC236}">
                  <a16:creationId xmlns:a16="http://schemas.microsoft.com/office/drawing/2014/main" id="{DED31B17-AA39-1469-972B-E4C98776BF93}"/>
                </a:ext>
              </a:extLst>
            </p:cNvPr>
            <p:cNvSpPr>
              <a:spLocks noEditPoints="1"/>
            </p:cNvSpPr>
            <p:nvPr/>
          </p:nvSpPr>
          <p:spPr bwMode="auto">
            <a:xfrm>
              <a:off x="4036" y="3580"/>
              <a:ext cx="340" cy="340"/>
            </a:xfrm>
            <a:custGeom>
              <a:avLst/>
              <a:gdLst>
                <a:gd name="T0" fmla="*/ 1258 w 2517"/>
                <a:gd name="T1" fmla="*/ 2517 h 2517"/>
                <a:gd name="T2" fmla="*/ 368 w 2517"/>
                <a:gd name="T3" fmla="*/ 2148 h 2517"/>
                <a:gd name="T4" fmla="*/ 0 w 2517"/>
                <a:gd name="T5" fmla="*/ 1259 h 2517"/>
                <a:gd name="T6" fmla="*/ 368 w 2517"/>
                <a:gd name="T7" fmla="*/ 369 h 2517"/>
                <a:gd name="T8" fmla="*/ 1258 w 2517"/>
                <a:gd name="T9" fmla="*/ 0 h 2517"/>
                <a:gd name="T10" fmla="*/ 2148 w 2517"/>
                <a:gd name="T11" fmla="*/ 369 h 2517"/>
                <a:gd name="T12" fmla="*/ 2517 w 2517"/>
                <a:gd name="T13" fmla="*/ 1259 h 2517"/>
                <a:gd name="T14" fmla="*/ 2148 w 2517"/>
                <a:gd name="T15" fmla="*/ 2148 h 2517"/>
                <a:gd name="T16" fmla="*/ 1258 w 2517"/>
                <a:gd name="T17" fmla="*/ 2517 h 2517"/>
                <a:gd name="T18" fmla="*/ 1258 w 2517"/>
                <a:gd name="T19" fmla="*/ 77 h 2517"/>
                <a:gd name="T20" fmla="*/ 77 w 2517"/>
                <a:gd name="T21" fmla="*/ 1259 h 2517"/>
                <a:gd name="T22" fmla="*/ 1258 w 2517"/>
                <a:gd name="T23" fmla="*/ 2440 h 2517"/>
                <a:gd name="T24" fmla="*/ 2439 w 2517"/>
                <a:gd name="T25" fmla="*/ 1259 h 2517"/>
                <a:gd name="T26" fmla="*/ 1258 w 2517"/>
                <a:gd name="T27" fmla="*/ 77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7" h="2517">
                  <a:moveTo>
                    <a:pt x="1258" y="2517"/>
                  </a:moveTo>
                  <a:cubicBezTo>
                    <a:pt x="922" y="2517"/>
                    <a:pt x="606" y="2386"/>
                    <a:pt x="368" y="2148"/>
                  </a:cubicBezTo>
                  <a:cubicBezTo>
                    <a:pt x="131" y="1911"/>
                    <a:pt x="0" y="1595"/>
                    <a:pt x="0" y="1259"/>
                  </a:cubicBezTo>
                  <a:cubicBezTo>
                    <a:pt x="0" y="922"/>
                    <a:pt x="131" y="606"/>
                    <a:pt x="368" y="369"/>
                  </a:cubicBezTo>
                  <a:cubicBezTo>
                    <a:pt x="606" y="131"/>
                    <a:pt x="922" y="0"/>
                    <a:pt x="1258" y="0"/>
                  </a:cubicBezTo>
                  <a:cubicBezTo>
                    <a:pt x="1595" y="0"/>
                    <a:pt x="1911" y="131"/>
                    <a:pt x="2148" y="369"/>
                  </a:cubicBezTo>
                  <a:cubicBezTo>
                    <a:pt x="2386" y="606"/>
                    <a:pt x="2517" y="922"/>
                    <a:pt x="2517" y="1259"/>
                  </a:cubicBezTo>
                  <a:cubicBezTo>
                    <a:pt x="2517" y="1595"/>
                    <a:pt x="2386" y="1911"/>
                    <a:pt x="2148" y="2148"/>
                  </a:cubicBezTo>
                  <a:cubicBezTo>
                    <a:pt x="1911" y="2386"/>
                    <a:pt x="1595" y="2517"/>
                    <a:pt x="1258" y="2517"/>
                  </a:cubicBezTo>
                  <a:close/>
                  <a:moveTo>
                    <a:pt x="1258" y="77"/>
                  </a:moveTo>
                  <a:cubicBezTo>
                    <a:pt x="607" y="77"/>
                    <a:pt x="77" y="607"/>
                    <a:pt x="77" y="1259"/>
                  </a:cubicBezTo>
                  <a:cubicBezTo>
                    <a:pt x="77" y="1910"/>
                    <a:pt x="607" y="2440"/>
                    <a:pt x="1258" y="2440"/>
                  </a:cubicBezTo>
                  <a:cubicBezTo>
                    <a:pt x="1910" y="2440"/>
                    <a:pt x="2439" y="1910"/>
                    <a:pt x="2439" y="1259"/>
                  </a:cubicBezTo>
                  <a:cubicBezTo>
                    <a:pt x="2439" y="607"/>
                    <a:pt x="1910" y="77"/>
                    <a:pt x="1258"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Date Placeholder 10">
            <a:extLst>
              <a:ext uri="{FF2B5EF4-FFF2-40B4-BE49-F238E27FC236}">
                <a16:creationId xmlns:a16="http://schemas.microsoft.com/office/drawing/2014/main" id="{2E072481-2A5E-5E0A-638C-42E2C53025FE}"/>
              </a:ext>
            </a:extLst>
          </p:cNvPr>
          <p:cNvSpPr txBox="1">
            <a:spLocks/>
          </p:cNvSpPr>
          <p:nvPr/>
        </p:nvSpPr>
        <p:spPr>
          <a:xfrm>
            <a:off x="8363795" y="6262688"/>
            <a:ext cx="3240000" cy="594000"/>
          </a:xfrm>
          <a:prstGeom prst="rect">
            <a:avLst/>
          </a:prstGeom>
        </p:spPr>
        <p:txBody>
          <a:bodyPr vert="horz" lIns="0" tIns="0" rIns="0" bIns="0" rtlCol="0" anchor="ctr"/>
          <a:lstStyle>
            <a:defPPr>
              <a:defRPr lang="sr-Latn-R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1000" b="0" i="0" u="none" strike="noStrike" kern="1200" cap="none" spc="0" normalizeH="0" baseline="0" noProof="0">
                <a:ln>
                  <a:noFill/>
                </a:ln>
                <a:solidFill>
                  <a:srgbClr val="000000"/>
                </a:solidFill>
                <a:effectLst/>
                <a:uLnTx/>
                <a:uFillTx/>
                <a:latin typeface="Arial"/>
                <a:ea typeface="+mn-ea"/>
                <a:cs typeface="+mn-cs"/>
              </a:rPr>
              <a:t>Vertikalna ograničenja | Marija Zrno Prošić</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Slide Number Placeholder 4">
            <a:extLst>
              <a:ext uri="{FF2B5EF4-FFF2-40B4-BE49-F238E27FC236}">
                <a16:creationId xmlns:a16="http://schemas.microsoft.com/office/drawing/2014/main" id="{74941BAB-8DA3-B363-7729-6C2FD2800E25}"/>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
        <p:nvSpPr>
          <p:cNvPr id="5" name="Oval 4">
            <a:extLst>
              <a:ext uri="{FF2B5EF4-FFF2-40B4-BE49-F238E27FC236}">
                <a16:creationId xmlns:a16="http://schemas.microsoft.com/office/drawing/2014/main" id="{1EF65D59-4FC3-219E-B9CE-A738A1BAF396}"/>
              </a:ext>
            </a:extLst>
          </p:cNvPr>
          <p:cNvSpPr/>
          <p:nvPr/>
        </p:nvSpPr>
        <p:spPr>
          <a:xfrm>
            <a:off x="9538715" y="4346168"/>
            <a:ext cx="1800685" cy="1800685"/>
          </a:xfrm>
          <a:prstGeom prst="ellipse">
            <a:avLst/>
          </a:prstGeom>
          <a:solidFill>
            <a:srgbClr val="0D535F"/>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1B49F6C1-22C2-F2CA-3910-5E96AE3B20D4}"/>
              </a:ext>
            </a:extLst>
          </p:cNvPr>
          <p:cNvSpPr txBox="1"/>
          <p:nvPr/>
        </p:nvSpPr>
        <p:spPr>
          <a:xfrm>
            <a:off x="9652000" y="4967111"/>
            <a:ext cx="1687400" cy="400110"/>
          </a:xfrm>
          <a:prstGeom prst="rect">
            <a:avLst/>
          </a:prstGeom>
          <a:noFill/>
        </p:spPr>
        <p:txBody>
          <a:bodyPr wrap="square" rtlCol="0">
            <a:spAutoFit/>
          </a:bodyPr>
          <a:lstStyle/>
          <a:p>
            <a:r>
              <a:rPr lang="hr-HR" sz="2000" b="1" dirty="0">
                <a:solidFill>
                  <a:schemeClr val="bg1"/>
                </a:solidFill>
              </a:rPr>
              <a:t>Opravdano?</a:t>
            </a:r>
            <a:endParaRPr lang="en-US" sz="2000" b="1" dirty="0">
              <a:solidFill>
                <a:schemeClr val="bg1"/>
              </a:solidFill>
            </a:endParaRPr>
          </a:p>
        </p:txBody>
      </p:sp>
    </p:spTree>
    <p:extLst>
      <p:ext uri="{BB962C8B-B14F-4D97-AF65-F5344CB8AC3E}">
        <p14:creationId xmlns:p14="http://schemas.microsoft.com/office/powerpoint/2010/main" val="3397506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4">
            <a:extLst>
              <a:ext uri="{FF2B5EF4-FFF2-40B4-BE49-F238E27FC236}">
                <a16:creationId xmlns:a16="http://schemas.microsoft.com/office/drawing/2014/main" id="{DABD0F21-9DB6-9DD7-7F3F-4CA3636CA8F6}"/>
              </a:ext>
            </a:extLst>
          </p:cNvPr>
          <p:cNvGrpSpPr>
            <a:grpSpLocks noChangeAspect="1"/>
          </p:cNvGrpSpPr>
          <p:nvPr/>
        </p:nvGrpSpPr>
        <p:grpSpPr bwMode="auto">
          <a:xfrm>
            <a:off x="7345842" y="1"/>
            <a:ext cx="4848223" cy="6857999"/>
            <a:chOff x="786" y="18"/>
            <a:chExt cx="3054" cy="4320"/>
          </a:xfrm>
          <a:solidFill>
            <a:srgbClr val="E7EEEF"/>
          </a:solidFill>
        </p:grpSpPr>
        <p:sp>
          <p:nvSpPr>
            <p:cNvPr id="21" name="Freeform 5">
              <a:extLst>
                <a:ext uri="{FF2B5EF4-FFF2-40B4-BE49-F238E27FC236}">
                  <a16:creationId xmlns:a16="http://schemas.microsoft.com/office/drawing/2014/main" id="{A3D18782-9880-AD12-9743-F3B31594B7FA}"/>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a:extLst>
                <a:ext uri="{FF2B5EF4-FFF2-40B4-BE49-F238E27FC236}">
                  <a16:creationId xmlns:a16="http://schemas.microsoft.com/office/drawing/2014/main" id="{CD6F935E-4A61-D6AC-F6FD-02E64497A998}"/>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ext Placeholder 1">
            <a:extLst>
              <a:ext uri="{FF2B5EF4-FFF2-40B4-BE49-F238E27FC236}">
                <a16:creationId xmlns:a16="http://schemas.microsoft.com/office/drawing/2014/main" id="{0163DCA3-AB86-4F33-B8F9-3B9B1F725865}"/>
              </a:ext>
            </a:extLst>
          </p:cNvPr>
          <p:cNvSpPr>
            <a:spLocks noGrp="1"/>
          </p:cNvSpPr>
          <p:nvPr>
            <p:ph type="body" sz="quarter" idx="4294967295"/>
          </p:nvPr>
        </p:nvSpPr>
        <p:spPr>
          <a:xfrm>
            <a:off x="563795" y="557429"/>
            <a:ext cx="11040000" cy="720000"/>
          </a:xfrm>
        </p:spPr>
        <p:txBody>
          <a:bodyPr anchor="ctr"/>
          <a:lstStyle/>
          <a:p>
            <a:pPr marL="0" indent="0">
              <a:buNone/>
            </a:pPr>
            <a:r>
              <a:rPr lang="en-US" sz="2800" dirty="0"/>
              <a:t>Nametanje </a:t>
            </a:r>
            <a:r>
              <a:rPr lang="en-US" sz="2800" dirty="0" err="1"/>
              <a:t>robne</a:t>
            </a:r>
            <a:r>
              <a:rPr lang="en-US" sz="2800" dirty="0"/>
              <a:t> </a:t>
            </a:r>
            <a:r>
              <a:rPr lang="en-US" sz="2800" dirty="0" err="1"/>
              <a:t>marke</a:t>
            </a:r>
            <a:r>
              <a:rPr lang="en-US" sz="2800" dirty="0"/>
              <a:t> </a:t>
            </a:r>
            <a:r>
              <a:rPr lang="en-US" sz="2800" dirty="0" err="1"/>
              <a:t>jednog</a:t>
            </a:r>
            <a:r>
              <a:rPr lang="en-US" sz="2800" dirty="0"/>
              <a:t> </a:t>
            </a:r>
            <a:r>
              <a:rPr lang="en-US" sz="2800" dirty="0" err="1"/>
              <a:t>dobavljača</a:t>
            </a:r>
            <a:r>
              <a:rPr lang="en-US" sz="2800" dirty="0"/>
              <a:t> („single branding“)</a:t>
            </a:r>
          </a:p>
        </p:txBody>
      </p:sp>
      <p:sp>
        <p:nvSpPr>
          <p:cNvPr id="3" name="Textplatzhalter 11">
            <a:extLst>
              <a:ext uri="{FF2B5EF4-FFF2-40B4-BE49-F238E27FC236}">
                <a16:creationId xmlns:a16="http://schemas.microsoft.com/office/drawing/2014/main" id="{FE000FE7-604B-2ECF-282D-0C2CA76D6AAD}"/>
              </a:ext>
            </a:extLst>
          </p:cNvPr>
          <p:cNvSpPr txBox="1">
            <a:spLocks/>
          </p:cNvSpPr>
          <p:nvPr/>
        </p:nvSpPr>
        <p:spPr>
          <a:xfrm>
            <a:off x="1689326" y="1464041"/>
            <a:ext cx="5806496" cy="847718"/>
          </a:xfrm>
          <a:prstGeom prst="rect">
            <a:avLst/>
          </a:prstGeom>
        </p:spPr>
        <p:txBody>
          <a:bodyPr vert="horz" wrap="square" lIns="0" tIns="0" rIns="0" bIns="108000" rtlCol="0" anchor="t" anchorCtr="0">
            <a:noAutofit/>
          </a:bodyPr>
          <a:lstStyle>
            <a:lvl1pPr marL="0" indent="0" algn="l" eaLnBrk="1"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648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936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1224000" indent="-216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1512000" indent="-270000" eaLnBrk="1" hangingPunct="1">
              <a:lnSpc>
                <a:spcPct val="100000"/>
              </a:lnSpc>
              <a:spcBef>
                <a:spcPts val="0"/>
              </a:spcBef>
              <a:spcAft>
                <a:spcPts val="600"/>
              </a:spcAft>
              <a:buFont typeface="Arial" panose="020B0604020202020204" pitchFamily="34" charset="0"/>
              <a:buChar char="–"/>
              <a:tabLst>
                <a:tab pos="1201738" algn="l"/>
              </a:tabLst>
              <a:defRPr sz="1000" kern="1200">
                <a:solidFill>
                  <a:schemeClr val="tx1"/>
                </a:solidFill>
                <a:latin typeface="+mn-lt"/>
                <a:ea typeface="+mn-ea"/>
                <a:cs typeface="+mn-cs"/>
              </a:defRPr>
            </a:lvl5pPr>
            <a:lvl6pPr marL="178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205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7pPr>
            <a:lvl8pPr marL="232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259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9pPr>
          </a:lstStyle>
          <a:p>
            <a:pPr>
              <a:lnSpc>
                <a:spcPct val="115000"/>
              </a:lnSpc>
              <a:spcAft>
                <a:spcPts val="800"/>
              </a:spcAft>
            </a:pPr>
            <a:r>
              <a:rPr lang="hr-HR" sz="2000" kern="100" dirty="0">
                <a:effectLst/>
                <a:ea typeface="PMingLiU" panose="02020500000000000000" pitchFamily="18" charset="-120"/>
                <a:cs typeface="Arial" panose="020B0604020202020204" pitchFamily="34" charset="0"/>
              </a:rPr>
              <a:t>Treći primjer:</a:t>
            </a:r>
          </a:p>
          <a:p>
            <a:pPr marL="342900" indent="-342900">
              <a:lnSpc>
                <a:spcPct val="115000"/>
              </a:lnSpc>
              <a:spcAft>
                <a:spcPts val="800"/>
              </a:spcAft>
              <a:buFont typeface="Arial" panose="020B0604020202020204" pitchFamily="34" charset="0"/>
              <a:buChar char="•"/>
            </a:pPr>
            <a:r>
              <a:rPr lang="hr-HR" sz="2000" b="0" kern="100" dirty="0">
                <a:solidFill>
                  <a:schemeClr val="tx1"/>
                </a:solidFill>
                <a:effectLst/>
                <a:ea typeface="PMingLiU" panose="02020500000000000000" pitchFamily="18" charset="-120"/>
                <a:cs typeface="Arial" panose="020B0604020202020204" pitchFamily="34" charset="0"/>
              </a:rPr>
              <a:t>Kupac obvezan zadovoljavati 90% svojih ukupnih potreba za proizvodom od dobavljača </a:t>
            </a:r>
          </a:p>
          <a:p>
            <a:pPr marL="342900" indent="-342900">
              <a:lnSpc>
                <a:spcPct val="115000"/>
              </a:lnSpc>
              <a:spcAft>
                <a:spcPts val="800"/>
              </a:spcAft>
              <a:buFont typeface="Arial" panose="020B0604020202020204" pitchFamily="34" charset="0"/>
              <a:buChar char="•"/>
            </a:pPr>
            <a:r>
              <a:rPr lang="hr-HR" sz="2000" b="0" kern="100" dirty="0">
                <a:solidFill>
                  <a:schemeClr val="tx1"/>
                </a:solidFill>
                <a:effectLst/>
                <a:ea typeface="PMingLiU" panose="02020500000000000000" pitchFamily="18" charset="-120"/>
                <a:cs typeface="Arial" panose="020B0604020202020204" pitchFamily="34" charset="0"/>
              </a:rPr>
              <a:t>Ugovorna obveza od 6 godina</a:t>
            </a:r>
          </a:p>
          <a:p>
            <a:pPr marL="342900" indent="-342900">
              <a:lnSpc>
                <a:spcPct val="115000"/>
              </a:lnSpc>
              <a:spcAft>
                <a:spcPts val="800"/>
              </a:spcAft>
              <a:buFont typeface="Arial" panose="020B0604020202020204" pitchFamily="34" charset="0"/>
              <a:buChar char="•"/>
            </a:pPr>
            <a:r>
              <a:rPr lang="hr-HR" sz="2000" b="0" kern="100" dirty="0">
                <a:solidFill>
                  <a:schemeClr val="tx1"/>
                </a:solidFill>
                <a:effectLst/>
                <a:ea typeface="PMingLiU" panose="02020500000000000000" pitchFamily="18" charset="-120"/>
                <a:cs typeface="Arial" panose="020B0604020202020204" pitchFamily="34" charset="0"/>
              </a:rPr>
              <a:t>Kupac prodaju obavlja u prostoru u vlasništvu dobavljača </a:t>
            </a:r>
          </a:p>
          <a:p>
            <a:pPr marL="342900" indent="-342900">
              <a:lnSpc>
                <a:spcPct val="115000"/>
              </a:lnSpc>
              <a:spcAft>
                <a:spcPts val="800"/>
              </a:spcAft>
              <a:buFont typeface="Arial" panose="020B0604020202020204" pitchFamily="34" charset="0"/>
              <a:buChar char="•"/>
            </a:pPr>
            <a:r>
              <a:rPr lang="hr-HR" sz="2000" b="0" kern="100" dirty="0">
                <a:solidFill>
                  <a:schemeClr val="tx1"/>
                </a:solidFill>
                <a:effectLst/>
                <a:ea typeface="PMingLiU" panose="02020500000000000000" pitchFamily="18" charset="-120"/>
                <a:cs typeface="Arial" panose="020B0604020202020204" pitchFamily="34" charset="0"/>
              </a:rPr>
              <a:t>Pravo korištenja prostora 10 godina </a:t>
            </a:r>
          </a:p>
          <a:p>
            <a:pPr marR="0" lvl="0" algn="l" defTabSz="914400" rtl="0" eaLnBrk="1" fontAlgn="auto" latinLnBrk="0" hangingPunct="1">
              <a:lnSpc>
                <a:spcPct val="150000"/>
              </a:lnSpc>
              <a:spcBef>
                <a:spcPts val="0"/>
              </a:spcBef>
              <a:spcAft>
                <a:spcPts val="0"/>
              </a:spcAft>
              <a:buClrTx/>
              <a:buSzTx/>
              <a:tabLst/>
              <a:defRPr/>
            </a:pPr>
            <a:endParaRPr kumimoji="0" lang="hr-HR" sz="2000" b="0" i="0" u="none" strike="noStrike" kern="1200" cap="none" spc="0" normalizeH="0" baseline="0" dirty="0">
              <a:ln>
                <a:noFill/>
              </a:ln>
              <a:solidFill>
                <a:srgbClr val="000000"/>
              </a:solidFill>
              <a:effectLst/>
              <a:uLnTx/>
              <a:uFillTx/>
              <a:ea typeface="+mn-ea"/>
              <a:cs typeface="+mn-cs"/>
            </a:endParaRPr>
          </a:p>
        </p:txBody>
      </p:sp>
      <p:sp>
        <p:nvSpPr>
          <p:cNvPr id="6" name="Footer Placeholder 3">
            <a:extLst>
              <a:ext uri="{FF2B5EF4-FFF2-40B4-BE49-F238E27FC236}">
                <a16:creationId xmlns:a16="http://schemas.microsoft.com/office/drawing/2014/main" id="{B9008A27-BC9D-65A4-CEB5-C29403CFC305}"/>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grpSp>
        <p:nvGrpSpPr>
          <p:cNvPr id="5" name="Group 124">
            <a:extLst>
              <a:ext uri="{FF2B5EF4-FFF2-40B4-BE49-F238E27FC236}">
                <a16:creationId xmlns:a16="http://schemas.microsoft.com/office/drawing/2014/main" id="{57C468AE-B3A3-9533-A851-24C244235DB9}"/>
              </a:ext>
            </a:extLst>
          </p:cNvPr>
          <p:cNvGrpSpPr>
            <a:grpSpLocks noChangeAspect="1"/>
          </p:cNvGrpSpPr>
          <p:nvPr/>
        </p:nvGrpSpPr>
        <p:grpSpPr bwMode="auto">
          <a:xfrm>
            <a:off x="882001" y="1464041"/>
            <a:ext cx="539750" cy="541338"/>
            <a:chOff x="2426" y="3028"/>
            <a:chExt cx="340" cy="341"/>
          </a:xfrm>
          <a:solidFill>
            <a:schemeClr val="accent1"/>
          </a:solidFill>
        </p:grpSpPr>
        <p:sp>
          <p:nvSpPr>
            <p:cNvPr id="14" name="Freeform 125">
              <a:extLst>
                <a:ext uri="{FF2B5EF4-FFF2-40B4-BE49-F238E27FC236}">
                  <a16:creationId xmlns:a16="http://schemas.microsoft.com/office/drawing/2014/main" id="{861266E4-3E89-0B60-5BA7-6BB7F34BE10E}"/>
                </a:ext>
              </a:extLst>
            </p:cNvPr>
            <p:cNvSpPr>
              <a:spLocks noEditPoints="1"/>
            </p:cNvSpPr>
            <p:nvPr/>
          </p:nvSpPr>
          <p:spPr bwMode="auto">
            <a:xfrm>
              <a:off x="2426" y="3028"/>
              <a:ext cx="340" cy="341"/>
            </a:xfrm>
            <a:custGeom>
              <a:avLst/>
              <a:gdLst>
                <a:gd name="T0" fmla="*/ 965 w 2520"/>
                <a:gd name="T1" fmla="*/ 2520 h 2520"/>
                <a:gd name="T2" fmla="*/ 888 w 2520"/>
                <a:gd name="T3" fmla="*/ 2488 h 2520"/>
                <a:gd name="T4" fmla="*/ 32 w 2520"/>
                <a:gd name="T5" fmla="*/ 1632 h 2520"/>
                <a:gd name="T6" fmla="*/ 0 w 2520"/>
                <a:gd name="T7" fmla="*/ 1555 h 2520"/>
                <a:gd name="T8" fmla="*/ 32 w 2520"/>
                <a:gd name="T9" fmla="*/ 1478 h 2520"/>
                <a:gd name="T10" fmla="*/ 1406 w 2520"/>
                <a:gd name="T11" fmla="*/ 104 h 2520"/>
                <a:gd name="T12" fmla="*/ 1475 w 2520"/>
                <a:gd name="T13" fmla="*/ 73 h 2520"/>
                <a:gd name="T14" fmla="*/ 2400 w 2520"/>
                <a:gd name="T15" fmla="*/ 3 h 2520"/>
                <a:gd name="T16" fmla="*/ 2486 w 2520"/>
                <a:gd name="T17" fmla="*/ 34 h 2520"/>
                <a:gd name="T18" fmla="*/ 2486 w 2520"/>
                <a:gd name="T19" fmla="*/ 34 h 2520"/>
                <a:gd name="T20" fmla="*/ 2517 w 2520"/>
                <a:gd name="T21" fmla="*/ 120 h 2520"/>
                <a:gd name="T22" fmla="*/ 2448 w 2520"/>
                <a:gd name="T23" fmla="*/ 1045 h 2520"/>
                <a:gd name="T24" fmla="*/ 2416 w 2520"/>
                <a:gd name="T25" fmla="*/ 1114 h 2520"/>
                <a:gd name="T26" fmla="*/ 1043 w 2520"/>
                <a:gd name="T27" fmla="*/ 2488 h 2520"/>
                <a:gd name="T28" fmla="*/ 965 w 2520"/>
                <a:gd name="T29" fmla="*/ 2520 h 2520"/>
                <a:gd name="T30" fmla="*/ 2408 w 2520"/>
                <a:gd name="T31" fmla="*/ 80 h 2520"/>
                <a:gd name="T32" fmla="*/ 2406 w 2520"/>
                <a:gd name="T33" fmla="*/ 80 h 2520"/>
                <a:gd name="T34" fmla="*/ 1481 w 2520"/>
                <a:gd name="T35" fmla="*/ 150 h 2520"/>
                <a:gd name="T36" fmla="*/ 1461 w 2520"/>
                <a:gd name="T37" fmla="*/ 159 h 2520"/>
                <a:gd name="T38" fmla="*/ 87 w 2520"/>
                <a:gd name="T39" fmla="*/ 1532 h 2520"/>
                <a:gd name="T40" fmla="*/ 78 w 2520"/>
                <a:gd name="T41" fmla="*/ 1555 h 2520"/>
                <a:gd name="T42" fmla="*/ 87 w 2520"/>
                <a:gd name="T43" fmla="*/ 1577 h 2520"/>
                <a:gd name="T44" fmla="*/ 943 w 2520"/>
                <a:gd name="T45" fmla="*/ 2433 h 2520"/>
                <a:gd name="T46" fmla="*/ 988 w 2520"/>
                <a:gd name="T47" fmla="*/ 2433 h 2520"/>
                <a:gd name="T48" fmla="*/ 2361 w 2520"/>
                <a:gd name="T49" fmla="*/ 1059 h 2520"/>
                <a:gd name="T50" fmla="*/ 2370 w 2520"/>
                <a:gd name="T51" fmla="*/ 1040 h 2520"/>
                <a:gd name="T52" fmla="*/ 2440 w 2520"/>
                <a:gd name="T53" fmla="*/ 114 h 2520"/>
                <a:gd name="T54" fmla="*/ 2431 w 2520"/>
                <a:gd name="T55" fmla="*/ 89 h 2520"/>
                <a:gd name="T56" fmla="*/ 2408 w 2520"/>
                <a:gd name="T57" fmla="*/ 80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20" h="2520">
                  <a:moveTo>
                    <a:pt x="965" y="2520"/>
                  </a:moveTo>
                  <a:cubicBezTo>
                    <a:pt x="937" y="2520"/>
                    <a:pt x="909" y="2509"/>
                    <a:pt x="888" y="2488"/>
                  </a:cubicBezTo>
                  <a:cubicBezTo>
                    <a:pt x="32" y="1632"/>
                    <a:pt x="32" y="1632"/>
                    <a:pt x="32" y="1632"/>
                  </a:cubicBezTo>
                  <a:cubicBezTo>
                    <a:pt x="12" y="1611"/>
                    <a:pt x="0" y="1584"/>
                    <a:pt x="0" y="1555"/>
                  </a:cubicBezTo>
                  <a:cubicBezTo>
                    <a:pt x="0" y="1526"/>
                    <a:pt x="12" y="1498"/>
                    <a:pt x="32" y="1478"/>
                  </a:cubicBezTo>
                  <a:cubicBezTo>
                    <a:pt x="1406" y="104"/>
                    <a:pt x="1406" y="104"/>
                    <a:pt x="1406" y="104"/>
                  </a:cubicBezTo>
                  <a:cubicBezTo>
                    <a:pt x="1424" y="86"/>
                    <a:pt x="1449" y="74"/>
                    <a:pt x="1475" y="73"/>
                  </a:cubicBezTo>
                  <a:cubicBezTo>
                    <a:pt x="2400" y="3"/>
                    <a:pt x="2400" y="3"/>
                    <a:pt x="2400" y="3"/>
                  </a:cubicBezTo>
                  <a:cubicBezTo>
                    <a:pt x="2432" y="0"/>
                    <a:pt x="2463" y="12"/>
                    <a:pt x="2486" y="34"/>
                  </a:cubicBezTo>
                  <a:cubicBezTo>
                    <a:pt x="2486" y="34"/>
                    <a:pt x="2486" y="34"/>
                    <a:pt x="2486" y="34"/>
                  </a:cubicBezTo>
                  <a:cubicBezTo>
                    <a:pt x="2508" y="57"/>
                    <a:pt x="2520" y="88"/>
                    <a:pt x="2517" y="120"/>
                  </a:cubicBezTo>
                  <a:cubicBezTo>
                    <a:pt x="2448" y="1045"/>
                    <a:pt x="2448" y="1045"/>
                    <a:pt x="2448" y="1045"/>
                  </a:cubicBezTo>
                  <a:cubicBezTo>
                    <a:pt x="2446" y="1071"/>
                    <a:pt x="2434" y="1096"/>
                    <a:pt x="2416" y="1114"/>
                  </a:cubicBezTo>
                  <a:cubicBezTo>
                    <a:pt x="1043" y="2488"/>
                    <a:pt x="1043" y="2488"/>
                    <a:pt x="1043" y="2488"/>
                  </a:cubicBezTo>
                  <a:cubicBezTo>
                    <a:pt x="1021" y="2509"/>
                    <a:pt x="993" y="2520"/>
                    <a:pt x="965" y="2520"/>
                  </a:cubicBezTo>
                  <a:close/>
                  <a:moveTo>
                    <a:pt x="2408" y="80"/>
                  </a:moveTo>
                  <a:cubicBezTo>
                    <a:pt x="2408" y="80"/>
                    <a:pt x="2407" y="80"/>
                    <a:pt x="2406" y="80"/>
                  </a:cubicBezTo>
                  <a:cubicBezTo>
                    <a:pt x="1481" y="150"/>
                    <a:pt x="1481" y="150"/>
                    <a:pt x="1481" y="150"/>
                  </a:cubicBezTo>
                  <a:cubicBezTo>
                    <a:pt x="1473" y="150"/>
                    <a:pt x="1466" y="154"/>
                    <a:pt x="1461" y="159"/>
                  </a:cubicBezTo>
                  <a:cubicBezTo>
                    <a:pt x="87" y="1532"/>
                    <a:pt x="87" y="1532"/>
                    <a:pt x="87" y="1532"/>
                  </a:cubicBezTo>
                  <a:cubicBezTo>
                    <a:pt x="81" y="1538"/>
                    <a:pt x="78" y="1546"/>
                    <a:pt x="78" y="1555"/>
                  </a:cubicBezTo>
                  <a:cubicBezTo>
                    <a:pt x="78" y="1563"/>
                    <a:pt x="81" y="1571"/>
                    <a:pt x="87" y="1577"/>
                  </a:cubicBezTo>
                  <a:cubicBezTo>
                    <a:pt x="943" y="2433"/>
                    <a:pt x="943" y="2433"/>
                    <a:pt x="943" y="2433"/>
                  </a:cubicBezTo>
                  <a:cubicBezTo>
                    <a:pt x="955" y="2445"/>
                    <a:pt x="975" y="2445"/>
                    <a:pt x="988" y="2433"/>
                  </a:cubicBezTo>
                  <a:cubicBezTo>
                    <a:pt x="2361" y="1059"/>
                    <a:pt x="2361" y="1059"/>
                    <a:pt x="2361" y="1059"/>
                  </a:cubicBezTo>
                  <a:cubicBezTo>
                    <a:pt x="2366" y="1054"/>
                    <a:pt x="2370" y="1047"/>
                    <a:pt x="2370" y="1040"/>
                  </a:cubicBezTo>
                  <a:cubicBezTo>
                    <a:pt x="2440" y="114"/>
                    <a:pt x="2440" y="114"/>
                    <a:pt x="2440" y="114"/>
                  </a:cubicBezTo>
                  <a:cubicBezTo>
                    <a:pt x="2441" y="105"/>
                    <a:pt x="2437" y="96"/>
                    <a:pt x="2431" y="89"/>
                  </a:cubicBezTo>
                  <a:cubicBezTo>
                    <a:pt x="2425" y="83"/>
                    <a:pt x="2417" y="80"/>
                    <a:pt x="240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6">
              <a:extLst>
                <a:ext uri="{FF2B5EF4-FFF2-40B4-BE49-F238E27FC236}">
                  <a16:creationId xmlns:a16="http://schemas.microsoft.com/office/drawing/2014/main" id="{7BD5476A-98FD-4DF1-2F5A-F89E3467CCBF}"/>
                </a:ext>
              </a:extLst>
            </p:cNvPr>
            <p:cNvSpPr>
              <a:spLocks noEditPoints="1"/>
            </p:cNvSpPr>
            <p:nvPr/>
          </p:nvSpPr>
          <p:spPr bwMode="auto">
            <a:xfrm>
              <a:off x="2655" y="3075"/>
              <a:ext cx="64" cy="65"/>
            </a:xfrm>
            <a:custGeom>
              <a:avLst/>
              <a:gdLst>
                <a:gd name="T0" fmla="*/ 227 w 477"/>
                <a:gd name="T1" fmla="*/ 477 h 477"/>
                <a:gd name="T2" fmla="*/ 66 w 477"/>
                <a:gd name="T3" fmla="*/ 411 h 477"/>
                <a:gd name="T4" fmla="*/ 0 w 477"/>
                <a:gd name="T5" fmla="*/ 250 h 477"/>
                <a:gd name="T6" fmla="*/ 66 w 477"/>
                <a:gd name="T7" fmla="*/ 89 h 477"/>
                <a:gd name="T8" fmla="*/ 388 w 477"/>
                <a:gd name="T9" fmla="*/ 89 h 477"/>
                <a:gd name="T10" fmla="*/ 388 w 477"/>
                <a:gd name="T11" fmla="*/ 411 h 477"/>
                <a:gd name="T12" fmla="*/ 388 w 477"/>
                <a:gd name="T13" fmla="*/ 411 h 477"/>
                <a:gd name="T14" fmla="*/ 227 w 477"/>
                <a:gd name="T15" fmla="*/ 477 h 477"/>
                <a:gd name="T16" fmla="*/ 227 w 477"/>
                <a:gd name="T17" fmla="*/ 100 h 477"/>
                <a:gd name="T18" fmla="*/ 121 w 477"/>
                <a:gd name="T19" fmla="*/ 144 h 477"/>
                <a:gd name="T20" fmla="*/ 77 w 477"/>
                <a:gd name="T21" fmla="*/ 250 h 477"/>
                <a:gd name="T22" fmla="*/ 121 w 477"/>
                <a:gd name="T23" fmla="*/ 356 h 477"/>
                <a:gd name="T24" fmla="*/ 333 w 477"/>
                <a:gd name="T25" fmla="*/ 356 h 477"/>
                <a:gd name="T26" fmla="*/ 333 w 477"/>
                <a:gd name="T27" fmla="*/ 144 h 477"/>
                <a:gd name="T28" fmla="*/ 227 w 477"/>
                <a:gd name="T29" fmla="*/ 10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7" h="477">
                  <a:moveTo>
                    <a:pt x="227" y="477"/>
                  </a:moveTo>
                  <a:cubicBezTo>
                    <a:pt x="169" y="477"/>
                    <a:pt x="111" y="455"/>
                    <a:pt x="66" y="411"/>
                  </a:cubicBezTo>
                  <a:cubicBezTo>
                    <a:pt x="23" y="368"/>
                    <a:pt x="0" y="311"/>
                    <a:pt x="0" y="250"/>
                  </a:cubicBezTo>
                  <a:cubicBezTo>
                    <a:pt x="0" y="189"/>
                    <a:pt x="23" y="132"/>
                    <a:pt x="66" y="89"/>
                  </a:cubicBezTo>
                  <a:cubicBezTo>
                    <a:pt x="155" y="0"/>
                    <a:pt x="299" y="0"/>
                    <a:pt x="388" y="89"/>
                  </a:cubicBezTo>
                  <a:cubicBezTo>
                    <a:pt x="477" y="178"/>
                    <a:pt x="477" y="322"/>
                    <a:pt x="388" y="411"/>
                  </a:cubicBezTo>
                  <a:cubicBezTo>
                    <a:pt x="388" y="411"/>
                    <a:pt x="388" y="411"/>
                    <a:pt x="388" y="411"/>
                  </a:cubicBezTo>
                  <a:cubicBezTo>
                    <a:pt x="344" y="455"/>
                    <a:pt x="285" y="477"/>
                    <a:pt x="227" y="477"/>
                  </a:cubicBezTo>
                  <a:close/>
                  <a:moveTo>
                    <a:pt x="227" y="100"/>
                  </a:moveTo>
                  <a:cubicBezTo>
                    <a:pt x="189" y="100"/>
                    <a:pt x="150" y="115"/>
                    <a:pt x="121" y="144"/>
                  </a:cubicBezTo>
                  <a:cubicBezTo>
                    <a:pt x="93" y="172"/>
                    <a:pt x="77" y="210"/>
                    <a:pt x="77" y="250"/>
                  </a:cubicBezTo>
                  <a:cubicBezTo>
                    <a:pt x="77" y="290"/>
                    <a:pt x="93" y="328"/>
                    <a:pt x="121" y="356"/>
                  </a:cubicBezTo>
                  <a:cubicBezTo>
                    <a:pt x="180" y="414"/>
                    <a:pt x="275" y="414"/>
                    <a:pt x="333" y="356"/>
                  </a:cubicBezTo>
                  <a:cubicBezTo>
                    <a:pt x="392" y="297"/>
                    <a:pt x="392" y="202"/>
                    <a:pt x="333" y="144"/>
                  </a:cubicBezTo>
                  <a:cubicBezTo>
                    <a:pt x="304" y="115"/>
                    <a:pt x="266" y="100"/>
                    <a:pt x="22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Line 127">
              <a:extLst>
                <a:ext uri="{FF2B5EF4-FFF2-40B4-BE49-F238E27FC236}">
                  <a16:creationId xmlns:a16="http://schemas.microsoft.com/office/drawing/2014/main" id="{8F0209CA-3128-E7C3-9300-E67985E52566}"/>
                </a:ext>
              </a:extLst>
            </p:cNvPr>
            <p:cNvSpPr>
              <a:spLocks noChangeShapeType="1"/>
            </p:cNvSpPr>
            <p:nvPr/>
          </p:nvSpPr>
          <p:spPr bwMode="auto">
            <a:xfrm>
              <a:off x="2704" y="312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Line 128">
              <a:extLst>
                <a:ext uri="{FF2B5EF4-FFF2-40B4-BE49-F238E27FC236}">
                  <a16:creationId xmlns:a16="http://schemas.microsoft.com/office/drawing/2014/main" id="{46426B13-9ED3-BE4A-8ACA-23B19C0F599A}"/>
                </a:ext>
              </a:extLst>
            </p:cNvPr>
            <p:cNvSpPr>
              <a:spLocks noChangeShapeType="1"/>
            </p:cNvSpPr>
            <p:nvPr/>
          </p:nvSpPr>
          <p:spPr bwMode="auto">
            <a:xfrm>
              <a:off x="2704" y="312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5" name="Date Placeholder 10">
            <a:extLst>
              <a:ext uri="{FF2B5EF4-FFF2-40B4-BE49-F238E27FC236}">
                <a16:creationId xmlns:a16="http://schemas.microsoft.com/office/drawing/2014/main" id="{69663FC1-0032-C047-0464-EA82B9FD8AAB}"/>
              </a:ext>
            </a:extLst>
          </p:cNvPr>
          <p:cNvSpPr txBox="1">
            <a:spLocks/>
          </p:cNvSpPr>
          <p:nvPr/>
        </p:nvSpPr>
        <p:spPr>
          <a:xfrm>
            <a:off x="8363795" y="6262688"/>
            <a:ext cx="3240000" cy="594000"/>
          </a:xfrm>
          <a:prstGeom prst="rect">
            <a:avLst/>
          </a:prstGeom>
        </p:spPr>
        <p:txBody>
          <a:bodyPr vert="horz" lIns="0" tIns="0" rIns="0" bIns="0" rtlCol="0" anchor="ctr"/>
          <a:lstStyle>
            <a:defPPr>
              <a:defRPr lang="sr-Latn-R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1000" b="0" i="0" u="none" strike="noStrike" kern="1200" cap="none" spc="0" normalizeH="0" baseline="0" noProof="0">
                <a:ln>
                  <a:noFill/>
                </a:ln>
                <a:solidFill>
                  <a:srgbClr val="000000"/>
                </a:solidFill>
                <a:effectLst/>
                <a:uLnTx/>
                <a:uFillTx/>
                <a:latin typeface="Arial"/>
                <a:ea typeface="+mn-ea"/>
                <a:cs typeface="+mn-cs"/>
              </a:rPr>
              <a:t>Vertikalna ograničenja | Marija Zrno Prošić</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Slide Number Placeholder 4">
            <a:extLst>
              <a:ext uri="{FF2B5EF4-FFF2-40B4-BE49-F238E27FC236}">
                <a16:creationId xmlns:a16="http://schemas.microsoft.com/office/drawing/2014/main" id="{2B569C35-EDDB-8B1B-B453-E65A089C019F}"/>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
        <p:nvSpPr>
          <p:cNvPr id="4" name="Oval 3">
            <a:extLst>
              <a:ext uri="{FF2B5EF4-FFF2-40B4-BE49-F238E27FC236}">
                <a16:creationId xmlns:a16="http://schemas.microsoft.com/office/drawing/2014/main" id="{D049B06D-4FBC-EDF3-8EA2-BF93E7279FB9}"/>
              </a:ext>
            </a:extLst>
          </p:cNvPr>
          <p:cNvSpPr/>
          <p:nvPr/>
        </p:nvSpPr>
        <p:spPr>
          <a:xfrm>
            <a:off x="9538715" y="4346168"/>
            <a:ext cx="1800685" cy="1800685"/>
          </a:xfrm>
          <a:prstGeom prst="ellipse">
            <a:avLst/>
          </a:prstGeom>
          <a:solidFill>
            <a:srgbClr val="0D535F"/>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8FD62DD7-34D6-1715-A277-1CBB735D0EC2}"/>
              </a:ext>
            </a:extLst>
          </p:cNvPr>
          <p:cNvSpPr txBox="1"/>
          <p:nvPr/>
        </p:nvSpPr>
        <p:spPr>
          <a:xfrm>
            <a:off x="9652000" y="4967111"/>
            <a:ext cx="1687400" cy="400110"/>
          </a:xfrm>
          <a:prstGeom prst="rect">
            <a:avLst/>
          </a:prstGeom>
          <a:noFill/>
        </p:spPr>
        <p:txBody>
          <a:bodyPr wrap="square" rtlCol="0">
            <a:spAutoFit/>
          </a:bodyPr>
          <a:lstStyle/>
          <a:p>
            <a:r>
              <a:rPr lang="hr-HR" sz="2000" b="1" dirty="0">
                <a:solidFill>
                  <a:schemeClr val="bg1"/>
                </a:solidFill>
              </a:rPr>
              <a:t>Opravdano?</a:t>
            </a:r>
            <a:endParaRPr lang="en-US" sz="2000" b="1" dirty="0">
              <a:solidFill>
                <a:schemeClr val="bg1"/>
              </a:solidFill>
            </a:endParaRPr>
          </a:p>
        </p:txBody>
      </p:sp>
    </p:spTree>
    <p:extLst>
      <p:ext uri="{BB962C8B-B14F-4D97-AF65-F5344CB8AC3E}">
        <p14:creationId xmlns:p14="http://schemas.microsoft.com/office/powerpoint/2010/main" val="3309771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D3A60645-6EB9-90E7-35E7-6CB9DCFC6AB4}"/>
              </a:ext>
            </a:extLst>
          </p:cNvPr>
          <p:cNvSpPr txBox="1"/>
          <p:nvPr/>
        </p:nvSpPr>
        <p:spPr>
          <a:xfrm>
            <a:off x="793214" y="3392673"/>
            <a:ext cx="2909542" cy="3870418"/>
          </a:xfrm>
          <a:prstGeom prst="rect">
            <a:avLst/>
          </a:prstGeom>
          <a:noFill/>
        </p:spPr>
        <p:txBody>
          <a:bodyPr wrap="square" lIns="0" tIns="0" rIns="0" bIns="0" rtlCol="0" anchor="t">
            <a:no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hr-HR" sz="2000" i="0" u="none" strike="noStrike" kern="1200" cap="none" spc="0" normalizeH="0" baseline="0" noProof="0" dirty="0">
                <a:ln>
                  <a:noFill/>
                </a:ln>
                <a:effectLst/>
                <a:uLnTx/>
                <a:uFillTx/>
                <a:latin typeface="Arial"/>
                <a:ea typeface="+mn-ea"/>
                <a:cs typeface="+mn-cs"/>
              </a:rPr>
              <a:t>Obveza je </a:t>
            </a:r>
            <a:r>
              <a:rPr kumimoji="0" lang="hr-HR" sz="2000" b="1" i="0" u="none" strike="noStrike" kern="1200" cap="none" spc="0" normalizeH="0" baseline="0" noProof="0" dirty="0">
                <a:ln>
                  <a:noFill/>
                </a:ln>
                <a:effectLst/>
                <a:uLnTx/>
                <a:uFillTx/>
                <a:latin typeface="Arial"/>
                <a:ea typeface="+mn-ea"/>
                <a:cs typeface="+mn-cs"/>
              </a:rPr>
              <a:t>neophodna</a:t>
            </a:r>
            <a:r>
              <a:rPr kumimoji="0" lang="hr-HR" sz="2000" i="0" u="none" strike="noStrike" kern="1200" cap="none" spc="0" normalizeH="0" baseline="0" noProof="0" dirty="0">
                <a:ln>
                  <a:noFill/>
                </a:ln>
                <a:effectLst/>
                <a:uLnTx/>
                <a:uFillTx/>
                <a:latin typeface="Arial"/>
                <a:ea typeface="+mn-ea"/>
                <a:cs typeface="+mn-cs"/>
              </a:rPr>
              <a:t> radi </a:t>
            </a:r>
            <a:r>
              <a:rPr kumimoji="0" lang="hr-HR" sz="2000" b="1" i="0" u="none" strike="noStrike" kern="1200" cap="none" spc="0" normalizeH="0" baseline="0" noProof="0" dirty="0">
                <a:ln>
                  <a:noFill/>
                </a:ln>
                <a:effectLst/>
                <a:uLnTx/>
                <a:uFillTx/>
                <a:latin typeface="Arial"/>
                <a:ea typeface="+mn-ea"/>
                <a:cs typeface="+mn-cs"/>
              </a:rPr>
              <a:t>zaštite znanja i iskustva </a:t>
            </a:r>
            <a:r>
              <a:rPr kumimoji="0" lang="hr-HR" sz="2000" i="0" u="none" strike="noStrike" kern="1200" cap="none" spc="0" normalizeH="0" baseline="0" noProof="0" dirty="0">
                <a:ln>
                  <a:noFill/>
                </a:ln>
                <a:effectLst/>
                <a:uLnTx/>
                <a:uFillTx/>
                <a:latin typeface="Arial"/>
                <a:ea typeface="+mn-ea"/>
                <a:cs typeface="+mn-cs"/>
              </a:rPr>
              <a:t>koje je Dobavljač prenio Kupcu. </a:t>
            </a:r>
            <a:endParaRPr kumimoji="0" lang="hr-HR" sz="2000" i="0" u="none" strike="noStrike" kern="1200" cap="none" spc="0" normalizeH="0" baseline="0" noProof="0" dirty="0">
              <a:ln>
                <a:noFill/>
              </a:ln>
              <a:effectLst/>
              <a:uLnTx/>
              <a:uFillTx/>
              <a:latin typeface="Arial"/>
              <a:ea typeface="Calibri" panose="020F050202020403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0163DCA3-AB86-4F33-B8F9-3B9B1F725865}"/>
              </a:ext>
            </a:extLst>
          </p:cNvPr>
          <p:cNvSpPr>
            <a:spLocks noGrp="1"/>
          </p:cNvSpPr>
          <p:nvPr>
            <p:ph type="body" sz="quarter" idx="4294967295"/>
          </p:nvPr>
        </p:nvSpPr>
        <p:spPr>
          <a:xfrm>
            <a:off x="576000" y="555353"/>
            <a:ext cx="11040000" cy="720000"/>
          </a:xfrm>
        </p:spPr>
        <p:txBody>
          <a:bodyPr anchor="ctr"/>
          <a:lstStyle/>
          <a:p>
            <a:pPr marL="0" indent="0">
              <a:buNone/>
            </a:pPr>
            <a:r>
              <a:rPr kumimoji="0" lang="en-US" sz="2800" i="0" u="none" strike="noStrike" kern="1200" cap="none" spc="0" normalizeH="0" baseline="0" dirty="0">
                <a:ln>
                  <a:noFill/>
                </a:ln>
                <a:solidFill>
                  <a:prstClr val="black"/>
                </a:solidFill>
                <a:effectLst/>
                <a:uLnTx/>
                <a:uFillTx/>
                <a:latin typeface="Arial" pitchFamily="34" charset="0"/>
                <a:cs typeface="Arial" pitchFamily="34" charset="0"/>
              </a:rPr>
              <a:t>Obveza </a:t>
            </a:r>
            <a:r>
              <a:rPr kumimoji="0" lang="en-US" sz="2800" i="0" u="none" strike="noStrike" kern="1200" cap="none" spc="0" normalizeH="0" baseline="0" dirty="0" err="1">
                <a:ln>
                  <a:noFill/>
                </a:ln>
                <a:solidFill>
                  <a:prstClr val="black"/>
                </a:solidFill>
                <a:effectLst/>
                <a:uLnTx/>
                <a:uFillTx/>
                <a:latin typeface="Arial" pitchFamily="34" charset="0"/>
                <a:cs typeface="Arial" pitchFamily="34" charset="0"/>
              </a:rPr>
              <a:t>nenatjecanja</a:t>
            </a:r>
            <a:r>
              <a:rPr kumimoji="0" lang="en-US" sz="2800" i="0" u="none" strike="noStrike" kern="1200" cap="none" spc="0" normalizeH="0" baseline="0" dirty="0">
                <a:ln>
                  <a:noFill/>
                </a:ln>
                <a:solidFill>
                  <a:prstClr val="black"/>
                </a:solidFill>
                <a:effectLst/>
                <a:uLnTx/>
                <a:uFillTx/>
                <a:latin typeface="Arial" pitchFamily="34" charset="0"/>
                <a:cs typeface="Arial" pitchFamily="34" charset="0"/>
              </a:rPr>
              <a:t> </a:t>
            </a:r>
            <a:r>
              <a:rPr kumimoji="0" lang="en-US" sz="2800" i="0" u="none" strike="noStrike" kern="1200" cap="none" spc="0" normalizeH="0" baseline="0" dirty="0" err="1">
                <a:ln>
                  <a:noFill/>
                </a:ln>
                <a:solidFill>
                  <a:prstClr val="black"/>
                </a:solidFill>
                <a:effectLst/>
                <a:uLnTx/>
                <a:uFillTx/>
                <a:latin typeface="Arial" pitchFamily="34" charset="0"/>
                <a:cs typeface="Arial" pitchFamily="34" charset="0"/>
              </a:rPr>
              <a:t>nakon</a:t>
            </a:r>
            <a:r>
              <a:rPr kumimoji="0" lang="en-US" sz="2800" i="0" u="none" strike="noStrike" kern="1200" cap="none" spc="0" normalizeH="0" baseline="0" dirty="0">
                <a:ln>
                  <a:noFill/>
                </a:ln>
                <a:solidFill>
                  <a:prstClr val="black"/>
                </a:solidFill>
                <a:effectLst/>
                <a:uLnTx/>
                <a:uFillTx/>
                <a:latin typeface="Arial" pitchFamily="34" charset="0"/>
                <a:cs typeface="Arial" pitchFamily="34" charset="0"/>
              </a:rPr>
              <a:t> </a:t>
            </a:r>
            <a:r>
              <a:rPr kumimoji="0" lang="en-US" sz="2800" i="0" u="none" strike="noStrike" kern="1200" cap="none" spc="0" normalizeH="0" baseline="0" dirty="0" err="1">
                <a:ln>
                  <a:noFill/>
                </a:ln>
                <a:solidFill>
                  <a:prstClr val="black"/>
                </a:solidFill>
                <a:effectLst/>
                <a:uLnTx/>
                <a:uFillTx/>
                <a:latin typeface="Arial" pitchFamily="34" charset="0"/>
                <a:cs typeface="Arial" pitchFamily="34" charset="0"/>
              </a:rPr>
              <a:t>prestanka</a:t>
            </a:r>
            <a:r>
              <a:rPr kumimoji="0" lang="en-US" sz="2800" i="0" u="none" strike="noStrike" kern="1200" cap="none" spc="0" normalizeH="0" baseline="0" dirty="0">
                <a:ln>
                  <a:noFill/>
                </a:ln>
                <a:solidFill>
                  <a:prstClr val="black"/>
                </a:solidFill>
                <a:effectLst/>
                <a:uLnTx/>
                <a:uFillTx/>
                <a:latin typeface="Arial" pitchFamily="34" charset="0"/>
                <a:cs typeface="Arial" pitchFamily="34" charset="0"/>
              </a:rPr>
              <a:t> </a:t>
            </a:r>
            <a:r>
              <a:rPr kumimoji="0" lang="en-US" sz="2800" i="0" u="none" strike="noStrike" kern="1200" cap="none" spc="0" normalizeH="0" baseline="0" dirty="0" err="1">
                <a:ln>
                  <a:noFill/>
                </a:ln>
                <a:solidFill>
                  <a:prstClr val="black"/>
                </a:solidFill>
                <a:effectLst/>
                <a:uLnTx/>
                <a:uFillTx/>
                <a:latin typeface="Arial" pitchFamily="34" charset="0"/>
                <a:cs typeface="Arial" pitchFamily="34" charset="0"/>
              </a:rPr>
              <a:t>sporazuma</a:t>
            </a:r>
            <a:endParaRPr lang="en-US" sz="2800" dirty="0"/>
          </a:p>
        </p:txBody>
      </p:sp>
      <p:cxnSp>
        <p:nvCxnSpPr>
          <p:cNvPr id="3" name="Straight Connector 2">
            <a:extLst>
              <a:ext uri="{FF2B5EF4-FFF2-40B4-BE49-F238E27FC236}">
                <a16:creationId xmlns:a16="http://schemas.microsoft.com/office/drawing/2014/main" id="{1A107E1A-9238-A051-FB2A-68B4AE39C6AD}"/>
              </a:ext>
            </a:extLst>
          </p:cNvPr>
          <p:cNvCxnSpPr/>
          <p:nvPr/>
        </p:nvCxnSpPr>
        <p:spPr>
          <a:xfrm>
            <a:off x="578478" y="3048309"/>
            <a:ext cx="34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1FF38F2-FD8E-3B4C-7EA6-047C8F682210}"/>
              </a:ext>
            </a:extLst>
          </p:cNvPr>
          <p:cNvCxnSpPr/>
          <p:nvPr/>
        </p:nvCxnSpPr>
        <p:spPr>
          <a:xfrm>
            <a:off x="4389058" y="3048309"/>
            <a:ext cx="34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885B915-7595-DBB3-C7AC-2C8C58FE0E6A}"/>
              </a:ext>
            </a:extLst>
          </p:cNvPr>
          <p:cNvCxnSpPr/>
          <p:nvPr/>
        </p:nvCxnSpPr>
        <p:spPr>
          <a:xfrm>
            <a:off x="8206346" y="3045744"/>
            <a:ext cx="34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7746F64-61CF-901E-9C71-C927899D0FA3}"/>
              </a:ext>
            </a:extLst>
          </p:cNvPr>
          <p:cNvSpPr txBox="1"/>
          <p:nvPr/>
        </p:nvSpPr>
        <p:spPr>
          <a:xfrm>
            <a:off x="4431197" y="3393985"/>
            <a:ext cx="3075913" cy="3870418"/>
          </a:xfrm>
          <a:prstGeom prst="rect">
            <a:avLst/>
          </a:prstGeom>
          <a:noFill/>
        </p:spPr>
        <p:txBody>
          <a:bodyPr wrap="square" lIns="0" tIns="0" rIns="0" bIns="0" rtlCol="0" anchor="t">
            <a:no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hr-HR" sz="2000" i="0" u="none" strike="noStrike" kern="1200" cap="none" spc="0" normalizeH="0" baseline="0" noProof="0" dirty="0">
                <a:ln>
                  <a:noFill/>
                </a:ln>
                <a:effectLst/>
                <a:uLnTx/>
                <a:uFillTx/>
                <a:latin typeface="Arial"/>
                <a:ea typeface="+mn-ea"/>
                <a:cs typeface="+mn-cs"/>
              </a:rPr>
              <a:t>Obveza je </a:t>
            </a:r>
            <a:r>
              <a:rPr kumimoji="0" lang="hr-HR" sz="2000" b="1" i="0" u="none" strike="noStrike" kern="1200" cap="none" spc="0" normalizeH="0" baseline="0" noProof="0" dirty="0">
                <a:ln>
                  <a:noFill/>
                </a:ln>
                <a:effectLst/>
                <a:uLnTx/>
                <a:uFillTx/>
                <a:latin typeface="Arial"/>
                <a:ea typeface="+mn-ea"/>
                <a:cs typeface="+mn-cs"/>
              </a:rPr>
              <a:t>ograničena</a:t>
            </a:r>
            <a:r>
              <a:rPr kumimoji="0" lang="hr-HR" sz="2000" i="0" u="none" strike="noStrike" kern="1200" cap="none" spc="0" normalizeH="0" baseline="0" noProof="0" dirty="0">
                <a:ln>
                  <a:noFill/>
                </a:ln>
                <a:effectLst/>
                <a:uLnTx/>
                <a:uFillTx/>
                <a:latin typeface="Arial"/>
                <a:ea typeface="+mn-ea"/>
                <a:cs typeface="+mn-cs"/>
              </a:rPr>
              <a:t> na </a:t>
            </a:r>
            <a:r>
              <a:rPr kumimoji="0" lang="hr-HR" sz="2000" b="1" i="0" u="none" strike="noStrike" kern="1200" cap="none" spc="0" normalizeH="0" baseline="0" noProof="0" dirty="0">
                <a:ln>
                  <a:noFill/>
                </a:ln>
                <a:effectLst/>
                <a:uLnTx/>
                <a:uFillTx/>
                <a:latin typeface="Arial"/>
                <a:ea typeface="+mn-ea"/>
                <a:cs typeface="+mn-cs"/>
              </a:rPr>
              <a:t>prodajno mjesto </a:t>
            </a:r>
            <a:r>
              <a:rPr kumimoji="0" lang="hr-HR" sz="2000" i="0" u="none" strike="noStrike" kern="1200" cap="none" spc="0" normalizeH="0" baseline="0" noProof="0" dirty="0">
                <a:ln>
                  <a:noFill/>
                </a:ln>
                <a:effectLst/>
                <a:uLnTx/>
                <a:uFillTx/>
                <a:latin typeface="Arial"/>
                <a:ea typeface="+mn-ea"/>
                <a:cs typeface="+mn-cs"/>
              </a:rPr>
              <a:t>iz kojeg je Kupac poslovao za vrijeme trajanja Ugovora.</a:t>
            </a:r>
          </a:p>
        </p:txBody>
      </p:sp>
      <p:sp>
        <p:nvSpPr>
          <p:cNvPr id="7" name="TextBox 6">
            <a:extLst>
              <a:ext uri="{FF2B5EF4-FFF2-40B4-BE49-F238E27FC236}">
                <a16:creationId xmlns:a16="http://schemas.microsoft.com/office/drawing/2014/main" id="{8943DC4C-846E-B0CA-D94F-B297F448A947}"/>
              </a:ext>
            </a:extLst>
          </p:cNvPr>
          <p:cNvSpPr txBox="1"/>
          <p:nvPr/>
        </p:nvSpPr>
        <p:spPr>
          <a:xfrm>
            <a:off x="8363795" y="3393985"/>
            <a:ext cx="2947672" cy="3870418"/>
          </a:xfrm>
          <a:prstGeom prst="rect">
            <a:avLst/>
          </a:prstGeom>
          <a:noFill/>
        </p:spPr>
        <p:txBody>
          <a:bodyPr wrap="square" lIns="0" tIns="0" rIns="0" bIns="0" rtlCol="0" anchor="t">
            <a:no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pl-PL" sz="2000" i="0" u="none" strike="noStrike" kern="1200" cap="none" spc="0" normalizeH="0" baseline="0" noProof="0" dirty="0">
                <a:ln>
                  <a:noFill/>
                </a:ln>
                <a:effectLst/>
                <a:uLnTx/>
                <a:uFillTx/>
                <a:latin typeface="Arial"/>
                <a:ea typeface="+mn-ea"/>
                <a:cs typeface="+mn-cs"/>
              </a:rPr>
              <a:t>Obveza je</a:t>
            </a:r>
            <a:r>
              <a:rPr kumimoji="0" lang="pl-PL" sz="2000" b="1" i="0" u="none" strike="noStrike" kern="1200" cap="none" spc="0" normalizeH="0" baseline="0" noProof="0" dirty="0">
                <a:ln>
                  <a:noFill/>
                </a:ln>
                <a:effectLst/>
                <a:uLnTx/>
                <a:uFillTx/>
                <a:latin typeface="Arial"/>
                <a:ea typeface="+mn-ea"/>
                <a:cs typeface="+mn-cs"/>
              </a:rPr>
              <a:t> ograničena </a:t>
            </a:r>
            <a:r>
              <a:rPr kumimoji="0" lang="pl-PL" sz="2000" i="0" u="none" strike="noStrike" kern="1200" cap="none" spc="0" normalizeH="0" baseline="0" noProof="0" dirty="0">
                <a:ln>
                  <a:noFill/>
                </a:ln>
                <a:effectLst/>
                <a:uLnTx/>
                <a:uFillTx/>
                <a:latin typeface="Arial"/>
                <a:ea typeface="+mn-ea"/>
                <a:cs typeface="+mn-cs"/>
              </a:rPr>
              <a:t>na najviše </a:t>
            </a:r>
            <a:r>
              <a:rPr kumimoji="0" lang="pl-PL" sz="2000" b="1" i="0" u="none" strike="noStrike" kern="1200" cap="none" spc="0" normalizeH="0" baseline="0" noProof="0" dirty="0">
                <a:ln>
                  <a:noFill/>
                </a:ln>
                <a:effectLst/>
                <a:uLnTx/>
                <a:uFillTx/>
                <a:latin typeface="Arial"/>
                <a:ea typeface="+mn-ea"/>
                <a:cs typeface="+mn-cs"/>
              </a:rPr>
              <a:t>godinu dana</a:t>
            </a:r>
            <a:r>
              <a:rPr kumimoji="0" lang="pl-PL" sz="2000" i="0" u="none" strike="noStrike" kern="1200" cap="none" spc="0" normalizeH="0" baseline="0" noProof="0" dirty="0">
                <a:ln>
                  <a:noFill/>
                </a:ln>
                <a:effectLst/>
                <a:uLnTx/>
                <a:uFillTx/>
                <a:latin typeface="Arial"/>
                <a:ea typeface="+mn-ea"/>
                <a:cs typeface="+mn-cs"/>
              </a:rPr>
              <a:t>.</a:t>
            </a:r>
            <a:endParaRPr kumimoji="0" lang="hr-HR" sz="2000" i="0" u="none" strike="noStrike" kern="1200" cap="none" spc="0" normalizeH="0" baseline="0" noProof="0" dirty="0">
              <a:ln>
                <a:noFill/>
              </a:ln>
              <a:effectLst/>
              <a:uLnTx/>
              <a:uFillTx/>
              <a:latin typeface="Arial"/>
              <a:ea typeface="+mn-ea"/>
              <a:cs typeface="+mn-cs"/>
            </a:endParaRPr>
          </a:p>
        </p:txBody>
      </p:sp>
      <p:sp>
        <p:nvSpPr>
          <p:cNvPr id="8" name="Rechteck 14">
            <a:extLst>
              <a:ext uri="{FF2B5EF4-FFF2-40B4-BE49-F238E27FC236}">
                <a16:creationId xmlns:a16="http://schemas.microsoft.com/office/drawing/2014/main" id="{F5DFF180-76D6-31A0-7D20-6C16AE94F51C}"/>
              </a:ext>
            </a:extLst>
          </p:cNvPr>
          <p:cNvSpPr/>
          <p:nvPr/>
        </p:nvSpPr>
        <p:spPr>
          <a:xfrm>
            <a:off x="576000" y="1465827"/>
            <a:ext cx="11010070" cy="307777"/>
          </a:xfrm>
          <a:prstGeom prst="rect">
            <a:avLst/>
          </a:prstGeom>
        </p:spPr>
        <p:txBody>
          <a:bodyPr wrap="square" lIns="0" tIns="0" rIns="0" bIns="0">
            <a:spAutoFit/>
          </a:bodyPr>
          <a:lstStyle/>
          <a:p>
            <a:pPr marL="0" marR="0" lvl="0" indent="0" algn="l" defTabSz="913398"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solidFill>
                <a:effectLst/>
                <a:uLnTx/>
                <a:uFillTx/>
                <a:latin typeface="Arial"/>
                <a:ea typeface="+mn-ea"/>
                <a:cs typeface="+mn-cs"/>
              </a:rPr>
              <a:t>Zabranjeno</a:t>
            </a:r>
            <a:r>
              <a:rPr kumimoji="0" lang="en-GB" sz="2000" b="1" i="0" u="none" strike="noStrike" kern="1200" cap="none" spc="0" normalizeH="0" baseline="0" noProof="0" dirty="0">
                <a:ln>
                  <a:noFill/>
                </a:ln>
                <a:solidFill>
                  <a:prstClr val="black"/>
                </a:solidFill>
                <a:effectLst/>
                <a:uLnTx/>
                <a:uFillTx/>
                <a:latin typeface="Arial"/>
                <a:ea typeface="+mn-ea"/>
                <a:cs typeface="+mn-cs"/>
              </a:rPr>
              <a:t> </a:t>
            </a:r>
            <a:r>
              <a:rPr kumimoji="0" lang="en-GB" sz="2000" b="1" i="0" u="none" strike="noStrike" kern="1200" cap="none" spc="0" normalizeH="0" baseline="0" noProof="0" dirty="0" err="1">
                <a:ln>
                  <a:noFill/>
                </a:ln>
                <a:solidFill>
                  <a:prstClr val="black"/>
                </a:solidFill>
                <a:effectLst/>
                <a:uLnTx/>
                <a:uFillTx/>
                <a:latin typeface="Arial"/>
                <a:ea typeface="+mn-ea"/>
                <a:cs typeface="+mn-cs"/>
              </a:rPr>
              <a:t>osim</a:t>
            </a:r>
            <a:r>
              <a:rPr kumimoji="0" lang="en-GB" sz="2000" i="0" u="none" strike="noStrike" kern="1200" cap="none" spc="0" normalizeH="0" baseline="0" noProof="0" dirty="0">
                <a:ln>
                  <a:noFill/>
                </a:ln>
                <a:solidFill>
                  <a:prstClr val="black"/>
                </a:solidFill>
                <a:effectLst/>
                <a:uLnTx/>
                <a:uFillTx/>
                <a:latin typeface="Arial"/>
                <a:ea typeface="+mn-ea"/>
                <a:cs typeface="+mn-cs"/>
              </a:rPr>
              <a:t> </a:t>
            </a:r>
            <a:r>
              <a:rPr kumimoji="0" lang="en-GB" sz="2000" i="0" u="none" strike="noStrike" kern="1200" cap="none" spc="0" normalizeH="0" baseline="0" noProof="0" dirty="0" err="1">
                <a:ln>
                  <a:noFill/>
                </a:ln>
                <a:solidFill>
                  <a:prstClr val="black"/>
                </a:solidFill>
                <a:effectLst/>
                <a:uLnTx/>
                <a:uFillTx/>
                <a:latin typeface="Arial"/>
                <a:ea typeface="+mn-ea"/>
                <a:cs typeface="+mn-cs"/>
              </a:rPr>
              <a:t>ako</a:t>
            </a:r>
            <a:r>
              <a:rPr kumimoji="0" lang="en-GB" sz="2000" i="0" u="none" strike="noStrike" kern="1200" cap="none" spc="0" normalizeH="0" baseline="0" noProof="0" dirty="0">
                <a:ln>
                  <a:noFill/>
                </a:ln>
                <a:solidFill>
                  <a:prstClr val="black"/>
                </a:solidFill>
                <a:effectLst/>
                <a:uLnTx/>
                <a:uFillTx/>
                <a:latin typeface="Arial"/>
                <a:ea typeface="+mn-ea"/>
                <a:cs typeface="+mn-cs"/>
              </a:rPr>
              <a:t> </a:t>
            </a:r>
            <a:r>
              <a:rPr kumimoji="0" lang="en-GB" sz="2000" i="0" u="none" strike="noStrike" kern="1200" cap="none" spc="0" normalizeH="0" baseline="0" noProof="0" dirty="0" err="1">
                <a:ln>
                  <a:noFill/>
                </a:ln>
                <a:solidFill>
                  <a:prstClr val="black"/>
                </a:solidFill>
                <a:effectLst/>
                <a:uLnTx/>
                <a:uFillTx/>
                <a:latin typeface="Arial"/>
                <a:ea typeface="+mn-ea"/>
                <a:cs typeface="+mn-cs"/>
              </a:rPr>
              <a:t>su</a:t>
            </a:r>
            <a:r>
              <a:rPr kumimoji="0" lang="en-GB" sz="2000" i="0" u="none" strike="noStrike" kern="1200" cap="none" spc="0" normalizeH="0" baseline="0" noProof="0" dirty="0">
                <a:ln>
                  <a:noFill/>
                </a:ln>
                <a:solidFill>
                  <a:prstClr val="black"/>
                </a:solidFill>
                <a:effectLst/>
                <a:uLnTx/>
                <a:uFillTx/>
                <a:latin typeface="Arial"/>
                <a:ea typeface="+mn-ea"/>
                <a:cs typeface="+mn-cs"/>
              </a:rPr>
              <a:t> </a:t>
            </a:r>
            <a:r>
              <a:rPr kumimoji="0" lang="en-GB" sz="2000" i="0" u="none" strike="noStrike" kern="1200" cap="none" spc="0" normalizeH="0" baseline="0" noProof="0" dirty="0" err="1">
                <a:ln>
                  <a:noFill/>
                </a:ln>
                <a:solidFill>
                  <a:prstClr val="black"/>
                </a:solidFill>
                <a:effectLst/>
                <a:uLnTx/>
                <a:uFillTx/>
                <a:latin typeface="Arial"/>
                <a:ea typeface="+mn-ea"/>
                <a:cs typeface="+mn-cs"/>
              </a:rPr>
              <a:t>ispunjeni</a:t>
            </a:r>
            <a:r>
              <a:rPr kumimoji="0" lang="en-GB" sz="2000" i="0" u="none" strike="noStrike" kern="1200" cap="none" spc="0" normalizeH="0" baseline="0" noProof="0" dirty="0">
                <a:ln>
                  <a:noFill/>
                </a:ln>
                <a:solidFill>
                  <a:prstClr val="black"/>
                </a:solidFill>
                <a:effectLst/>
                <a:uLnTx/>
                <a:uFillTx/>
                <a:latin typeface="Arial"/>
                <a:ea typeface="+mn-ea"/>
                <a:cs typeface="+mn-cs"/>
              </a:rPr>
              <a:t> </a:t>
            </a:r>
            <a:r>
              <a:rPr kumimoji="0" lang="en-GB" sz="2000" i="0" u="none" strike="noStrike" kern="1200" cap="none" spc="0" normalizeH="0" baseline="0" noProof="0" dirty="0" err="1">
                <a:ln>
                  <a:noFill/>
                </a:ln>
                <a:solidFill>
                  <a:prstClr val="black"/>
                </a:solidFill>
                <a:effectLst/>
                <a:uLnTx/>
                <a:uFillTx/>
                <a:latin typeface="Arial"/>
                <a:ea typeface="+mn-ea"/>
                <a:cs typeface="+mn-cs"/>
              </a:rPr>
              <a:t>sljedeći</a:t>
            </a:r>
            <a:r>
              <a:rPr kumimoji="0" lang="en-GB" sz="2000" i="0" u="none" strike="noStrike" kern="1200" cap="none" spc="0" normalizeH="0" baseline="0" noProof="0" dirty="0">
                <a:ln>
                  <a:noFill/>
                </a:ln>
                <a:solidFill>
                  <a:prstClr val="black"/>
                </a:solidFill>
                <a:effectLst/>
                <a:uLnTx/>
                <a:uFillTx/>
                <a:latin typeface="Arial"/>
                <a:ea typeface="+mn-ea"/>
                <a:cs typeface="+mn-cs"/>
              </a:rPr>
              <a:t> </a:t>
            </a:r>
            <a:r>
              <a:rPr kumimoji="0" lang="en-GB" sz="2000" i="0" u="none" strike="noStrike" kern="1200" cap="none" spc="0" normalizeH="0" baseline="0" noProof="0" dirty="0" err="1">
                <a:ln>
                  <a:noFill/>
                </a:ln>
                <a:solidFill>
                  <a:prstClr val="black"/>
                </a:solidFill>
                <a:effectLst/>
                <a:uLnTx/>
                <a:uFillTx/>
                <a:latin typeface="Arial"/>
                <a:ea typeface="+mn-ea"/>
                <a:cs typeface="+mn-cs"/>
              </a:rPr>
              <a:t>uvjeti</a:t>
            </a:r>
            <a:r>
              <a:rPr kumimoji="0" lang="en-GB" sz="20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11" name="Group 0089">
            <a:extLst>
              <a:ext uri="{FF2B5EF4-FFF2-40B4-BE49-F238E27FC236}">
                <a16:creationId xmlns:a16="http://schemas.microsoft.com/office/drawing/2014/main" id="{3CB399B4-5DE0-476A-950B-3BB8EBB5F54F}"/>
              </a:ext>
            </a:extLst>
          </p:cNvPr>
          <p:cNvGrpSpPr>
            <a:grpSpLocks noChangeAspect="1"/>
          </p:cNvGrpSpPr>
          <p:nvPr/>
        </p:nvGrpSpPr>
        <p:grpSpPr bwMode="auto">
          <a:xfrm>
            <a:off x="1978110" y="2139799"/>
            <a:ext cx="539750" cy="539750"/>
            <a:chOff x="338" y="3580"/>
            <a:chExt cx="340" cy="340"/>
          </a:xfrm>
          <a:solidFill>
            <a:schemeClr val="accent1"/>
          </a:solidFill>
        </p:grpSpPr>
        <p:sp>
          <p:nvSpPr>
            <p:cNvPr id="12" name="101">
              <a:extLst>
                <a:ext uri="{FF2B5EF4-FFF2-40B4-BE49-F238E27FC236}">
                  <a16:creationId xmlns:a16="http://schemas.microsoft.com/office/drawing/2014/main" id="{43E62188-28F5-4B06-26CC-54135292849B}"/>
                </a:ext>
              </a:extLst>
            </p:cNvPr>
            <p:cNvSpPr>
              <a:spLocks noEditPoints="1"/>
            </p:cNvSpPr>
            <p:nvPr/>
          </p:nvSpPr>
          <p:spPr bwMode="auto">
            <a:xfrm>
              <a:off x="417" y="3659"/>
              <a:ext cx="182" cy="182"/>
            </a:xfrm>
            <a:custGeom>
              <a:avLst/>
              <a:gdLst>
                <a:gd name="T0" fmla="*/ 671 w 1342"/>
                <a:gd name="T1" fmla="*/ 0 h 1342"/>
                <a:gd name="T2" fmla="*/ 0 w 1342"/>
                <a:gd name="T3" fmla="*/ 671 h 1342"/>
                <a:gd name="T4" fmla="*/ 671 w 1342"/>
                <a:gd name="T5" fmla="*/ 1342 h 1342"/>
                <a:gd name="T6" fmla="*/ 1342 w 1342"/>
                <a:gd name="T7" fmla="*/ 671 h 1342"/>
                <a:gd name="T8" fmla="*/ 671 w 1342"/>
                <a:gd name="T9" fmla="*/ 0 h 1342"/>
                <a:gd name="T10" fmla="*/ 671 w 1342"/>
                <a:gd name="T11" fmla="*/ 1265 h 1342"/>
                <a:gd name="T12" fmla="*/ 77 w 1342"/>
                <a:gd name="T13" fmla="*/ 671 h 1342"/>
                <a:gd name="T14" fmla="*/ 671 w 1342"/>
                <a:gd name="T15" fmla="*/ 77 h 1342"/>
                <a:gd name="T16" fmla="*/ 1265 w 1342"/>
                <a:gd name="T17" fmla="*/ 671 h 1342"/>
                <a:gd name="T18" fmla="*/ 671 w 1342"/>
                <a:gd name="T19" fmla="*/ 1265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2" h="1342">
                  <a:moveTo>
                    <a:pt x="671" y="0"/>
                  </a:moveTo>
                  <a:cubicBezTo>
                    <a:pt x="301" y="0"/>
                    <a:pt x="0" y="301"/>
                    <a:pt x="0" y="671"/>
                  </a:cubicBezTo>
                  <a:cubicBezTo>
                    <a:pt x="0" y="1041"/>
                    <a:pt x="301" y="1342"/>
                    <a:pt x="671" y="1342"/>
                  </a:cubicBezTo>
                  <a:cubicBezTo>
                    <a:pt x="1041" y="1342"/>
                    <a:pt x="1342" y="1041"/>
                    <a:pt x="1342" y="671"/>
                  </a:cubicBezTo>
                  <a:cubicBezTo>
                    <a:pt x="1342" y="301"/>
                    <a:pt x="1041" y="0"/>
                    <a:pt x="671" y="0"/>
                  </a:cubicBezTo>
                  <a:close/>
                  <a:moveTo>
                    <a:pt x="671" y="1265"/>
                  </a:moveTo>
                  <a:cubicBezTo>
                    <a:pt x="344" y="1265"/>
                    <a:pt x="77" y="998"/>
                    <a:pt x="77" y="671"/>
                  </a:cubicBezTo>
                  <a:cubicBezTo>
                    <a:pt x="77" y="344"/>
                    <a:pt x="344" y="77"/>
                    <a:pt x="671" y="77"/>
                  </a:cubicBezTo>
                  <a:cubicBezTo>
                    <a:pt x="998" y="77"/>
                    <a:pt x="1265" y="344"/>
                    <a:pt x="1265" y="671"/>
                  </a:cubicBezTo>
                  <a:cubicBezTo>
                    <a:pt x="1265" y="998"/>
                    <a:pt x="998" y="1265"/>
                    <a:pt x="671" y="1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100">
              <a:extLst>
                <a:ext uri="{FF2B5EF4-FFF2-40B4-BE49-F238E27FC236}">
                  <a16:creationId xmlns:a16="http://schemas.microsoft.com/office/drawing/2014/main" id="{A3D69B86-30C5-03A0-6784-ADFA2E9DFFA3}"/>
                </a:ext>
              </a:extLst>
            </p:cNvPr>
            <p:cNvSpPr>
              <a:spLocks noEditPoints="1"/>
            </p:cNvSpPr>
            <p:nvPr/>
          </p:nvSpPr>
          <p:spPr bwMode="auto">
            <a:xfrm>
              <a:off x="338" y="3580"/>
              <a:ext cx="340" cy="340"/>
            </a:xfrm>
            <a:custGeom>
              <a:avLst/>
              <a:gdLst>
                <a:gd name="T0" fmla="*/ 2162 w 2518"/>
                <a:gd name="T1" fmla="*/ 644 h 2518"/>
                <a:gd name="T2" fmla="*/ 2004 w 2518"/>
                <a:gd name="T3" fmla="*/ 309 h 2518"/>
                <a:gd name="T4" fmla="*/ 1259 w 2518"/>
                <a:gd name="T5" fmla="*/ 0 h 2518"/>
                <a:gd name="T6" fmla="*/ 514 w 2518"/>
                <a:gd name="T7" fmla="*/ 309 h 2518"/>
                <a:gd name="T8" fmla="*/ 356 w 2518"/>
                <a:gd name="T9" fmla="*/ 644 h 2518"/>
                <a:gd name="T10" fmla="*/ 185 w 2518"/>
                <a:gd name="T11" fmla="*/ 1463 h 2518"/>
                <a:gd name="T12" fmla="*/ 369 w 2518"/>
                <a:gd name="T13" fmla="*/ 2149 h 2518"/>
                <a:gd name="T14" fmla="*/ 1055 w 2518"/>
                <a:gd name="T15" fmla="*/ 2333 h 2518"/>
                <a:gd name="T16" fmla="*/ 1874 w 2518"/>
                <a:gd name="T17" fmla="*/ 2162 h 2518"/>
                <a:gd name="T18" fmla="*/ 2209 w 2518"/>
                <a:gd name="T19" fmla="*/ 2004 h 2518"/>
                <a:gd name="T20" fmla="*/ 2518 w 2518"/>
                <a:gd name="T21" fmla="*/ 1259 h 2518"/>
                <a:gd name="T22" fmla="*/ 1818 w 2518"/>
                <a:gd name="T23" fmla="*/ 1763 h 2518"/>
                <a:gd name="T24" fmla="*/ 1835 w 2518"/>
                <a:gd name="T25" fmla="*/ 1889 h 2518"/>
                <a:gd name="T26" fmla="*/ 1455 w 2518"/>
                <a:gd name="T27" fmla="*/ 2255 h 2518"/>
                <a:gd name="T28" fmla="*/ 1259 w 2518"/>
                <a:gd name="T29" fmla="*/ 1972 h 2518"/>
                <a:gd name="T30" fmla="*/ 1063 w 2518"/>
                <a:gd name="T31" fmla="*/ 2255 h 2518"/>
                <a:gd name="T32" fmla="*/ 683 w 2518"/>
                <a:gd name="T33" fmla="*/ 1889 h 2518"/>
                <a:gd name="T34" fmla="*/ 700 w 2518"/>
                <a:gd name="T35" fmla="*/ 1763 h 2518"/>
                <a:gd name="T36" fmla="*/ 416 w 2518"/>
                <a:gd name="T37" fmla="*/ 1824 h 2518"/>
                <a:gd name="T38" fmla="*/ 507 w 2518"/>
                <a:gd name="T39" fmla="*/ 1298 h 2518"/>
                <a:gd name="T40" fmla="*/ 406 w 2518"/>
                <a:gd name="T41" fmla="*/ 1220 h 2518"/>
                <a:gd name="T42" fmla="*/ 514 w 2518"/>
                <a:gd name="T43" fmla="*/ 719 h 2518"/>
                <a:gd name="T44" fmla="*/ 727 w 2518"/>
                <a:gd name="T45" fmla="*/ 766 h 2518"/>
                <a:gd name="T46" fmla="*/ 683 w 2518"/>
                <a:gd name="T47" fmla="*/ 629 h 2518"/>
                <a:gd name="T48" fmla="*/ 1063 w 2518"/>
                <a:gd name="T49" fmla="*/ 263 h 2518"/>
                <a:gd name="T50" fmla="*/ 1259 w 2518"/>
                <a:gd name="T51" fmla="*/ 546 h 2518"/>
                <a:gd name="T52" fmla="*/ 1455 w 2518"/>
                <a:gd name="T53" fmla="*/ 263 h 2518"/>
                <a:gd name="T54" fmla="*/ 1835 w 2518"/>
                <a:gd name="T55" fmla="*/ 629 h 2518"/>
                <a:gd name="T56" fmla="*/ 1791 w 2518"/>
                <a:gd name="T57" fmla="*/ 766 h 2518"/>
                <a:gd name="T58" fmla="*/ 2004 w 2518"/>
                <a:gd name="T59" fmla="*/ 719 h 2518"/>
                <a:gd name="T60" fmla="*/ 2112 w 2518"/>
                <a:gd name="T61" fmla="*/ 1220 h 2518"/>
                <a:gd name="T62" fmla="*/ 2011 w 2518"/>
                <a:gd name="T63" fmla="*/ 1298 h 2518"/>
                <a:gd name="T64" fmla="*/ 2102 w 2518"/>
                <a:gd name="T65" fmla="*/ 1824 h 2518"/>
                <a:gd name="T66" fmla="*/ 2313 w 2518"/>
                <a:gd name="T67" fmla="*/ 1386 h 2518"/>
                <a:gd name="T68" fmla="*/ 2440 w 2518"/>
                <a:gd name="T69" fmla="*/ 1259 h 2518"/>
                <a:gd name="T70" fmla="*/ 2094 w 2518"/>
                <a:gd name="T71" fmla="*/ 604 h 2518"/>
                <a:gd name="T72" fmla="*/ 1877 w 2518"/>
                <a:gd name="T73" fmla="*/ 514 h 2518"/>
                <a:gd name="T74" fmla="*/ 2094 w 2518"/>
                <a:gd name="T75" fmla="*/ 424 h 2518"/>
                <a:gd name="T76" fmla="*/ 1259 w 2518"/>
                <a:gd name="T77" fmla="*/ 332 h 2518"/>
                <a:gd name="T78" fmla="*/ 424 w 2518"/>
                <a:gd name="T79" fmla="*/ 424 h 2518"/>
                <a:gd name="T80" fmla="*/ 641 w 2518"/>
                <a:gd name="T81" fmla="*/ 514 h 2518"/>
                <a:gd name="T82" fmla="*/ 432 w 2518"/>
                <a:gd name="T83" fmla="*/ 611 h 2518"/>
                <a:gd name="T84" fmla="*/ 387 w 2518"/>
                <a:gd name="T85" fmla="*/ 514 h 2518"/>
                <a:gd name="T86" fmla="*/ 205 w 2518"/>
                <a:gd name="T87" fmla="*/ 1132 h 2518"/>
                <a:gd name="T88" fmla="*/ 78 w 2518"/>
                <a:gd name="T89" fmla="*/ 1259 h 2518"/>
                <a:gd name="T90" fmla="*/ 424 w 2518"/>
                <a:gd name="T91" fmla="*/ 1914 h 2518"/>
                <a:gd name="T92" fmla="*/ 514 w 2518"/>
                <a:gd name="T93" fmla="*/ 1877 h 2518"/>
                <a:gd name="T94" fmla="*/ 604 w 2518"/>
                <a:gd name="T95" fmla="*/ 2094 h 2518"/>
                <a:gd name="T96" fmla="*/ 1259 w 2518"/>
                <a:gd name="T97" fmla="*/ 2440 h 2518"/>
                <a:gd name="T98" fmla="*/ 1386 w 2518"/>
                <a:gd name="T99" fmla="*/ 2313 h 2518"/>
                <a:gd name="T100" fmla="*/ 2004 w 2518"/>
                <a:gd name="T101" fmla="*/ 2131 h 2518"/>
                <a:gd name="T102" fmla="*/ 1907 w 2518"/>
                <a:gd name="T103" fmla="*/ 2086 h 2518"/>
                <a:gd name="T104" fmla="*/ 2004 w 2518"/>
                <a:gd name="T105" fmla="*/ 1877 h 2518"/>
                <a:gd name="T106" fmla="*/ 2094 w 2518"/>
                <a:gd name="T107" fmla="*/ 1914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18" h="2518">
                  <a:moveTo>
                    <a:pt x="2518" y="1259"/>
                  </a:moveTo>
                  <a:cubicBezTo>
                    <a:pt x="2518" y="1153"/>
                    <a:pt x="2436" y="1065"/>
                    <a:pt x="2333" y="1055"/>
                  </a:cubicBezTo>
                  <a:cubicBezTo>
                    <a:pt x="2305" y="909"/>
                    <a:pt x="2246" y="768"/>
                    <a:pt x="2162" y="644"/>
                  </a:cubicBezTo>
                  <a:cubicBezTo>
                    <a:pt x="2192" y="607"/>
                    <a:pt x="2209" y="562"/>
                    <a:pt x="2209" y="514"/>
                  </a:cubicBezTo>
                  <a:cubicBezTo>
                    <a:pt x="2209" y="459"/>
                    <a:pt x="2188" y="408"/>
                    <a:pt x="2149" y="369"/>
                  </a:cubicBezTo>
                  <a:cubicBezTo>
                    <a:pt x="2110" y="330"/>
                    <a:pt x="2059" y="309"/>
                    <a:pt x="2004" y="309"/>
                  </a:cubicBezTo>
                  <a:cubicBezTo>
                    <a:pt x="1956" y="309"/>
                    <a:pt x="1911" y="326"/>
                    <a:pt x="1874" y="356"/>
                  </a:cubicBezTo>
                  <a:cubicBezTo>
                    <a:pt x="1750" y="272"/>
                    <a:pt x="1609" y="213"/>
                    <a:pt x="1463" y="185"/>
                  </a:cubicBezTo>
                  <a:cubicBezTo>
                    <a:pt x="1453" y="82"/>
                    <a:pt x="1365" y="0"/>
                    <a:pt x="1259" y="0"/>
                  </a:cubicBezTo>
                  <a:cubicBezTo>
                    <a:pt x="1153" y="0"/>
                    <a:pt x="1065" y="82"/>
                    <a:pt x="1055" y="185"/>
                  </a:cubicBezTo>
                  <a:cubicBezTo>
                    <a:pt x="909" y="213"/>
                    <a:pt x="768" y="272"/>
                    <a:pt x="644" y="356"/>
                  </a:cubicBezTo>
                  <a:cubicBezTo>
                    <a:pt x="607" y="326"/>
                    <a:pt x="562" y="309"/>
                    <a:pt x="514" y="309"/>
                  </a:cubicBezTo>
                  <a:cubicBezTo>
                    <a:pt x="459" y="309"/>
                    <a:pt x="408" y="330"/>
                    <a:pt x="369" y="369"/>
                  </a:cubicBezTo>
                  <a:cubicBezTo>
                    <a:pt x="330" y="408"/>
                    <a:pt x="309" y="459"/>
                    <a:pt x="309" y="514"/>
                  </a:cubicBezTo>
                  <a:cubicBezTo>
                    <a:pt x="309" y="562"/>
                    <a:pt x="326" y="607"/>
                    <a:pt x="356" y="644"/>
                  </a:cubicBezTo>
                  <a:cubicBezTo>
                    <a:pt x="272" y="768"/>
                    <a:pt x="213" y="909"/>
                    <a:pt x="185" y="1055"/>
                  </a:cubicBezTo>
                  <a:cubicBezTo>
                    <a:pt x="82" y="1065"/>
                    <a:pt x="0" y="1153"/>
                    <a:pt x="0" y="1259"/>
                  </a:cubicBezTo>
                  <a:cubicBezTo>
                    <a:pt x="0" y="1365"/>
                    <a:pt x="82" y="1453"/>
                    <a:pt x="185" y="1463"/>
                  </a:cubicBezTo>
                  <a:cubicBezTo>
                    <a:pt x="213" y="1609"/>
                    <a:pt x="272" y="1750"/>
                    <a:pt x="356" y="1874"/>
                  </a:cubicBezTo>
                  <a:cubicBezTo>
                    <a:pt x="326" y="1911"/>
                    <a:pt x="309" y="1956"/>
                    <a:pt x="309" y="2004"/>
                  </a:cubicBezTo>
                  <a:cubicBezTo>
                    <a:pt x="309" y="2059"/>
                    <a:pt x="330" y="2110"/>
                    <a:pt x="369" y="2149"/>
                  </a:cubicBezTo>
                  <a:cubicBezTo>
                    <a:pt x="408" y="2188"/>
                    <a:pt x="459" y="2209"/>
                    <a:pt x="514" y="2209"/>
                  </a:cubicBezTo>
                  <a:cubicBezTo>
                    <a:pt x="562" y="2209"/>
                    <a:pt x="607" y="2192"/>
                    <a:pt x="644" y="2162"/>
                  </a:cubicBezTo>
                  <a:cubicBezTo>
                    <a:pt x="768" y="2246"/>
                    <a:pt x="909" y="2305"/>
                    <a:pt x="1055" y="2333"/>
                  </a:cubicBezTo>
                  <a:cubicBezTo>
                    <a:pt x="1065" y="2436"/>
                    <a:pt x="1153" y="2518"/>
                    <a:pt x="1259" y="2518"/>
                  </a:cubicBezTo>
                  <a:cubicBezTo>
                    <a:pt x="1365" y="2518"/>
                    <a:pt x="1453" y="2436"/>
                    <a:pt x="1463" y="2333"/>
                  </a:cubicBezTo>
                  <a:cubicBezTo>
                    <a:pt x="1609" y="2305"/>
                    <a:pt x="1750" y="2246"/>
                    <a:pt x="1874" y="2162"/>
                  </a:cubicBezTo>
                  <a:cubicBezTo>
                    <a:pt x="1911" y="2192"/>
                    <a:pt x="1956" y="2209"/>
                    <a:pt x="2004" y="2209"/>
                  </a:cubicBezTo>
                  <a:cubicBezTo>
                    <a:pt x="2059" y="2209"/>
                    <a:pt x="2110" y="2188"/>
                    <a:pt x="2149" y="2149"/>
                  </a:cubicBezTo>
                  <a:cubicBezTo>
                    <a:pt x="2188" y="2110"/>
                    <a:pt x="2209" y="2059"/>
                    <a:pt x="2209" y="2004"/>
                  </a:cubicBezTo>
                  <a:cubicBezTo>
                    <a:pt x="2209" y="1956"/>
                    <a:pt x="2192" y="1911"/>
                    <a:pt x="2162" y="1874"/>
                  </a:cubicBezTo>
                  <a:cubicBezTo>
                    <a:pt x="2246" y="1750"/>
                    <a:pt x="2305" y="1609"/>
                    <a:pt x="2333" y="1463"/>
                  </a:cubicBezTo>
                  <a:cubicBezTo>
                    <a:pt x="2436" y="1453"/>
                    <a:pt x="2518" y="1365"/>
                    <a:pt x="2518" y="1259"/>
                  </a:cubicBezTo>
                  <a:close/>
                  <a:moveTo>
                    <a:pt x="2004" y="1799"/>
                  </a:moveTo>
                  <a:cubicBezTo>
                    <a:pt x="1963" y="1799"/>
                    <a:pt x="1923" y="1812"/>
                    <a:pt x="1889" y="1835"/>
                  </a:cubicBezTo>
                  <a:cubicBezTo>
                    <a:pt x="1818" y="1763"/>
                    <a:pt x="1818" y="1763"/>
                    <a:pt x="1818" y="1763"/>
                  </a:cubicBezTo>
                  <a:cubicBezTo>
                    <a:pt x="1803" y="1748"/>
                    <a:pt x="1778" y="1748"/>
                    <a:pt x="1763" y="1763"/>
                  </a:cubicBezTo>
                  <a:cubicBezTo>
                    <a:pt x="1748" y="1778"/>
                    <a:pt x="1748" y="1803"/>
                    <a:pt x="1763" y="1818"/>
                  </a:cubicBezTo>
                  <a:cubicBezTo>
                    <a:pt x="1835" y="1889"/>
                    <a:pt x="1835" y="1889"/>
                    <a:pt x="1835" y="1889"/>
                  </a:cubicBezTo>
                  <a:cubicBezTo>
                    <a:pt x="1812" y="1923"/>
                    <a:pt x="1799" y="1963"/>
                    <a:pt x="1799" y="2004"/>
                  </a:cubicBezTo>
                  <a:cubicBezTo>
                    <a:pt x="1799" y="2039"/>
                    <a:pt x="1808" y="2072"/>
                    <a:pt x="1824" y="2102"/>
                  </a:cubicBezTo>
                  <a:cubicBezTo>
                    <a:pt x="1713" y="2177"/>
                    <a:pt x="1587" y="2229"/>
                    <a:pt x="1455" y="2255"/>
                  </a:cubicBezTo>
                  <a:cubicBezTo>
                    <a:pt x="1434" y="2182"/>
                    <a:pt x="1373" y="2126"/>
                    <a:pt x="1298" y="2112"/>
                  </a:cubicBezTo>
                  <a:cubicBezTo>
                    <a:pt x="1298" y="2011"/>
                    <a:pt x="1298" y="2011"/>
                    <a:pt x="1298" y="2011"/>
                  </a:cubicBezTo>
                  <a:cubicBezTo>
                    <a:pt x="1298" y="1989"/>
                    <a:pt x="1280" y="1972"/>
                    <a:pt x="1259" y="1972"/>
                  </a:cubicBezTo>
                  <a:cubicBezTo>
                    <a:pt x="1238" y="1972"/>
                    <a:pt x="1220" y="1989"/>
                    <a:pt x="1220" y="2011"/>
                  </a:cubicBezTo>
                  <a:cubicBezTo>
                    <a:pt x="1220" y="2112"/>
                    <a:pt x="1220" y="2112"/>
                    <a:pt x="1220" y="2112"/>
                  </a:cubicBezTo>
                  <a:cubicBezTo>
                    <a:pt x="1145" y="2126"/>
                    <a:pt x="1084" y="2182"/>
                    <a:pt x="1063" y="2255"/>
                  </a:cubicBezTo>
                  <a:cubicBezTo>
                    <a:pt x="931" y="2229"/>
                    <a:pt x="805" y="2177"/>
                    <a:pt x="694" y="2102"/>
                  </a:cubicBezTo>
                  <a:cubicBezTo>
                    <a:pt x="710" y="2072"/>
                    <a:pt x="719" y="2039"/>
                    <a:pt x="719" y="2004"/>
                  </a:cubicBezTo>
                  <a:cubicBezTo>
                    <a:pt x="719" y="1963"/>
                    <a:pt x="706" y="1923"/>
                    <a:pt x="683" y="1889"/>
                  </a:cubicBezTo>
                  <a:cubicBezTo>
                    <a:pt x="755" y="1818"/>
                    <a:pt x="755" y="1818"/>
                    <a:pt x="755" y="1818"/>
                  </a:cubicBezTo>
                  <a:cubicBezTo>
                    <a:pt x="770" y="1803"/>
                    <a:pt x="770" y="1778"/>
                    <a:pt x="755" y="1763"/>
                  </a:cubicBezTo>
                  <a:cubicBezTo>
                    <a:pt x="740" y="1748"/>
                    <a:pt x="715" y="1748"/>
                    <a:pt x="700" y="1763"/>
                  </a:cubicBezTo>
                  <a:cubicBezTo>
                    <a:pt x="629" y="1835"/>
                    <a:pt x="629" y="1835"/>
                    <a:pt x="629" y="1835"/>
                  </a:cubicBezTo>
                  <a:cubicBezTo>
                    <a:pt x="595" y="1812"/>
                    <a:pt x="555" y="1799"/>
                    <a:pt x="514" y="1799"/>
                  </a:cubicBezTo>
                  <a:cubicBezTo>
                    <a:pt x="479" y="1799"/>
                    <a:pt x="446" y="1808"/>
                    <a:pt x="416" y="1824"/>
                  </a:cubicBezTo>
                  <a:cubicBezTo>
                    <a:pt x="341" y="1713"/>
                    <a:pt x="289" y="1587"/>
                    <a:pt x="263" y="1455"/>
                  </a:cubicBezTo>
                  <a:cubicBezTo>
                    <a:pt x="336" y="1434"/>
                    <a:pt x="392" y="1373"/>
                    <a:pt x="406" y="1298"/>
                  </a:cubicBezTo>
                  <a:cubicBezTo>
                    <a:pt x="507" y="1298"/>
                    <a:pt x="507" y="1298"/>
                    <a:pt x="507" y="1298"/>
                  </a:cubicBezTo>
                  <a:cubicBezTo>
                    <a:pt x="529" y="1298"/>
                    <a:pt x="546" y="1280"/>
                    <a:pt x="546" y="1259"/>
                  </a:cubicBezTo>
                  <a:cubicBezTo>
                    <a:pt x="546" y="1238"/>
                    <a:pt x="529" y="1220"/>
                    <a:pt x="507" y="1220"/>
                  </a:cubicBezTo>
                  <a:cubicBezTo>
                    <a:pt x="406" y="1220"/>
                    <a:pt x="406" y="1220"/>
                    <a:pt x="406" y="1220"/>
                  </a:cubicBezTo>
                  <a:cubicBezTo>
                    <a:pt x="392" y="1145"/>
                    <a:pt x="336" y="1084"/>
                    <a:pt x="263" y="1063"/>
                  </a:cubicBezTo>
                  <a:cubicBezTo>
                    <a:pt x="289" y="931"/>
                    <a:pt x="341" y="805"/>
                    <a:pt x="416" y="694"/>
                  </a:cubicBezTo>
                  <a:cubicBezTo>
                    <a:pt x="446" y="710"/>
                    <a:pt x="479" y="719"/>
                    <a:pt x="514" y="719"/>
                  </a:cubicBezTo>
                  <a:cubicBezTo>
                    <a:pt x="555" y="719"/>
                    <a:pt x="595" y="706"/>
                    <a:pt x="629" y="683"/>
                  </a:cubicBezTo>
                  <a:cubicBezTo>
                    <a:pt x="700" y="755"/>
                    <a:pt x="700" y="755"/>
                    <a:pt x="700" y="755"/>
                  </a:cubicBezTo>
                  <a:cubicBezTo>
                    <a:pt x="707" y="762"/>
                    <a:pt x="717" y="766"/>
                    <a:pt x="727" y="766"/>
                  </a:cubicBezTo>
                  <a:cubicBezTo>
                    <a:pt x="737" y="766"/>
                    <a:pt x="747" y="762"/>
                    <a:pt x="755" y="755"/>
                  </a:cubicBezTo>
                  <a:cubicBezTo>
                    <a:pt x="770" y="740"/>
                    <a:pt x="770" y="715"/>
                    <a:pt x="755" y="700"/>
                  </a:cubicBezTo>
                  <a:cubicBezTo>
                    <a:pt x="683" y="629"/>
                    <a:pt x="683" y="629"/>
                    <a:pt x="683" y="629"/>
                  </a:cubicBezTo>
                  <a:cubicBezTo>
                    <a:pt x="706" y="595"/>
                    <a:pt x="719" y="555"/>
                    <a:pt x="719" y="514"/>
                  </a:cubicBezTo>
                  <a:cubicBezTo>
                    <a:pt x="719" y="479"/>
                    <a:pt x="710" y="446"/>
                    <a:pt x="694" y="416"/>
                  </a:cubicBezTo>
                  <a:cubicBezTo>
                    <a:pt x="805" y="341"/>
                    <a:pt x="931" y="289"/>
                    <a:pt x="1063" y="263"/>
                  </a:cubicBezTo>
                  <a:cubicBezTo>
                    <a:pt x="1084" y="336"/>
                    <a:pt x="1145" y="392"/>
                    <a:pt x="1220" y="406"/>
                  </a:cubicBezTo>
                  <a:cubicBezTo>
                    <a:pt x="1220" y="507"/>
                    <a:pt x="1220" y="507"/>
                    <a:pt x="1220" y="507"/>
                  </a:cubicBezTo>
                  <a:cubicBezTo>
                    <a:pt x="1220" y="529"/>
                    <a:pt x="1238" y="546"/>
                    <a:pt x="1259" y="546"/>
                  </a:cubicBezTo>
                  <a:cubicBezTo>
                    <a:pt x="1280" y="546"/>
                    <a:pt x="1298" y="529"/>
                    <a:pt x="1298" y="507"/>
                  </a:cubicBezTo>
                  <a:cubicBezTo>
                    <a:pt x="1298" y="406"/>
                    <a:pt x="1298" y="406"/>
                    <a:pt x="1298" y="406"/>
                  </a:cubicBezTo>
                  <a:cubicBezTo>
                    <a:pt x="1373" y="392"/>
                    <a:pt x="1434" y="336"/>
                    <a:pt x="1455" y="263"/>
                  </a:cubicBezTo>
                  <a:cubicBezTo>
                    <a:pt x="1587" y="289"/>
                    <a:pt x="1713" y="341"/>
                    <a:pt x="1824" y="416"/>
                  </a:cubicBezTo>
                  <a:cubicBezTo>
                    <a:pt x="1808" y="446"/>
                    <a:pt x="1799" y="479"/>
                    <a:pt x="1799" y="514"/>
                  </a:cubicBezTo>
                  <a:cubicBezTo>
                    <a:pt x="1799" y="555"/>
                    <a:pt x="1812" y="595"/>
                    <a:pt x="1835" y="629"/>
                  </a:cubicBezTo>
                  <a:cubicBezTo>
                    <a:pt x="1763" y="700"/>
                    <a:pt x="1763" y="700"/>
                    <a:pt x="1763" y="700"/>
                  </a:cubicBezTo>
                  <a:cubicBezTo>
                    <a:pt x="1748" y="715"/>
                    <a:pt x="1748" y="740"/>
                    <a:pt x="1763" y="755"/>
                  </a:cubicBezTo>
                  <a:cubicBezTo>
                    <a:pt x="1771" y="762"/>
                    <a:pt x="1781" y="766"/>
                    <a:pt x="1791" y="766"/>
                  </a:cubicBezTo>
                  <a:cubicBezTo>
                    <a:pt x="1801" y="766"/>
                    <a:pt x="1811" y="762"/>
                    <a:pt x="1818" y="755"/>
                  </a:cubicBezTo>
                  <a:cubicBezTo>
                    <a:pt x="1889" y="683"/>
                    <a:pt x="1889" y="683"/>
                    <a:pt x="1889" y="683"/>
                  </a:cubicBezTo>
                  <a:cubicBezTo>
                    <a:pt x="1923" y="706"/>
                    <a:pt x="1963" y="719"/>
                    <a:pt x="2004" y="719"/>
                  </a:cubicBezTo>
                  <a:cubicBezTo>
                    <a:pt x="2039" y="719"/>
                    <a:pt x="2072" y="710"/>
                    <a:pt x="2102" y="694"/>
                  </a:cubicBezTo>
                  <a:cubicBezTo>
                    <a:pt x="2177" y="805"/>
                    <a:pt x="2229" y="931"/>
                    <a:pt x="2255" y="1063"/>
                  </a:cubicBezTo>
                  <a:cubicBezTo>
                    <a:pt x="2182" y="1084"/>
                    <a:pt x="2126" y="1145"/>
                    <a:pt x="2112" y="1220"/>
                  </a:cubicBezTo>
                  <a:cubicBezTo>
                    <a:pt x="2011" y="1220"/>
                    <a:pt x="2011" y="1220"/>
                    <a:pt x="2011" y="1220"/>
                  </a:cubicBezTo>
                  <a:cubicBezTo>
                    <a:pt x="1989" y="1220"/>
                    <a:pt x="1972" y="1238"/>
                    <a:pt x="1972" y="1259"/>
                  </a:cubicBezTo>
                  <a:cubicBezTo>
                    <a:pt x="1972" y="1280"/>
                    <a:pt x="1989" y="1298"/>
                    <a:pt x="2011" y="1298"/>
                  </a:cubicBezTo>
                  <a:cubicBezTo>
                    <a:pt x="2112" y="1298"/>
                    <a:pt x="2112" y="1298"/>
                    <a:pt x="2112" y="1298"/>
                  </a:cubicBezTo>
                  <a:cubicBezTo>
                    <a:pt x="2126" y="1373"/>
                    <a:pt x="2182" y="1434"/>
                    <a:pt x="2255" y="1455"/>
                  </a:cubicBezTo>
                  <a:cubicBezTo>
                    <a:pt x="2229" y="1587"/>
                    <a:pt x="2177" y="1713"/>
                    <a:pt x="2102" y="1824"/>
                  </a:cubicBezTo>
                  <a:cubicBezTo>
                    <a:pt x="2072" y="1808"/>
                    <a:pt x="2039" y="1799"/>
                    <a:pt x="2004" y="1799"/>
                  </a:cubicBezTo>
                  <a:close/>
                  <a:moveTo>
                    <a:pt x="2440" y="1259"/>
                  </a:moveTo>
                  <a:cubicBezTo>
                    <a:pt x="2440" y="1329"/>
                    <a:pt x="2383" y="1386"/>
                    <a:pt x="2313" y="1386"/>
                  </a:cubicBezTo>
                  <a:cubicBezTo>
                    <a:pt x="2243" y="1386"/>
                    <a:pt x="2186" y="1329"/>
                    <a:pt x="2186" y="1259"/>
                  </a:cubicBezTo>
                  <a:cubicBezTo>
                    <a:pt x="2186" y="1189"/>
                    <a:pt x="2243" y="1132"/>
                    <a:pt x="2313" y="1132"/>
                  </a:cubicBezTo>
                  <a:cubicBezTo>
                    <a:pt x="2383" y="1132"/>
                    <a:pt x="2440" y="1189"/>
                    <a:pt x="2440" y="1259"/>
                  </a:cubicBezTo>
                  <a:close/>
                  <a:moveTo>
                    <a:pt x="2094" y="424"/>
                  </a:moveTo>
                  <a:cubicBezTo>
                    <a:pt x="2118" y="448"/>
                    <a:pt x="2131" y="480"/>
                    <a:pt x="2131" y="514"/>
                  </a:cubicBezTo>
                  <a:cubicBezTo>
                    <a:pt x="2131" y="548"/>
                    <a:pt x="2118" y="580"/>
                    <a:pt x="2094" y="604"/>
                  </a:cubicBezTo>
                  <a:cubicBezTo>
                    <a:pt x="2070" y="628"/>
                    <a:pt x="2038" y="641"/>
                    <a:pt x="2004" y="641"/>
                  </a:cubicBezTo>
                  <a:cubicBezTo>
                    <a:pt x="1970" y="641"/>
                    <a:pt x="1938" y="628"/>
                    <a:pt x="1914" y="604"/>
                  </a:cubicBezTo>
                  <a:cubicBezTo>
                    <a:pt x="1890" y="580"/>
                    <a:pt x="1877" y="548"/>
                    <a:pt x="1877" y="514"/>
                  </a:cubicBezTo>
                  <a:cubicBezTo>
                    <a:pt x="1877" y="480"/>
                    <a:pt x="1890" y="448"/>
                    <a:pt x="1914" y="424"/>
                  </a:cubicBezTo>
                  <a:cubicBezTo>
                    <a:pt x="1938" y="400"/>
                    <a:pt x="1970" y="387"/>
                    <a:pt x="2004" y="387"/>
                  </a:cubicBezTo>
                  <a:cubicBezTo>
                    <a:pt x="2038" y="387"/>
                    <a:pt x="2070" y="400"/>
                    <a:pt x="2094" y="424"/>
                  </a:cubicBezTo>
                  <a:close/>
                  <a:moveTo>
                    <a:pt x="1259" y="78"/>
                  </a:moveTo>
                  <a:cubicBezTo>
                    <a:pt x="1329" y="78"/>
                    <a:pt x="1386" y="135"/>
                    <a:pt x="1386" y="205"/>
                  </a:cubicBezTo>
                  <a:cubicBezTo>
                    <a:pt x="1386" y="275"/>
                    <a:pt x="1329" y="332"/>
                    <a:pt x="1259" y="332"/>
                  </a:cubicBezTo>
                  <a:cubicBezTo>
                    <a:pt x="1189" y="332"/>
                    <a:pt x="1132" y="275"/>
                    <a:pt x="1132" y="205"/>
                  </a:cubicBezTo>
                  <a:cubicBezTo>
                    <a:pt x="1132" y="135"/>
                    <a:pt x="1189" y="78"/>
                    <a:pt x="1259" y="78"/>
                  </a:cubicBezTo>
                  <a:close/>
                  <a:moveTo>
                    <a:pt x="424" y="424"/>
                  </a:moveTo>
                  <a:cubicBezTo>
                    <a:pt x="448" y="400"/>
                    <a:pt x="480" y="387"/>
                    <a:pt x="514" y="387"/>
                  </a:cubicBezTo>
                  <a:cubicBezTo>
                    <a:pt x="548" y="387"/>
                    <a:pt x="580" y="400"/>
                    <a:pt x="604" y="424"/>
                  </a:cubicBezTo>
                  <a:cubicBezTo>
                    <a:pt x="628" y="448"/>
                    <a:pt x="641" y="480"/>
                    <a:pt x="641" y="514"/>
                  </a:cubicBezTo>
                  <a:cubicBezTo>
                    <a:pt x="641" y="548"/>
                    <a:pt x="628" y="580"/>
                    <a:pt x="604" y="604"/>
                  </a:cubicBezTo>
                  <a:cubicBezTo>
                    <a:pt x="580" y="628"/>
                    <a:pt x="548" y="641"/>
                    <a:pt x="514" y="641"/>
                  </a:cubicBezTo>
                  <a:cubicBezTo>
                    <a:pt x="484" y="641"/>
                    <a:pt x="455" y="631"/>
                    <a:pt x="432" y="611"/>
                  </a:cubicBezTo>
                  <a:cubicBezTo>
                    <a:pt x="432" y="611"/>
                    <a:pt x="432" y="611"/>
                    <a:pt x="432" y="611"/>
                  </a:cubicBezTo>
                  <a:cubicBezTo>
                    <a:pt x="429" y="609"/>
                    <a:pt x="426" y="606"/>
                    <a:pt x="424" y="604"/>
                  </a:cubicBezTo>
                  <a:cubicBezTo>
                    <a:pt x="400" y="580"/>
                    <a:pt x="387" y="548"/>
                    <a:pt x="387" y="514"/>
                  </a:cubicBezTo>
                  <a:cubicBezTo>
                    <a:pt x="387" y="480"/>
                    <a:pt x="400" y="448"/>
                    <a:pt x="424" y="424"/>
                  </a:cubicBezTo>
                  <a:close/>
                  <a:moveTo>
                    <a:pt x="78" y="1259"/>
                  </a:moveTo>
                  <a:cubicBezTo>
                    <a:pt x="78" y="1189"/>
                    <a:pt x="135" y="1132"/>
                    <a:pt x="205" y="1132"/>
                  </a:cubicBezTo>
                  <a:cubicBezTo>
                    <a:pt x="275" y="1132"/>
                    <a:pt x="332" y="1189"/>
                    <a:pt x="332" y="1259"/>
                  </a:cubicBezTo>
                  <a:cubicBezTo>
                    <a:pt x="332" y="1329"/>
                    <a:pt x="275" y="1386"/>
                    <a:pt x="205" y="1386"/>
                  </a:cubicBezTo>
                  <a:cubicBezTo>
                    <a:pt x="135" y="1386"/>
                    <a:pt x="78" y="1329"/>
                    <a:pt x="78" y="1259"/>
                  </a:cubicBezTo>
                  <a:close/>
                  <a:moveTo>
                    <a:pt x="424" y="2094"/>
                  </a:moveTo>
                  <a:cubicBezTo>
                    <a:pt x="400" y="2070"/>
                    <a:pt x="387" y="2038"/>
                    <a:pt x="387" y="2004"/>
                  </a:cubicBezTo>
                  <a:cubicBezTo>
                    <a:pt x="387" y="1970"/>
                    <a:pt x="400" y="1938"/>
                    <a:pt x="424" y="1914"/>
                  </a:cubicBezTo>
                  <a:cubicBezTo>
                    <a:pt x="426" y="1912"/>
                    <a:pt x="429" y="1909"/>
                    <a:pt x="432" y="1907"/>
                  </a:cubicBezTo>
                  <a:cubicBezTo>
                    <a:pt x="432" y="1907"/>
                    <a:pt x="432" y="1907"/>
                    <a:pt x="432" y="1907"/>
                  </a:cubicBezTo>
                  <a:cubicBezTo>
                    <a:pt x="455" y="1887"/>
                    <a:pt x="484" y="1877"/>
                    <a:pt x="514" y="1877"/>
                  </a:cubicBezTo>
                  <a:cubicBezTo>
                    <a:pt x="548" y="1877"/>
                    <a:pt x="580" y="1890"/>
                    <a:pt x="604" y="1914"/>
                  </a:cubicBezTo>
                  <a:cubicBezTo>
                    <a:pt x="628" y="1938"/>
                    <a:pt x="641" y="1970"/>
                    <a:pt x="641" y="2004"/>
                  </a:cubicBezTo>
                  <a:cubicBezTo>
                    <a:pt x="641" y="2038"/>
                    <a:pt x="628" y="2070"/>
                    <a:pt x="604" y="2094"/>
                  </a:cubicBezTo>
                  <a:cubicBezTo>
                    <a:pt x="580" y="2118"/>
                    <a:pt x="548" y="2131"/>
                    <a:pt x="514" y="2131"/>
                  </a:cubicBezTo>
                  <a:cubicBezTo>
                    <a:pt x="480" y="2131"/>
                    <a:pt x="448" y="2118"/>
                    <a:pt x="424" y="2094"/>
                  </a:cubicBezTo>
                  <a:close/>
                  <a:moveTo>
                    <a:pt x="1259" y="2440"/>
                  </a:moveTo>
                  <a:cubicBezTo>
                    <a:pt x="1189" y="2440"/>
                    <a:pt x="1132" y="2383"/>
                    <a:pt x="1132" y="2313"/>
                  </a:cubicBezTo>
                  <a:cubicBezTo>
                    <a:pt x="1132" y="2243"/>
                    <a:pt x="1189" y="2186"/>
                    <a:pt x="1259" y="2186"/>
                  </a:cubicBezTo>
                  <a:cubicBezTo>
                    <a:pt x="1329" y="2186"/>
                    <a:pt x="1386" y="2243"/>
                    <a:pt x="1386" y="2313"/>
                  </a:cubicBezTo>
                  <a:cubicBezTo>
                    <a:pt x="1386" y="2383"/>
                    <a:pt x="1329" y="2440"/>
                    <a:pt x="1259" y="2440"/>
                  </a:cubicBezTo>
                  <a:close/>
                  <a:moveTo>
                    <a:pt x="2094" y="2094"/>
                  </a:moveTo>
                  <a:cubicBezTo>
                    <a:pt x="2070" y="2118"/>
                    <a:pt x="2038" y="2131"/>
                    <a:pt x="2004" y="2131"/>
                  </a:cubicBezTo>
                  <a:cubicBezTo>
                    <a:pt x="1970" y="2131"/>
                    <a:pt x="1938" y="2118"/>
                    <a:pt x="1914" y="2094"/>
                  </a:cubicBezTo>
                  <a:cubicBezTo>
                    <a:pt x="1912" y="2092"/>
                    <a:pt x="1909" y="2089"/>
                    <a:pt x="1907" y="2086"/>
                  </a:cubicBezTo>
                  <a:cubicBezTo>
                    <a:pt x="1907" y="2086"/>
                    <a:pt x="1907" y="2086"/>
                    <a:pt x="1907" y="2086"/>
                  </a:cubicBezTo>
                  <a:cubicBezTo>
                    <a:pt x="1887" y="2063"/>
                    <a:pt x="1877" y="2034"/>
                    <a:pt x="1877" y="2004"/>
                  </a:cubicBezTo>
                  <a:cubicBezTo>
                    <a:pt x="1877" y="1970"/>
                    <a:pt x="1890" y="1938"/>
                    <a:pt x="1914" y="1914"/>
                  </a:cubicBezTo>
                  <a:cubicBezTo>
                    <a:pt x="1938" y="1890"/>
                    <a:pt x="1970" y="1877"/>
                    <a:pt x="2004" y="1877"/>
                  </a:cubicBezTo>
                  <a:cubicBezTo>
                    <a:pt x="2034" y="1877"/>
                    <a:pt x="2063" y="1887"/>
                    <a:pt x="2086" y="1907"/>
                  </a:cubicBezTo>
                  <a:cubicBezTo>
                    <a:pt x="2086" y="1907"/>
                    <a:pt x="2086" y="1907"/>
                    <a:pt x="2086" y="1907"/>
                  </a:cubicBezTo>
                  <a:cubicBezTo>
                    <a:pt x="2089" y="1909"/>
                    <a:pt x="2092" y="1912"/>
                    <a:pt x="2094" y="1914"/>
                  </a:cubicBezTo>
                  <a:cubicBezTo>
                    <a:pt x="2118" y="1938"/>
                    <a:pt x="2131" y="1970"/>
                    <a:pt x="2131" y="2004"/>
                  </a:cubicBezTo>
                  <a:cubicBezTo>
                    <a:pt x="2131" y="2038"/>
                    <a:pt x="2118" y="2070"/>
                    <a:pt x="2094" y="20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099">
              <a:extLst>
                <a:ext uri="{FF2B5EF4-FFF2-40B4-BE49-F238E27FC236}">
                  <a16:creationId xmlns:a16="http://schemas.microsoft.com/office/drawing/2014/main" id="{4966F2F6-A4D2-5E34-A9C3-361AAAFF148F}"/>
                </a:ext>
              </a:extLst>
            </p:cNvPr>
            <p:cNvSpPr>
              <a:spLocks noEditPoints="1"/>
            </p:cNvSpPr>
            <p:nvPr/>
          </p:nvSpPr>
          <p:spPr bwMode="auto">
            <a:xfrm>
              <a:off x="484" y="3685"/>
              <a:ext cx="49" cy="58"/>
            </a:xfrm>
            <a:custGeom>
              <a:avLst/>
              <a:gdLst>
                <a:gd name="T0" fmla="*/ 176 w 358"/>
                <a:gd name="T1" fmla="*/ 427 h 427"/>
                <a:gd name="T2" fmla="*/ 178 w 358"/>
                <a:gd name="T3" fmla="*/ 427 h 427"/>
                <a:gd name="T4" fmla="*/ 294 w 358"/>
                <a:gd name="T5" fmla="*/ 378 h 427"/>
                <a:gd name="T6" fmla="*/ 345 w 358"/>
                <a:gd name="T7" fmla="*/ 170 h 427"/>
                <a:gd name="T8" fmla="*/ 179 w 358"/>
                <a:gd name="T9" fmla="*/ 0 h 427"/>
                <a:gd name="T10" fmla="*/ 176 w 358"/>
                <a:gd name="T11" fmla="*/ 0 h 427"/>
                <a:gd name="T12" fmla="*/ 8 w 358"/>
                <a:gd name="T13" fmla="*/ 170 h 427"/>
                <a:gd name="T14" fmla="*/ 8 w 358"/>
                <a:gd name="T15" fmla="*/ 174 h 427"/>
                <a:gd name="T16" fmla="*/ 60 w 358"/>
                <a:gd name="T17" fmla="*/ 378 h 427"/>
                <a:gd name="T18" fmla="*/ 176 w 358"/>
                <a:gd name="T19" fmla="*/ 427 h 427"/>
                <a:gd name="T20" fmla="*/ 85 w 358"/>
                <a:gd name="T21" fmla="*/ 180 h 427"/>
                <a:gd name="T22" fmla="*/ 86 w 358"/>
                <a:gd name="T23" fmla="*/ 178 h 427"/>
                <a:gd name="T24" fmla="*/ 86 w 358"/>
                <a:gd name="T25" fmla="*/ 177 h 427"/>
                <a:gd name="T26" fmla="*/ 86 w 358"/>
                <a:gd name="T27" fmla="*/ 175 h 427"/>
                <a:gd name="T28" fmla="*/ 176 w 358"/>
                <a:gd name="T29" fmla="*/ 78 h 427"/>
                <a:gd name="T30" fmla="*/ 177 w 358"/>
                <a:gd name="T31" fmla="*/ 78 h 427"/>
                <a:gd name="T32" fmla="*/ 268 w 358"/>
                <a:gd name="T33" fmla="*/ 175 h 427"/>
                <a:gd name="T34" fmla="*/ 268 w 358"/>
                <a:gd name="T35" fmla="*/ 181 h 427"/>
                <a:gd name="T36" fmla="*/ 236 w 358"/>
                <a:gd name="T37" fmla="*/ 326 h 427"/>
                <a:gd name="T38" fmla="*/ 178 w 358"/>
                <a:gd name="T39" fmla="*/ 350 h 427"/>
                <a:gd name="T40" fmla="*/ 176 w 358"/>
                <a:gd name="T41" fmla="*/ 350 h 427"/>
                <a:gd name="T42" fmla="*/ 118 w 358"/>
                <a:gd name="T43" fmla="*/ 326 h 427"/>
                <a:gd name="T44" fmla="*/ 85 w 358"/>
                <a:gd name="T45" fmla="*/ 1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8" h="427">
                  <a:moveTo>
                    <a:pt x="176" y="427"/>
                  </a:moveTo>
                  <a:cubicBezTo>
                    <a:pt x="178" y="427"/>
                    <a:pt x="178" y="427"/>
                    <a:pt x="178" y="427"/>
                  </a:cubicBezTo>
                  <a:cubicBezTo>
                    <a:pt x="226" y="427"/>
                    <a:pt x="265" y="410"/>
                    <a:pt x="294" y="378"/>
                  </a:cubicBezTo>
                  <a:cubicBezTo>
                    <a:pt x="358" y="306"/>
                    <a:pt x="346" y="181"/>
                    <a:pt x="345" y="170"/>
                  </a:cubicBezTo>
                  <a:cubicBezTo>
                    <a:pt x="340" y="66"/>
                    <a:pt x="278" y="3"/>
                    <a:pt x="179" y="0"/>
                  </a:cubicBezTo>
                  <a:cubicBezTo>
                    <a:pt x="176" y="0"/>
                    <a:pt x="176" y="0"/>
                    <a:pt x="176" y="0"/>
                  </a:cubicBezTo>
                  <a:cubicBezTo>
                    <a:pt x="99" y="0"/>
                    <a:pt x="15" y="45"/>
                    <a:pt x="8" y="170"/>
                  </a:cubicBezTo>
                  <a:cubicBezTo>
                    <a:pt x="8" y="171"/>
                    <a:pt x="8" y="172"/>
                    <a:pt x="8" y="174"/>
                  </a:cubicBezTo>
                  <a:cubicBezTo>
                    <a:pt x="6" y="198"/>
                    <a:pt x="0" y="311"/>
                    <a:pt x="60" y="378"/>
                  </a:cubicBezTo>
                  <a:cubicBezTo>
                    <a:pt x="88" y="410"/>
                    <a:pt x="127" y="427"/>
                    <a:pt x="176" y="427"/>
                  </a:cubicBezTo>
                  <a:close/>
                  <a:moveTo>
                    <a:pt x="85" y="180"/>
                  </a:moveTo>
                  <a:cubicBezTo>
                    <a:pt x="86" y="178"/>
                    <a:pt x="86" y="178"/>
                    <a:pt x="86" y="178"/>
                  </a:cubicBezTo>
                  <a:cubicBezTo>
                    <a:pt x="86" y="177"/>
                    <a:pt x="86" y="177"/>
                    <a:pt x="86" y="177"/>
                  </a:cubicBezTo>
                  <a:cubicBezTo>
                    <a:pt x="86" y="177"/>
                    <a:pt x="86" y="176"/>
                    <a:pt x="86" y="175"/>
                  </a:cubicBezTo>
                  <a:cubicBezTo>
                    <a:pt x="89" y="111"/>
                    <a:pt x="119" y="78"/>
                    <a:pt x="176" y="78"/>
                  </a:cubicBezTo>
                  <a:cubicBezTo>
                    <a:pt x="177" y="78"/>
                    <a:pt x="177" y="78"/>
                    <a:pt x="177" y="78"/>
                  </a:cubicBezTo>
                  <a:cubicBezTo>
                    <a:pt x="236" y="79"/>
                    <a:pt x="265" y="110"/>
                    <a:pt x="268" y="175"/>
                  </a:cubicBezTo>
                  <a:cubicBezTo>
                    <a:pt x="268" y="176"/>
                    <a:pt x="268" y="178"/>
                    <a:pt x="268" y="181"/>
                  </a:cubicBezTo>
                  <a:cubicBezTo>
                    <a:pt x="271" y="210"/>
                    <a:pt x="270" y="288"/>
                    <a:pt x="236" y="326"/>
                  </a:cubicBezTo>
                  <a:cubicBezTo>
                    <a:pt x="222" y="342"/>
                    <a:pt x="204" y="349"/>
                    <a:pt x="178" y="350"/>
                  </a:cubicBezTo>
                  <a:cubicBezTo>
                    <a:pt x="176" y="350"/>
                    <a:pt x="176" y="350"/>
                    <a:pt x="176" y="350"/>
                  </a:cubicBezTo>
                  <a:cubicBezTo>
                    <a:pt x="142" y="349"/>
                    <a:pt x="127" y="336"/>
                    <a:pt x="118" y="326"/>
                  </a:cubicBezTo>
                  <a:cubicBezTo>
                    <a:pt x="83" y="288"/>
                    <a:pt x="83" y="207"/>
                    <a:pt x="85"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098">
              <a:extLst>
                <a:ext uri="{FF2B5EF4-FFF2-40B4-BE49-F238E27FC236}">
                  <a16:creationId xmlns:a16="http://schemas.microsoft.com/office/drawing/2014/main" id="{F8C56B29-031E-F295-2534-3F4D5C9BEE58}"/>
                </a:ext>
              </a:extLst>
            </p:cNvPr>
            <p:cNvSpPr>
              <a:spLocks/>
            </p:cNvSpPr>
            <p:nvPr/>
          </p:nvSpPr>
          <p:spPr bwMode="auto">
            <a:xfrm>
              <a:off x="456" y="3746"/>
              <a:ext cx="104" cy="61"/>
            </a:xfrm>
            <a:custGeom>
              <a:avLst/>
              <a:gdLst>
                <a:gd name="T0" fmla="*/ 774 w 774"/>
                <a:gd name="T1" fmla="*/ 249 h 457"/>
                <a:gd name="T2" fmla="*/ 774 w 774"/>
                <a:gd name="T3" fmla="*/ 245 h 457"/>
                <a:gd name="T4" fmla="*/ 774 w 774"/>
                <a:gd name="T5" fmla="*/ 245 h 457"/>
                <a:gd name="T6" fmla="*/ 773 w 774"/>
                <a:gd name="T7" fmla="*/ 244 h 457"/>
                <a:gd name="T8" fmla="*/ 670 w 774"/>
                <a:gd name="T9" fmla="*/ 71 h 457"/>
                <a:gd name="T10" fmla="*/ 668 w 774"/>
                <a:gd name="T11" fmla="*/ 71 h 457"/>
                <a:gd name="T12" fmla="*/ 666 w 774"/>
                <a:gd name="T13" fmla="*/ 70 h 457"/>
                <a:gd name="T14" fmla="*/ 538 w 774"/>
                <a:gd name="T15" fmla="*/ 12 h 457"/>
                <a:gd name="T16" fmla="*/ 485 w 774"/>
                <a:gd name="T17" fmla="*/ 20 h 457"/>
                <a:gd name="T18" fmla="*/ 493 w 774"/>
                <a:gd name="T19" fmla="*/ 75 h 457"/>
                <a:gd name="T20" fmla="*/ 646 w 774"/>
                <a:gd name="T21" fmla="*/ 145 h 457"/>
                <a:gd name="T22" fmla="*/ 646 w 774"/>
                <a:gd name="T23" fmla="*/ 145 h 457"/>
                <a:gd name="T24" fmla="*/ 696 w 774"/>
                <a:gd name="T25" fmla="*/ 246 h 457"/>
                <a:gd name="T26" fmla="*/ 696 w 774"/>
                <a:gd name="T27" fmla="*/ 250 h 457"/>
                <a:gd name="T28" fmla="*/ 696 w 774"/>
                <a:gd name="T29" fmla="*/ 250 h 457"/>
                <a:gd name="T30" fmla="*/ 696 w 774"/>
                <a:gd name="T31" fmla="*/ 251 h 457"/>
                <a:gd name="T32" fmla="*/ 692 w 774"/>
                <a:gd name="T33" fmla="*/ 307 h 457"/>
                <a:gd name="T34" fmla="*/ 387 w 774"/>
                <a:gd name="T35" fmla="*/ 379 h 457"/>
                <a:gd name="T36" fmla="*/ 82 w 774"/>
                <a:gd name="T37" fmla="*/ 307 h 457"/>
                <a:gd name="T38" fmla="*/ 78 w 774"/>
                <a:gd name="T39" fmla="*/ 251 h 457"/>
                <a:gd name="T40" fmla="*/ 78 w 774"/>
                <a:gd name="T41" fmla="*/ 246 h 457"/>
                <a:gd name="T42" fmla="*/ 128 w 774"/>
                <a:gd name="T43" fmla="*/ 145 h 457"/>
                <a:gd name="T44" fmla="*/ 282 w 774"/>
                <a:gd name="T45" fmla="*/ 74 h 457"/>
                <a:gd name="T46" fmla="*/ 289 w 774"/>
                <a:gd name="T47" fmla="*/ 20 h 457"/>
                <a:gd name="T48" fmla="*/ 236 w 774"/>
                <a:gd name="T49" fmla="*/ 12 h 457"/>
                <a:gd name="T50" fmla="*/ 108 w 774"/>
                <a:gd name="T51" fmla="*/ 70 h 457"/>
                <a:gd name="T52" fmla="*/ 104 w 774"/>
                <a:gd name="T53" fmla="*/ 71 h 457"/>
                <a:gd name="T54" fmla="*/ 103 w 774"/>
                <a:gd name="T55" fmla="*/ 71 h 457"/>
                <a:gd name="T56" fmla="*/ 1 w 774"/>
                <a:gd name="T57" fmla="*/ 244 h 457"/>
                <a:gd name="T58" fmla="*/ 0 w 774"/>
                <a:gd name="T59" fmla="*/ 245 h 457"/>
                <a:gd name="T60" fmla="*/ 0 w 774"/>
                <a:gd name="T61" fmla="*/ 246 h 457"/>
                <a:gd name="T62" fmla="*/ 0 w 774"/>
                <a:gd name="T63" fmla="*/ 249 h 457"/>
                <a:gd name="T64" fmla="*/ 0 w 774"/>
                <a:gd name="T65" fmla="*/ 249 h 457"/>
                <a:gd name="T66" fmla="*/ 12 w 774"/>
                <a:gd name="T67" fmla="*/ 340 h 457"/>
                <a:gd name="T68" fmla="*/ 36 w 774"/>
                <a:gd name="T69" fmla="*/ 370 h 457"/>
                <a:gd name="T70" fmla="*/ 387 w 774"/>
                <a:gd name="T71" fmla="*/ 457 h 457"/>
                <a:gd name="T72" fmla="*/ 739 w 774"/>
                <a:gd name="T73" fmla="*/ 370 h 457"/>
                <a:gd name="T74" fmla="*/ 739 w 774"/>
                <a:gd name="T75" fmla="*/ 370 h 457"/>
                <a:gd name="T76" fmla="*/ 763 w 774"/>
                <a:gd name="T77" fmla="*/ 340 h 457"/>
                <a:gd name="T78" fmla="*/ 774 w 774"/>
                <a:gd name="T79" fmla="*/ 250 h 457"/>
                <a:gd name="T80" fmla="*/ 774 w 774"/>
                <a:gd name="T81" fmla="*/ 24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4" h="457">
                  <a:moveTo>
                    <a:pt x="774" y="249"/>
                  </a:moveTo>
                  <a:cubicBezTo>
                    <a:pt x="774" y="248"/>
                    <a:pt x="774" y="246"/>
                    <a:pt x="774" y="245"/>
                  </a:cubicBezTo>
                  <a:cubicBezTo>
                    <a:pt x="774" y="245"/>
                    <a:pt x="774" y="245"/>
                    <a:pt x="774" y="245"/>
                  </a:cubicBezTo>
                  <a:cubicBezTo>
                    <a:pt x="774" y="244"/>
                    <a:pt x="773" y="244"/>
                    <a:pt x="773" y="244"/>
                  </a:cubicBezTo>
                  <a:cubicBezTo>
                    <a:pt x="772" y="209"/>
                    <a:pt x="769" y="105"/>
                    <a:pt x="670" y="71"/>
                  </a:cubicBezTo>
                  <a:cubicBezTo>
                    <a:pt x="670" y="71"/>
                    <a:pt x="669" y="71"/>
                    <a:pt x="668" y="71"/>
                  </a:cubicBezTo>
                  <a:cubicBezTo>
                    <a:pt x="667" y="70"/>
                    <a:pt x="667" y="70"/>
                    <a:pt x="666" y="70"/>
                  </a:cubicBezTo>
                  <a:cubicBezTo>
                    <a:pt x="598" y="53"/>
                    <a:pt x="540" y="13"/>
                    <a:pt x="538" y="12"/>
                  </a:cubicBezTo>
                  <a:cubicBezTo>
                    <a:pt x="521" y="0"/>
                    <a:pt x="497" y="3"/>
                    <a:pt x="485" y="20"/>
                  </a:cubicBezTo>
                  <a:cubicBezTo>
                    <a:pt x="472" y="38"/>
                    <a:pt x="475" y="62"/>
                    <a:pt x="493" y="75"/>
                  </a:cubicBezTo>
                  <a:cubicBezTo>
                    <a:pt x="493" y="75"/>
                    <a:pt x="561" y="123"/>
                    <a:pt x="646" y="145"/>
                  </a:cubicBezTo>
                  <a:cubicBezTo>
                    <a:pt x="646" y="145"/>
                    <a:pt x="646" y="145"/>
                    <a:pt x="646" y="145"/>
                  </a:cubicBezTo>
                  <a:cubicBezTo>
                    <a:pt x="685" y="159"/>
                    <a:pt x="694" y="195"/>
                    <a:pt x="696" y="246"/>
                  </a:cubicBezTo>
                  <a:cubicBezTo>
                    <a:pt x="696" y="247"/>
                    <a:pt x="696" y="249"/>
                    <a:pt x="696" y="250"/>
                  </a:cubicBezTo>
                  <a:cubicBezTo>
                    <a:pt x="696" y="250"/>
                    <a:pt x="696" y="250"/>
                    <a:pt x="696" y="250"/>
                  </a:cubicBezTo>
                  <a:cubicBezTo>
                    <a:pt x="696" y="250"/>
                    <a:pt x="696" y="250"/>
                    <a:pt x="696" y="251"/>
                  </a:cubicBezTo>
                  <a:cubicBezTo>
                    <a:pt x="697" y="270"/>
                    <a:pt x="695" y="294"/>
                    <a:pt x="692" y="307"/>
                  </a:cubicBezTo>
                  <a:cubicBezTo>
                    <a:pt x="667" y="322"/>
                    <a:pt x="557" y="379"/>
                    <a:pt x="387" y="379"/>
                  </a:cubicBezTo>
                  <a:cubicBezTo>
                    <a:pt x="215" y="379"/>
                    <a:pt x="105" y="321"/>
                    <a:pt x="82" y="307"/>
                  </a:cubicBezTo>
                  <a:cubicBezTo>
                    <a:pt x="79" y="295"/>
                    <a:pt x="78" y="270"/>
                    <a:pt x="78" y="251"/>
                  </a:cubicBezTo>
                  <a:cubicBezTo>
                    <a:pt x="78" y="249"/>
                    <a:pt x="78" y="247"/>
                    <a:pt x="78" y="246"/>
                  </a:cubicBezTo>
                  <a:cubicBezTo>
                    <a:pt x="80" y="195"/>
                    <a:pt x="89" y="158"/>
                    <a:pt x="128" y="145"/>
                  </a:cubicBezTo>
                  <a:cubicBezTo>
                    <a:pt x="213" y="123"/>
                    <a:pt x="281" y="75"/>
                    <a:pt x="282" y="74"/>
                  </a:cubicBezTo>
                  <a:cubicBezTo>
                    <a:pt x="299" y="61"/>
                    <a:pt x="302" y="37"/>
                    <a:pt x="289" y="20"/>
                  </a:cubicBezTo>
                  <a:cubicBezTo>
                    <a:pt x="276" y="3"/>
                    <a:pt x="253" y="0"/>
                    <a:pt x="236" y="12"/>
                  </a:cubicBezTo>
                  <a:cubicBezTo>
                    <a:pt x="233" y="14"/>
                    <a:pt x="176" y="52"/>
                    <a:pt x="108" y="70"/>
                  </a:cubicBezTo>
                  <a:cubicBezTo>
                    <a:pt x="107" y="70"/>
                    <a:pt x="105" y="71"/>
                    <a:pt x="104" y="71"/>
                  </a:cubicBezTo>
                  <a:cubicBezTo>
                    <a:pt x="104" y="71"/>
                    <a:pt x="104" y="71"/>
                    <a:pt x="103" y="71"/>
                  </a:cubicBezTo>
                  <a:cubicBezTo>
                    <a:pt x="5" y="105"/>
                    <a:pt x="2" y="209"/>
                    <a:pt x="1" y="244"/>
                  </a:cubicBezTo>
                  <a:cubicBezTo>
                    <a:pt x="0" y="244"/>
                    <a:pt x="0" y="245"/>
                    <a:pt x="0" y="245"/>
                  </a:cubicBezTo>
                  <a:cubicBezTo>
                    <a:pt x="0" y="246"/>
                    <a:pt x="0" y="246"/>
                    <a:pt x="0" y="246"/>
                  </a:cubicBezTo>
                  <a:cubicBezTo>
                    <a:pt x="0" y="247"/>
                    <a:pt x="0" y="248"/>
                    <a:pt x="0" y="249"/>
                  </a:cubicBezTo>
                  <a:cubicBezTo>
                    <a:pt x="0" y="249"/>
                    <a:pt x="0" y="249"/>
                    <a:pt x="0" y="249"/>
                  </a:cubicBezTo>
                  <a:cubicBezTo>
                    <a:pt x="0" y="264"/>
                    <a:pt x="0" y="312"/>
                    <a:pt x="12" y="340"/>
                  </a:cubicBezTo>
                  <a:cubicBezTo>
                    <a:pt x="16" y="353"/>
                    <a:pt x="25" y="363"/>
                    <a:pt x="36" y="370"/>
                  </a:cubicBezTo>
                  <a:cubicBezTo>
                    <a:pt x="46" y="377"/>
                    <a:pt x="173" y="457"/>
                    <a:pt x="387" y="457"/>
                  </a:cubicBezTo>
                  <a:cubicBezTo>
                    <a:pt x="596" y="457"/>
                    <a:pt x="725" y="379"/>
                    <a:pt x="739" y="370"/>
                  </a:cubicBezTo>
                  <a:cubicBezTo>
                    <a:pt x="739" y="370"/>
                    <a:pt x="739" y="370"/>
                    <a:pt x="739" y="370"/>
                  </a:cubicBezTo>
                  <a:cubicBezTo>
                    <a:pt x="750" y="363"/>
                    <a:pt x="758" y="352"/>
                    <a:pt x="763" y="340"/>
                  </a:cubicBezTo>
                  <a:cubicBezTo>
                    <a:pt x="774" y="311"/>
                    <a:pt x="774" y="264"/>
                    <a:pt x="774" y="250"/>
                  </a:cubicBezTo>
                  <a:lnTo>
                    <a:pt x="774"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2" name="Group 4">
            <a:extLst>
              <a:ext uri="{FF2B5EF4-FFF2-40B4-BE49-F238E27FC236}">
                <a16:creationId xmlns:a16="http://schemas.microsoft.com/office/drawing/2014/main" id="{07132CA4-7DC2-1E61-4FDF-3702CE6D743C}"/>
              </a:ext>
            </a:extLst>
          </p:cNvPr>
          <p:cNvGrpSpPr>
            <a:grpSpLocks noChangeAspect="1"/>
          </p:cNvGrpSpPr>
          <p:nvPr/>
        </p:nvGrpSpPr>
        <p:grpSpPr bwMode="auto">
          <a:xfrm>
            <a:off x="5811160" y="2186630"/>
            <a:ext cx="539750" cy="423863"/>
            <a:chOff x="4127" y="3114"/>
            <a:chExt cx="340" cy="267"/>
          </a:xfrm>
          <a:solidFill>
            <a:schemeClr val="accent1"/>
          </a:solidFill>
        </p:grpSpPr>
        <p:sp>
          <p:nvSpPr>
            <p:cNvPr id="23" name="Freeform 5">
              <a:extLst>
                <a:ext uri="{FF2B5EF4-FFF2-40B4-BE49-F238E27FC236}">
                  <a16:creationId xmlns:a16="http://schemas.microsoft.com/office/drawing/2014/main" id="{8C545257-0C49-08F0-8760-974060E04FDC}"/>
                </a:ext>
              </a:extLst>
            </p:cNvPr>
            <p:cNvSpPr>
              <a:spLocks noEditPoints="1"/>
            </p:cNvSpPr>
            <p:nvPr/>
          </p:nvSpPr>
          <p:spPr bwMode="auto">
            <a:xfrm>
              <a:off x="4145" y="3162"/>
              <a:ext cx="47" cy="46"/>
            </a:xfrm>
            <a:custGeom>
              <a:avLst/>
              <a:gdLst>
                <a:gd name="T0" fmla="*/ 286 w 344"/>
                <a:gd name="T1" fmla="*/ 345 h 345"/>
                <a:gd name="T2" fmla="*/ 58 w 344"/>
                <a:gd name="T3" fmla="*/ 345 h 345"/>
                <a:gd name="T4" fmla="*/ 0 w 344"/>
                <a:gd name="T5" fmla="*/ 286 h 345"/>
                <a:gd name="T6" fmla="*/ 0 w 344"/>
                <a:gd name="T7" fmla="*/ 59 h 345"/>
                <a:gd name="T8" fmla="*/ 58 w 344"/>
                <a:gd name="T9" fmla="*/ 0 h 345"/>
                <a:gd name="T10" fmla="*/ 286 w 344"/>
                <a:gd name="T11" fmla="*/ 0 h 345"/>
                <a:gd name="T12" fmla="*/ 344 w 344"/>
                <a:gd name="T13" fmla="*/ 59 h 345"/>
                <a:gd name="T14" fmla="*/ 344 w 344"/>
                <a:gd name="T15" fmla="*/ 286 h 345"/>
                <a:gd name="T16" fmla="*/ 286 w 344"/>
                <a:gd name="T17" fmla="*/ 345 h 345"/>
                <a:gd name="T18" fmla="*/ 58 w 344"/>
                <a:gd name="T19" fmla="*/ 40 h 345"/>
                <a:gd name="T20" fmla="*/ 40 w 344"/>
                <a:gd name="T21" fmla="*/ 59 h 345"/>
                <a:gd name="T22" fmla="*/ 40 w 344"/>
                <a:gd name="T23" fmla="*/ 286 h 345"/>
                <a:gd name="T24" fmla="*/ 58 w 344"/>
                <a:gd name="T25" fmla="*/ 305 h 345"/>
                <a:gd name="T26" fmla="*/ 286 w 344"/>
                <a:gd name="T27" fmla="*/ 305 h 345"/>
                <a:gd name="T28" fmla="*/ 304 w 344"/>
                <a:gd name="T29" fmla="*/ 286 h 345"/>
                <a:gd name="T30" fmla="*/ 304 w 344"/>
                <a:gd name="T31" fmla="*/ 59 h 345"/>
                <a:gd name="T32" fmla="*/ 286 w 344"/>
                <a:gd name="T33" fmla="*/ 40 h 345"/>
                <a:gd name="T34" fmla="*/ 58 w 344"/>
                <a:gd name="T35" fmla="*/ 4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4" h="345">
                  <a:moveTo>
                    <a:pt x="286" y="345"/>
                  </a:moveTo>
                  <a:cubicBezTo>
                    <a:pt x="58" y="345"/>
                    <a:pt x="58" y="345"/>
                    <a:pt x="58" y="345"/>
                  </a:cubicBezTo>
                  <a:cubicBezTo>
                    <a:pt x="26" y="345"/>
                    <a:pt x="0" y="318"/>
                    <a:pt x="0" y="286"/>
                  </a:cubicBezTo>
                  <a:cubicBezTo>
                    <a:pt x="0" y="59"/>
                    <a:pt x="0" y="59"/>
                    <a:pt x="0" y="59"/>
                  </a:cubicBezTo>
                  <a:cubicBezTo>
                    <a:pt x="0" y="27"/>
                    <a:pt x="26" y="0"/>
                    <a:pt x="58" y="0"/>
                  </a:cubicBezTo>
                  <a:cubicBezTo>
                    <a:pt x="286" y="0"/>
                    <a:pt x="286" y="0"/>
                    <a:pt x="286" y="0"/>
                  </a:cubicBezTo>
                  <a:cubicBezTo>
                    <a:pt x="318" y="0"/>
                    <a:pt x="344" y="27"/>
                    <a:pt x="344" y="59"/>
                  </a:cubicBezTo>
                  <a:cubicBezTo>
                    <a:pt x="344" y="286"/>
                    <a:pt x="344" y="286"/>
                    <a:pt x="344" y="286"/>
                  </a:cubicBezTo>
                  <a:cubicBezTo>
                    <a:pt x="344" y="318"/>
                    <a:pt x="318" y="345"/>
                    <a:pt x="286" y="345"/>
                  </a:cubicBezTo>
                  <a:close/>
                  <a:moveTo>
                    <a:pt x="58" y="40"/>
                  </a:moveTo>
                  <a:cubicBezTo>
                    <a:pt x="48" y="40"/>
                    <a:pt x="40" y="49"/>
                    <a:pt x="40" y="59"/>
                  </a:cubicBezTo>
                  <a:cubicBezTo>
                    <a:pt x="40" y="286"/>
                    <a:pt x="40" y="286"/>
                    <a:pt x="40" y="286"/>
                  </a:cubicBezTo>
                  <a:cubicBezTo>
                    <a:pt x="40" y="296"/>
                    <a:pt x="48" y="305"/>
                    <a:pt x="58" y="305"/>
                  </a:cubicBezTo>
                  <a:cubicBezTo>
                    <a:pt x="286" y="305"/>
                    <a:pt x="286" y="305"/>
                    <a:pt x="286" y="305"/>
                  </a:cubicBezTo>
                  <a:cubicBezTo>
                    <a:pt x="296" y="305"/>
                    <a:pt x="304" y="296"/>
                    <a:pt x="304" y="286"/>
                  </a:cubicBezTo>
                  <a:cubicBezTo>
                    <a:pt x="304" y="59"/>
                    <a:pt x="304" y="59"/>
                    <a:pt x="304" y="59"/>
                  </a:cubicBezTo>
                  <a:cubicBezTo>
                    <a:pt x="304" y="49"/>
                    <a:pt x="296" y="40"/>
                    <a:pt x="286" y="40"/>
                  </a:cubicBezTo>
                  <a:lnTo>
                    <a:pt x="5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87291055-7B93-5B84-AEA5-C40F8CF5FB33}"/>
                </a:ext>
              </a:extLst>
            </p:cNvPr>
            <p:cNvSpPr>
              <a:spLocks noEditPoints="1"/>
            </p:cNvSpPr>
            <p:nvPr/>
          </p:nvSpPr>
          <p:spPr bwMode="auto">
            <a:xfrm>
              <a:off x="4299" y="3250"/>
              <a:ext cx="50" cy="49"/>
            </a:xfrm>
            <a:custGeom>
              <a:avLst/>
              <a:gdLst>
                <a:gd name="T0" fmla="*/ 308 w 367"/>
                <a:gd name="T1" fmla="*/ 367 h 367"/>
                <a:gd name="T2" fmla="*/ 59 w 367"/>
                <a:gd name="T3" fmla="*/ 367 h 367"/>
                <a:gd name="T4" fmla="*/ 0 w 367"/>
                <a:gd name="T5" fmla="*/ 308 h 367"/>
                <a:gd name="T6" fmla="*/ 0 w 367"/>
                <a:gd name="T7" fmla="*/ 59 h 367"/>
                <a:gd name="T8" fmla="*/ 59 w 367"/>
                <a:gd name="T9" fmla="*/ 0 h 367"/>
                <a:gd name="T10" fmla="*/ 308 w 367"/>
                <a:gd name="T11" fmla="*/ 0 h 367"/>
                <a:gd name="T12" fmla="*/ 367 w 367"/>
                <a:gd name="T13" fmla="*/ 59 h 367"/>
                <a:gd name="T14" fmla="*/ 367 w 367"/>
                <a:gd name="T15" fmla="*/ 308 h 367"/>
                <a:gd name="T16" fmla="*/ 308 w 367"/>
                <a:gd name="T17" fmla="*/ 367 h 367"/>
                <a:gd name="T18" fmla="*/ 59 w 367"/>
                <a:gd name="T19" fmla="*/ 40 h 367"/>
                <a:gd name="T20" fmla="*/ 40 w 367"/>
                <a:gd name="T21" fmla="*/ 59 h 367"/>
                <a:gd name="T22" fmla="*/ 40 w 367"/>
                <a:gd name="T23" fmla="*/ 308 h 367"/>
                <a:gd name="T24" fmla="*/ 59 w 367"/>
                <a:gd name="T25" fmla="*/ 327 h 367"/>
                <a:gd name="T26" fmla="*/ 308 w 367"/>
                <a:gd name="T27" fmla="*/ 327 h 367"/>
                <a:gd name="T28" fmla="*/ 327 w 367"/>
                <a:gd name="T29" fmla="*/ 308 h 367"/>
                <a:gd name="T30" fmla="*/ 327 w 367"/>
                <a:gd name="T31" fmla="*/ 59 h 367"/>
                <a:gd name="T32" fmla="*/ 308 w 367"/>
                <a:gd name="T33" fmla="*/ 40 h 367"/>
                <a:gd name="T34" fmla="*/ 59 w 367"/>
                <a:gd name="T35" fmla="*/ 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367">
                  <a:moveTo>
                    <a:pt x="308" y="367"/>
                  </a:moveTo>
                  <a:cubicBezTo>
                    <a:pt x="59" y="367"/>
                    <a:pt x="59" y="367"/>
                    <a:pt x="59" y="367"/>
                  </a:cubicBezTo>
                  <a:cubicBezTo>
                    <a:pt x="26" y="367"/>
                    <a:pt x="0" y="341"/>
                    <a:pt x="0" y="308"/>
                  </a:cubicBezTo>
                  <a:cubicBezTo>
                    <a:pt x="0" y="59"/>
                    <a:pt x="0" y="59"/>
                    <a:pt x="0" y="59"/>
                  </a:cubicBezTo>
                  <a:cubicBezTo>
                    <a:pt x="0" y="26"/>
                    <a:pt x="26" y="0"/>
                    <a:pt x="59" y="0"/>
                  </a:cubicBezTo>
                  <a:cubicBezTo>
                    <a:pt x="308" y="0"/>
                    <a:pt x="308" y="0"/>
                    <a:pt x="308" y="0"/>
                  </a:cubicBezTo>
                  <a:cubicBezTo>
                    <a:pt x="341" y="0"/>
                    <a:pt x="367" y="26"/>
                    <a:pt x="367" y="59"/>
                  </a:cubicBezTo>
                  <a:cubicBezTo>
                    <a:pt x="367" y="308"/>
                    <a:pt x="367" y="308"/>
                    <a:pt x="367" y="308"/>
                  </a:cubicBezTo>
                  <a:cubicBezTo>
                    <a:pt x="367" y="341"/>
                    <a:pt x="341" y="367"/>
                    <a:pt x="308" y="367"/>
                  </a:cubicBezTo>
                  <a:close/>
                  <a:moveTo>
                    <a:pt x="59" y="40"/>
                  </a:moveTo>
                  <a:cubicBezTo>
                    <a:pt x="48" y="40"/>
                    <a:pt x="40" y="48"/>
                    <a:pt x="40" y="59"/>
                  </a:cubicBezTo>
                  <a:cubicBezTo>
                    <a:pt x="40" y="308"/>
                    <a:pt x="40" y="308"/>
                    <a:pt x="40" y="308"/>
                  </a:cubicBezTo>
                  <a:cubicBezTo>
                    <a:pt x="40" y="319"/>
                    <a:pt x="48" y="327"/>
                    <a:pt x="59" y="327"/>
                  </a:cubicBezTo>
                  <a:cubicBezTo>
                    <a:pt x="308" y="327"/>
                    <a:pt x="308" y="327"/>
                    <a:pt x="308" y="327"/>
                  </a:cubicBezTo>
                  <a:cubicBezTo>
                    <a:pt x="319" y="327"/>
                    <a:pt x="327" y="319"/>
                    <a:pt x="327" y="308"/>
                  </a:cubicBezTo>
                  <a:cubicBezTo>
                    <a:pt x="327" y="59"/>
                    <a:pt x="327" y="59"/>
                    <a:pt x="327" y="59"/>
                  </a:cubicBezTo>
                  <a:cubicBezTo>
                    <a:pt x="327" y="48"/>
                    <a:pt x="319" y="40"/>
                    <a:pt x="308" y="40"/>
                  </a:cubicBezTo>
                  <a:lnTo>
                    <a:pt x="5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7743100A-A3B0-C6D1-2274-40E6DEA61B9C}"/>
                </a:ext>
              </a:extLst>
            </p:cNvPr>
            <p:cNvSpPr>
              <a:spLocks noEditPoints="1"/>
            </p:cNvSpPr>
            <p:nvPr/>
          </p:nvSpPr>
          <p:spPr bwMode="auto">
            <a:xfrm>
              <a:off x="4219" y="3114"/>
              <a:ext cx="156" cy="267"/>
            </a:xfrm>
            <a:custGeom>
              <a:avLst/>
              <a:gdLst>
                <a:gd name="T0" fmla="*/ 1119 w 1158"/>
                <a:gd name="T1" fmla="*/ 1978 h 1978"/>
                <a:gd name="T2" fmla="*/ 704 w 1158"/>
                <a:gd name="T3" fmla="*/ 1978 h 1978"/>
                <a:gd name="T4" fmla="*/ 665 w 1158"/>
                <a:gd name="T5" fmla="*/ 1939 h 1978"/>
                <a:gd name="T6" fmla="*/ 665 w 1158"/>
                <a:gd name="T7" fmla="*/ 1554 h 1978"/>
                <a:gd name="T8" fmla="*/ 493 w 1158"/>
                <a:gd name="T9" fmla="*/ 1554 h 1978"/>
                <a:gd name="T10" fmla="*/ 493 w 1158"/>
                <a:gd name="T11" fmla="*/ 1939 h 1978"/>
                <a:gd name="T12" fmla="*/ 454 w 1158"/>
                <a:gd name="T13" fmla="*/ 1978 h 1978"/>
                <a:gd name="T14" fmla="*/ 39 w 1158"/>
                <a:gd name="T15" fmla="*/ 1978 h 1978"/>
                <a:gd name="T16" fmla="*/ 0 w 1158"/>
                <a:gd name="T17" fmla="*/ 1939 h 1978"/>
                <a:gd name="T18" fmla="*/ 0 w 1158"/>
                <a:gd name="T19" fmla="*/ 39 h 1978"/>
                <a:gd name="T20" fmla="*/ 39 w 1158"/>
                <a:gd name="T21" fmla="*/ 0 h 1978"/>
                <a:gd name="T22" fmla="*/ 1119 w 1158"/>
                <a:gd name="T23" fmla="*/ 0 h 1978"/>
                <a:gd name="T24" fmla="*/ 1158 w 1158"/>
                <a:gd name="T25" fmla="*/ 39 h 1978"/>
                <a:gd name="T26" fmla="*/ 1158 w 1158"/>
                <a:gd name="T27" fmla="*/ 1939 h 1978"/>
                <a:gd name="T28" fmla="*/ 1119 w 1158"/>
                <a:gd name="T29" fmla="*/ 1978 h 1978"/>
                <a:gd name="T30" fmla="*/ 743 w 1158"/>
                <a:gd name="T31" fmla="*/ 1900 h 1978"/>
                <a:gd name="T32" fmla="*/ 1080 w 1158"/>
                <a:gd name="T33" fmla="*/ 1900 h 1978"/>
                <a:gd name="T34" fmla="*/ 1080 w 1158"/>
                <a:gd name="T35" fmla="*/ 78 h 1978"/>
                <a:gd name="T36" fmla="*/ 78 w 1158"/>
                <a:gd name="T37" fmla="*/ 78 h 1978"/>
                <a:gd name="T38" fmla="*/ 78 w 1158"/>
                <a:gd name="T39" fmla="*/ 1900 h 1978"/>
                <a:gd name="T40" fmla="*/ 415 w 1158"/>
                <a:gd name="T41" fmla="*/ 1900 h 1978"/>
                <a:gd name="T42" fmla="*/ 415 w 1158"/>
                <a:gd name="T43" fmla="*/ 1515 h 1978"/>
                <a:gd name="T44" fmla="*/ 454 w 1158"/>
                <a:gd name="T45" fmla="*/ 1476 h 1978"/>
                <a:gd name="T46" fmla="*/ 704 w 1158"/>
                <a:gd name="T47" fmla="*/ 1476 h 1978"/>
                <a:gd name="T48" fmla="*/ 743 w 1158"/>
                <a:gd name="T49" fmla="*/ 1515 h 1978"/>
                <a:gd name="T50" fmla="*/ 743 w 1158"/>
                <a:gd name="T51" fmla="*/ 1900 h 1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8" h="1978">
                  <a:moveTo>
                    <a:pt x="1119" y="1978"/>
                  </a:moveTo>
                  <a:cubicBezTo>
                    <a:pt x="704" y="1978"/>
                    <a:pt x="704" y="1978"/>
                    <a:pt x="704" y="1978"/>
                  </a:cubicBezTo>
                  <a:cubicBezTo>
                    <a:pt x="682" y="1978"/>
                    <a:pt x="665" y="1961"/>
                    <a:pt x="665" y="1939"/>
                  </a:cubicBezTo>
                  <a:cubicBezTo>
                    <a:pt x="665" y="1554"/>
                    <a:pt x="665" y="1554"/>
                    <a:pt x="665" y="1554"/>
                  </a:cubicBezTo>
                  <a:cubicBezTo>
                    <a:pt x="493" y="1554"/>
                    <a:pt x="493" y="1554"/>
                    <a:pt x="493" y="1554"/>
                  </a:cubicBezTo>
                  <a:cubicBezTo>
                    <a:pt x="493" y="1939"/>
                    <a:pt x="493" y="1939"/>
                    <a:pt x="493" y="1939"/>
                  </a:cubicBezTo>
                  <a:cubicBezTo>
                    <a:pt x="493" y="1961"/>
                    <a:pt x="476" y="1978"/>
                    <a:pt x="454" y="1978"/>
                  </a:cubicBezTo>
                  <a:cubicBezTo>
                    <a:pt x="39" y="1978"/>
                    <a:pt x="39" y="1978"/>
                    <a:pt x="39" y="1978"/>
                  </a:cubicBezTo>
                  <a:cubicBezTo>
                    <a:pt x="18" y="1978"/>
                    <a:pt x="0" y="1961"/>
                    <a:pt x="0" y="1939"/>
                  </a:cubicBezTo>
                  <a:cubicBezTo>
                    <a:pt x="0" y="39"/>
                    <a:pt x="0" y="39"/>
                    <a:pt x="0" y="39"/>
                  </a:cubicBezTo>
                  <a:cubicBezTo>
                    <a:pt x="0" y="17"/>
                    <a:pt x="18" y="0"/>
                    <a:pt x="39" y="0"/>
                  </a:cubicBezTo>
                  <a:cubicBezTo>
                    <a:pt x="1119" y="0"/>
                    <a:pt x="1119" y="0"/>
                    <a:pt x="1119" y="0"/>
                  </a:cubicBezTo>
                  <a:cubicBezTo>
                    <a:pt x="1140" y="0"/>
                    <a:pt x="1158" y="17"/>
                    <a:pt x="1158" y="39"/>
                  </a:cubicBezTo>
                  <a:cubicBezTo>
                    <a:pt x="1158" y="1939"/>
                    <a:pt x="1158" y="1939"/>
                    <a:pt x="1158" y="1939"/>
                  </a:cubicBezTo>
                  <a:cubicBezTo>
                    <a:pt x="1158" y="1961"/>
                    <a:pt x="1140" y="1978"/>
                    <a:pt x="1119" y="1978"/>
                  </a:cubicBezTo>
                  <a:close/>
                  <a:moveTo>
                    <a:pt x="743" y="1900"/>
                  </a:moveTo>
                  <a:cubicBezTo>
                    <a:pt x="1080" y="1900"/>
                    <a:pt x="1080" y="1900"/>
                    <a:pt x="1080" y="1900"/>
                  </a:cubicBezTo>
                  <a:cubicBezTo>
                    <a:pt x="1080" y="78"/>
                    <a:pt x="1080" y="78"/>
                    <a:pt x="1080" y="78"/>
                  </a:cubicBezTo>
                  <a:cubicBezTo>
                    <a:pt x="78" y="78"/>
                    <a:pt x="78" y="78"/>
                    <a:pt x="78" y="78"/>
                  </a:cubicBezTo>
                  <a:cubicBezTo>
                    <a:pt x="78" y="1900"/>
                    <a:pt x="78" y="1900"/>
                    <a:pt x="78" y="1900"/>
                  </a:cubicBezTo>
                  <a:cubicBezTo>
                    <a:pt x="415" y="1900"/>
                    <a:pt x="415" y="1900"/>
                    <a:pt x="415" y="1900"/>
                  </a:cubicBezTo>
                  <a:cubicBezTo>
                    <a:pt x="415" y="1515"/>
                    <a:pt x="415" y="1515"/>
                    <a:pt x="415" y="1515"/>
                  </a:cubicBezTo>
                  <a:cubicBezTo>
                    <a:pt x="415" y="1493"/>
                    <a:pt x="433" y="1476"/>
                    <a:pt x="454" y="1476"/>
                  </a:cubicBezTo>
                  <a:cubicBezTo>
                    <a:pt x="704" y="1476"/>
                    <a:pt x="704" y="1476"/>
                    <a:pt x="704" y="1476"/>
                  </a:cubicBezTo>
                  <a:cubicBezTo>
                    <a:pt x="725" y="1476"/>
                    <a:pt x="743" y="1493"/>
                    <a:pt x="743" y="1515"/>
                  </a:cubicBezTo>
                  <a:lnTo>
                    <a:pt x="743" y="19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710B3993-C738-1DEC-21A1-7F34A2D409B9}"/>
                </a:ext>
              </a:extLst>
            </p:cNvPr>
            <p:cNvSpPr>
              <a:spLocks noEditPoints="1"/>
            </p:cNvSpPr>
            <p:nvPr/>
          </p:nvSpPr>
          <p:spPr bwMode="auto">
            <a:xfrm>
              <a:off x="4299" y="3141"/>
              <a:ext cx="50" cy="50"/>
            </a:xfrm>
            <a:custGeom>
              <a:avLst/>
              <a:gdLst>
                <a:gd name="T0" fmla="*/ 308 w 367"/>
                <a:gd name="T1" fmla="*/ 367 h 367"/>
                <a:gd name="T2" fmla="*/ 59 w 367"/>
                <a:gd name="T3" fmla="*/ 367 h 367"/>
                <a:gd name="T4" fmla="*/ 0 w 367"/>
                <a:gd name="T5" fmla="*/ 308 h 367"/>
                <a:gd name="T6" fmla="*/ 0 w 367"/>
                <a:gd name="T7" fmla="*/ 59 h 367"/>
                <a:gd name="T8" fmla="*/ 59 w 367"/>
                <a:gd name="T9" fmla="*/ 0 h 367"/>
                <a:gd name="T10" fmla="*/ 308 w 367"/>
                <a:gd name="T11" fmla="*/ 0 h 367"/>
                <a:gd name="T12" fmla="*/ 367 w 367"/>
                <a:gd name="T13" fmla="*/ 59 h 367"/>
                <a:gd name="T14" fmla="*/ 367 w 367"/>
                <a:gd name="T15" fmla="*/ 308 h 367"/>
                <a:gd name="T16" fmla="*/ 308 w 367"/>
                <a:gd name="T17" fmla="*/ 367 h 367"/>
                <a:gd name="T18" fmla="*/ 59 w 367"/>
                <a:gd name="T19" fmla="*/ 40 h 367"/>
                <a:gd name="T20" fmla="*/ 40 w 367"/>
                <a:gd name="T21" fmla="*/ 59 h 367"/>
                <a:gd name="T22" fmla="*/ 40 w 367"/>
                <a:gd name="T23" fmla="*/ 308 h 367"/>
                <a:gd name="T24" fmla="*/ 59 w 367"/>
                <a:gd name="T25" fmla="*/ 327 h 367"/>
                <a:gd name="T26" fmla="*/ 308 w 367"/>
                <a:gd name="T27" fmla="*/ 327 h 367"/>
                <a:gd name="T28" fmla="*/ 327 w 367"/>
                <a:gd name="T29" fmla="*/ 308 h 367"/>
                <a:gd name="T30" fmla="*/ 327 w 367"/>
                <a:gd name="T31" fmla="*/ 59 h 367"/>
                <a:gd name="T32" fmla="*/ 308 w 367"/>
                <a:gd name="T33" fmla="*/ 40 h 367"/>
                <a:gd name="T34" fmla="*/ 59 w 367"/>
                <a:gd name="T35" fmla="*/ 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367">
                  <a:moveTo>
                    <a:pt x="308" y="367"/>
                  </a:moveTo>
                  <a:cubicBezTo>
                    <a:pt x="59" y="367"/>
                    <a:pt x="59" y="367"/>
                    <a:pt x="59" y="367"/>
                  </a:cubicBezTo>
                  <a:cubicBezTo>
                    <a:pt x="26" y="367"/>
                    <a:pt x="0" y="341"/>
                    <a:pt x="0" y="308"/>
                  </a:cubicBezTo>
                  <a:cubicBezTo>
                    <a:pt x="0" y="59"/>
                    <a:pt x="0" y="59"/>
                    <a:pt x="0" y="59"/>
                  </a:cubicBezTo>
                  <a:cubicBezTo>
                    <a:pt x="0" y="26"/>
                    <a:pt x="26" y="0"/>
                    <a:pt x="59" y="0"/>
                  </a:cubicBezTo>
                  <a:cubicBezTo>
                    <a:pt x="308" y="0"/>
                    <a:pt x="308" y="0"/>
                    <a:pt x="308" y="0"/>
                  </a:cubicBezTo>
                  <a:cubicBezTo>
                    <a:pt x="341" y="0"/>
                    <a:pt x="367" y="26"/>
                    <a:pt x="367" y="59"/>
                  </a:cubicBezTo>
                  <a:cubicBezTo>
                    <a:pt x="367" y="308"/>
                    <a:pt x="367" y="308"/>
                    <a:pt x="367" y="308"/>
                  </a:cubicBezTo>
                  <a:cubicBezTo>
                    <a:pt x="367" y="341"/>
                    <a:pt x="341" y="367"/>
                    <a:pt x="308" y="367"/>
                  </a:cubicBezTo>
                  <a:close/>
                  <a:moveTo>
                    <a:pt x="59" y="40"/>
                  </a:moveTo>
                  <a:cubicBezTo>
                    <a:pt x="48" y="40"/>
                    <a:pt x="40" y="48"/>
                    <a:pt x="40" y="59"/>
                  </a:cubicBezTo>
                  <a:cubicBezTo>
                    <a:pt x="40" y="308"/>
                    <a:pt x="40" y="308"/>
                    <a:pt x="40" y="308"/>
                  </a:cubicBezTo>
                  <a:cubicBezTo>
                    <a:pt x="40" y="319"/>
                    <a:pt x="48" y="327"/>
                    <a:pt x="59" y="327"/>
                  </a:cubicBezTo>
                  <a:cubicBezTo>
                    <a:pt x="308" y="327"/>
                    <a:pt x="308" y="327"/>
                    <a:pt x="308" y="327"/>
                  </a:cubicBezTo>
                  <a:cubicBezTo>
                    <a:pt x="319" y="327"/>
                    <a:pt x="327" y="319"/>
                    <a:pt x="327" y="308"/>
                  </a:cubicBezTo>
                  <a:cubicBezTo>
                    <a:pt x="327" y="59"/>
                    <a:pt x="327" y="59"/>
                    <a:pt x="327" y="59"/>
                  </a:cubicBezTo>
                  <a:cubicBezTo>
                    <a:pt x="327" y="48"/>
                    <a:pt x="319" y="40"/>
                    <a:pt x="308" y="40"/>
                  </a:cubicBezTo>
                  <a:lnTo>
                    <a:pt x="5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9">
              <a:extLst>
                <a:ext uri="{FF2B5EF4-FFF2-40B4-BE49-F238E27FC236}">
                  <a16:creationId xmlns:a16="http://schemas.microsoft.com/office/drawing/2014/main" id="{9DC1612C-E924-CA40-1F46-0A6E90B6CC4E}"/>
                </a:ext>
              </a:extLst>
            </p:cNvPr>
            <p:cNvSpPr>
              <a:spLocks noEditPoints="1"/>
            </p:cNvSpPr>
            <p:nvPr/>
          </p:nvSpPr>
          <p:spPr bwMode="auto">
            <a:xfrm>
              <a:off x="4299" y="3196"/>
              <a:ext cx="50" cy="49"/>
            </a:xfrm>
            <a:custGeom>
              <a:avLst/>
              <a:gdLst>
                <a:gd name="T0" fmla="*/ 308 w 367"/>
                <a:gd name="T1" fmla="*/ 367 h 367"/>
                <a:gd name="T2" fmla="*/ 59 w 367"/>
                <a:gd name="T3" fmla="*/ 367 h 367"/>
                <a:gd name="T4" fmla="*/ 0 w 367"/>
                <a:gd name="T5" fmla="*/ 308 h 367"/>
                <a:gd name="T6" fmla="*/ 0 w 367"/>
                <a:gd name="T7" fmla="*/ 59 h 367"/>
                <a:gd name="T8" fmla="*/ 59 w 367"/>
                <a:gd name="T9" fmla="*/ 0 h 367"/>
                <a:gd name="T10" fmla="*/ 308 w 367"/>
                <a:gd name="T11" fmla="*/ 0 h 367"/>
                <a:gd name="T12" fmla="*/ 367 w 367"/>
                <a:gd name="T13" fmla="*/ 59 h 367"/>
                <a:gd name="T14" fmla="*/ 367 w 367"/>
                <a:gd name="T15" fmla="*/ 308 h 367"/>
                <a:gd name="T16" fmla="*/ 308 w 367"/>
                <a:gd name="T17" fmla="*/ 367 h 367"/>
                <a:gd name="T18" fmla="*/ 59 w 367"/>
                <a:gd name="T19" fmla="*/ 40 h 367"/>
                <a:gd name="T20" fmla="*/ 40 w 367"/>
                <a:gd name="T21" fmla="*/ 59 h 367"/>
                <a:gd name="T22" fmla="*/ 40 w 367"/>
                <a:gd name="T23" fmla="*/ 308 h 367"/>
                <a:gd name="T24" fmla="*/ 59 w 367"/>
                <a:gd name="T25" fmla="*/ 327 h 367"/>
                <a:gd name="T26" fmla="*/ 308 w 367"/>
                <a:gd name="T27" fmla="*/ 327 h 367"/>
                <a:gd name="T28" fmla="*/ 327 w 367"/>
                <a:gd name="T29" fmla="*/ 308 h 367"/>
                <a:gd name="T30" fmla="*/ 327 w 367"/>
                <a:gd name="T31" fmla="*/ 59 h 367"/>
                <a:gd name="T32" fmla="*/ 308 w 367"/>
                <a:gd name="T33" fmla="*/ 40 h 367"/>
                <a:gd name="T34" fmla="*/ 59 w 367"/>
                <a:gd name="T35" fmla="*/ 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367">
                  <a:moveTo>
                    <a:pt x="308" y="367"/>
                  </a:moveTo>
                  <a:cubicBezTo>
                    <a:pt x="59" y="367"/>
                    <a:pt x="59" y="367"/>
                    <a:pt x="59" y="367"/>
                  </a:cubicBezTo>
                  <a:cubicBezTo>
                    <a:pt x="26" y="367"/>
                    <a:pt x="0" y="341"/>
                    <a:pt x="0" y="308"/>
                  </a:cubicBezTo>
                  <a:cubicBezTo>
                    <a:pt x="0" y="59"/>
                    <a:pt x="0" y="59"/>
                    <a:pt x="0" y="59"/>
                  </a:cubicBezTo>
                  <a:cubicBezTo>
                    <a:pt x="0" y="26"/>
                    <a:pt x="26" y="0"/>
                    <a:pt x="59" y="0"/>
                  </a:cubicBezTo>
                  <a:cubicBezTo>
                    <a:pt x="308" y="0"/>
                    <a:pt x="308" y="0"/>
                    <a:pt x="308" y="0"/>
                  </a:cubicBezTo>
                  <a:cubicBezTo>
                    <a:pt x="341" y="0"/>
                    <a:pt x="367" y="26"/>
                    <a:pt x="367" y="59"/>
                  </a:cubicBezTo>
                  <a:cubicBezTo>
                    <a:pt x="367" y="308"/>
                    <a:pt x="367" y="308"/>
                    <a:pt x="367" y="308"/>
                  </a:cubicBezTo>
                  <a:cubicBezTo>
                    <a:pt x="367" y="341"/>
                    <a:pt x="341" y="367"/>
                    <a:pt x="308" y="367"/>
                  </a:cubicBezTo>
                  <a:close/>
                  <a:moveTo>
                    <a:pt x="59" y="40"/>
                  </a:moveTo>
                  <a:cubicBezTo>
                    <a:pt x="48" y="40"/>
                    <a:pt x="40" y="48"/>
                    <a:pt x="40" y="59"/>
                  </a:cubicBezTo>
                  <a:cubicBezTo>
                    <a:pt x="40" y="308"/>
                    <a:pt x="40" y="308"/>
                    <a:pt x="40" y="308"/>
                  </a:cubicBezTo>
                  <a:cubicBezTo>
                    <a:pt x="40" y="319"/>
                    <a:pt x="48" y="327"/>
                    <a:pt x="59" y="327"/>
                  </a:cubicBezTo>
                  <a:cubicBezTo>
                    <a:pt x="308" y="327"/>
                    <a:pt x="308" y="327"/>
                    <a:pt x="308" y="327"/>
                  </a:cubicBezTo>
                  <a:cubicBezTo>
                    <a:pt x="319" y="327"/>
                    <a:pt x="327" y="319"/>
                    <a:pt x="327" y="308"/>
                  </a:cubicBezTo>
                  <a:cubicBezTo>
                    <a:pt x="327" y="59"/>
                    <a:pt x="327" y="59"/>
                    <a:pt x="327" y="59"/>
                  </a:cubicBezTo>
                  <a:cubicBezTo>
                    <a:pt x="327" y="48"/>
                    <a:pt x="319" y="40"/>
                    <a:pt x="308" y="40"/>
                  </a:cubicBezTo>
                  <a:lnTo>
                    <a:pt x="5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0">
              <a:extLst>
                <a:ext uri="{FF2B5EF4-FFF2-40B4-BE49-F238E27FC236}">
                  <a16:creationId xmlns:a16="http://schemas.microsoft.com/office/drawing/2014/main" id="{D034FAC8-6CFA-3328-BDAD-478F586DBF7B}"/>
                </a:ext>
              </a:extLst>
            </p:cNvPr>
            <p:cNvSpPr>
              <a:spLocks noEditPoints="1"/>
            </p:cNvSpPr>
            <p:nvPr/>
          </p:nvSpPr>
          <p:spPr bwMode="auto">
            <a:xfrm>
              <a:off x="4245" y="3141"/>
              <a:ext cx="50" cy="50"/>
            </a:xfrm>
            <a:custGeom>
              <a:avLst/>
              <a:gdLst>
                <a:gd name="T0" fmla="*/ 308 w 367"/>
                <a:gd name="T1" fmla="*/ 367 h 367"/>
                <a:gd name="T2" fmla="*/ 59 w 367"/>
                <a:gd name="T3" fmla="*/ 367 h 367"/>
                <a:gd name="T4" fmla="*/ 0 w 367"/>
                <a:gd name="T5" fmla="*/ 308 h 367"/>
                <a:gd name="T6" fmla="*/ 0 w 367"/>
                <a:gd name="T7" fmla="*/ 59 h 367"/>
                <a:gd name="T8" fmla="*/ 59 w 367"/>
                <a:gd name="T9" fmla="*/ 0 h 367"/>
                <a:gd name="T10" fmla="*/ 308 w 367"/>
                <a:gd name="T11" fmla="*/ 0 h 367"/>
                <a:gd name="T12" fmla="*/ 367 w 367"/>
                <a:gd name="T13" fmla="*/ 59 h 367"/>
                <a:gd name="T14" fmla="*/ 367 w 367"/>
                <a:gd name="T15" fmla="*/ 308 h 367"/>
                <a:gd name="T16" fmla="*/ 308 w 367"/>
                <a:gd name="T17" fmla="*/ 367 h 367"/>
                <a:gd name="T18" fmla="*/ 59 w 367"/>
                <a:gd name="T19" fmla="*/ 40 h 367"/>
                <a:gd name="T20" fmla="*/ 40 w 367"/>
                <a:gd name="T21" fmla="*/ 59 h 367"/>
                <a:gd name="T22" fmla="*/ 40 w 367"/>
                <a:gd name="T23" fmla="*/ 308 h 367"/>
                <a:gd name="T24" fmla="*/ 59 w 367"/>
                <a:gd name="T25" fmla="*/ 327 h 367"/>
                <a:gd name="T26" fmla="*/ 308 w 367"/>
                <a:gd name="T27" fmla="*/ 327 h 367"/>
                <a:gd name="T28" fmla="*/ 327 w 367"/>
                <a:gd name="T29" fmla="*/ 308 h 367"/>
                <a:gd name="T30" fmla="*/ 327 w 367"/>
                <a:gd name="T31" fmla="*/ 59 h 367"/>
                <a:gd name="T32" fmla="*/ 308 w 367"/>
                <a:gd name="T33" fmla="*/ 40 h 367"/>
                <a:gd name="T34" fmla="*/ 59 w 367"/>
                <a:gd name="T35" fmla="*/ 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367">
                  <a:moveTo>
                    <a:pt x="308" y="367"/>
                  </a:moveTo>
                  <a:cubicBezTo>
                    <a:pt x="59" y="367"/>
                    <a:pt x="59" y="367"/>
                    <a:pt x="59" y="367"/>
                  </a:cubicBezTo>
                  <a:cubicBezTo>
                    <a:pt x="26" y="367"/>
                    <a:pt x="0" y="341"/>
                    <a:pt x="0" y="308"/>
                  </a:cubicBezTo>
                  <a:cubicBezTo>
                    <a:pt x="0" y="59"/>
                    <a:pt x="0" y="59"/>
                    <a:pt x="0" y="59"/>
                  </a:cubicBezTo>
                  <a:cubicBezTo>
                    <a:pt x="0" y="26"/>
                    <a:pt x="26" y="0"/>
                    <a:pt x="59" y="0"/>
                  </a:cubicBezTo>
                  <a:cubicBezTo>
                    <a:pt x="308" y="0"/>
                    <a:pt x="308" y="0"/>
                    <a:pt x="308" y="0"/>
                  </a:cubicBezTo>
                  <a:cubicBezTo>
                    <a:pt x="341" y="0"/>
                    <a:pt x="367" y="26"/>
                    <a:pt x="367" y="59"/>
                  </a:cubicBezTo>
                  <a:cubicBezTo>
                    <a:pt x="367" y="308"/>
                    <a:pt x="367" y="308"/>
                    <a:pt x="367" y="308"/>
                  </a:cubicBezTo>
                  <a:cubicBezTo>
                    <a:pt x="367" y="341"/>
                    <a:pt x="341" y="367"/>
                    <a:pt x="308" y="367"/>
                  </a:cubicBezTo>
                  <a:close/>
                  <a:moveTo>
                    <a:pt x="59" y="40"/>
                  </a:moveTo>
                  <a:cubicBezTo>
                    <a:pt x="48" y="40"/>
                    <a:pt x="40" y="48"/>
                    <a:pt x="40" y="59"/>
                  </a:cubicBezTo>
                  <a:cubicBezTo>
                    <a:pt x="40" y="308"/>
                    <a:pt x="40" y="308"/>
                    <a:pt x="40" y="308"/>
                  </a:cubicBezTo>
                  <a:cubicBezTo>
                    <a:pt x="40" y="319"/>
                    <a:pt x="48" y="327"/>
                    <a:pt x="59" y="327"/>
                  </a:cubicBezTo>
                  <a:cubicBezTo>
                    <a:pt x="308" y="327"/>
                    <a:pt x="308" y="327"/>
                    <a:pt x="308" y="327"/>
                  </a:cubicBezTo>
                  <a:cubicBezTo>
                    <a:pt x="319" y="327"/>
                    <a:pt x="327" y="319"/>
                    <a:pt x="327" y="308"/>
                  </a:cubicBezTo>
                  <a:cubicBezTo>
                    <a:pt x="327" y="59"/>
                    <a:pt x="327" y="59"/>
                    <a:pt x="327" y="59"/>
                  </a:cubicBezTo>
                  <a:cubicBezTo>
                    <a:pt x="327" y="48"/>
                    <a:pt x="319" y="40"/>
                    <a:pt x="308" y="40"/>
                  </a:cubicBezTo>
                  <a:lnTo>
                    <a:pt x="5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1">
              <a:extLst>
                <a:ext uri="{FF2B5EF4-FFF2-40B4-BE49-F238E27FC236}">
                  <a16:creationId xmlns:a16="http://schemas.microsoft.com/office/drawing/2014/main" id="{6B47F971-D3A4-DBB3-BFD1-811E8AF07988}"/>
                </a:ext>
              </a:extLst>
            </p:cNvPr>
            <p:cNvSpPr>
              <a:spLocks noEditPoints="1"/>
            </p:cNvSpPr>
            <p:nvPr/>
          </p:nvSpPr>
          <p:spPr bwMode="auto">
            <a:xfrm>
              <a:off x="4245" y="3196"/>
              <a:ext cx="50" cy="49"/>
            </a:xfrm>
            <a:custGeom>
              <a:avLst/>
              <a:gdLst>
                <a:gd name="T0" fmla="*/ 308 w 367"/>
                <a:gd name="T1" fmla="*/ 367 h 367"/>
                <a:gd name="T2" fmla="*/ 59 w 367"/>
                <a:gd name="T3" fmla="*/ 367 h 367"/>
                <a:gd name="T4" fmla="*/ 0 w 367"/>
                <a:gd name="T5" fmla="*/ 308 h 367"/>
                <a:gd name="T6" fmla="*/ 0 w 367"/>
                <a:gd name="T7" fmla="*/ 59 h 367"/>
                <a:gd name="T8" fmla="*/ 59 w 367"/>
                <a:gd name="T9" fmla="*/ 0 h 367"/>
                <a:gd name="T10" fmla="*/ 308 w 367"/>
                <a:gd name="T11" fmla="*/ 0 h 367"/>
                <a:gd name="T12" fmla="*/ 367 w 367"/>
                <a:gd name="T13" fmla="*/ 59 h 367"/>
                <a:gd name="T14" fmla="*/ 367 w 367"/>
                <a:gd name="T15" fmla="*/ 308 h 367"/>
                <a:gd name="T16" fmla="*/ 308 w 367"/>
                <a:gd name="T17" fmla="*/ 367 h 367"/>
                <a:gd name="T18" fmla="*/ 59 w 367"/>
                <a:gd name="T19" fmla="*/ 40 h 367"/>
                <a:gd name="T20" fmla="*/ 40 w 367"/>
                <a:gd name="T21" fmla="*/ 59 h 367"/>
                <a:gd name="T22" fmla="*/ 40 w 367"/>
                <a:gd name="T23" fmla="*/ 308 h 367"/>
                <a:gd name="T24" fmla="*/ 59 w 367"/>
                <a:gd name="T25" fmla="*/ 327 h 367"/>
                <a:gd name="T26" fmla="*/ 308 w 367"/>
                <a:gd name="T27" fmla="*/ 327 h 367"/>
                <a:gd name="T28" fmla="*/ 327 w 367"/>
                <a:gd name="T29" fmla="*/ 308 h 367"/>
                <a:gd name="T30" fmla="*/ 327 w 367"/>
                <a:gd name="T31" fmla="*/ 59 h 367"/>
                <a:gd name="T32" fmla="*/ 308 w 367"/>
                <a:gd name="T33" fmla="*/ 40 h 367"/>
                <a:gd name="T34" fmla="*/ 59 w 367"/>
                <a:gd name="T35" fmla="*/ 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367">
                  <a:moveTo>
                    <a:pt x="308" y="367"/>
                  </a:moveTo>
                  <a:cubicBezTo>
                    <a:pt x="59" y="367"/>
                    <a:pt x="59" y="367"/>
                    <a:pt x="59" y="367"/>
                  </a:cubicBezTo>
                  <a:cubicBezTo>
                    <a:pt x="26" y="367"/>
                    <a:pt x="0" y="341"/>
                    <a:pt x="0" y="308"/>
                  </a:cubicBezTo>
                  <a:cubicBezTo>
                    <a:pt x="0" y="59"/>
                    <a:pt x="0" y="59"/>
                    <a:pt x="0" y="59"/>
                  </a:cubicBezTo>
                  <a:cubicBezTo>
                    <a:pt x="0" y="26"/>
                    <a:pt x="26" y="0"/>
                    <a:pt x="59" y="0"/>
                  </a:cubicBezTo>
                  <a:cubicBezTo>
                    <a:pt x="308" y="0"/>
                    <a:pt x="308" y="0"/>
                    <a:pt x="308" y="0"/>
                  </a:cubicBezTo>
                  <a:cubicBezTo>
                    <a:pt x="341" y="0"/>
                    <a:pt x="367" y="26"/>
                    <a:pt x="367" y="59"/>
                  </a:cubicBezTo>
                  <a:cubicBezTo>
                    <a:pt x="367" y="308"/>
                    <a:pt x="367" y="308"/>
                    <a:pt x="367" y="308"/>
                  </a:cubicBezTo>
                  <a:cubicBezTo>
                    <a:pt x="367" y="341"/>
                    <a:pt x="341" y="367"/>
                    <a:pt x="308" y="367"/>
                  </a:cubicBezTo>
                  <a:close/>
                  <a:moveTo>
                    <a:pt x="59" y="40"/>
                  </a:moveTo>
                  <a:cubicBezTo>
                    <a:pt x="48" y="40"/>
                    <a:pt x="40" y="48"/>
                    <a:pt x="40" y="59"/>
                  </a:cubicBezTo>
                  <a:cubicBezTo>
                    <a:pt x="40" y="308"/>
                    <a:pt x="40" y="308"/>
                    <a:pt x="40" y="308"/>
                  </a:cubicBezTo>
                  <a:cubicBezTo>
                    <a:pt x="40" y="319"/>
                    <a:pt x="48" y="327"/>
                    <a:pt x="59" y="327"/>
                  </a:cubicBezTo>
                  <a:cubicBezTo>
                    <a:pt x="308" y="327"/>
                    <a:pt x="308" y="327"/>
                    <a:pt x="308" y="327"/>
                  </a:cubicBezTo>
                  <a:cubicBezTo>
                    <a:pt x="319" y="327"/>
                    <a:pt x="327" y="319"/>
                    <a:pt x="327" y="308"/>
                  </a:cubicBezTo>
                  <a:cubicBezTo>
                    <a:pt x="327" y="59"/>
                    <a:pt x="327" y="59"/>
                    <a:pt x="327" y="59"/>
                  </a:cubicBezTo>
                  <a:cubicBezTo>
                    <a:pt x="327" y="48"/>
                    <a:pt x="319" y="40"/>
                    <a:pt x="308" y="40"/>
                  </a:cubicBezTo>
                  <a:lnTo>
                    <a:pt x="5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2">
              <a:extLst>
                <a:ext uri="{FF2B5EF4-FFF2-40B4-BE49-F238E27FC236}">
                  <a16:creationId xmlns:a16="http://schemas.microsoft.com/office/drawing/2014/main" id="{04BFFB04-ADB0-A460-2658-5E6BFE88394F}"/>
                </a:ext>
              </a:extLst>
            </p:cNvPr>
            <p:cNvSpPr>
              <a:spLocks noEditPoints="1"/>
            </p:cNvSpPr>
            <p:nvPr/>
          </p:nvSpPr>
          <p:spPr bwMode="auto">
            <a:xfrm>
              <a:off x="4245" y="3250"/>
              <a:ext cx="50" cy="49"/>
            </a:xfrm>
            <a:custGeom>
              <a:avLst/>
              <a:gdLst>
                <a:gd name="T0" fmla="*/ 308 w 367"/>
                <a:gd name="T1" fmla="*/ 367 h 367"/>
                <a:gd name="T2" fmla="*/ 59 w 367"/>
                <a:gd name="T3" fmla="*/ 367 h 367"/>
                <a:gd name="T4" fmla="*/ 0 w 367"/>
                <a:gd name="T5" fmla="*/ 308 h 367"/>
                <a:gd name="T6" fmla="*/ 0 w 367"/>
                <a:gd name="T7" fmla="*/ 59 h 367"/>
                <a:gd name="T8" fmla="*/ 59 w 367"/>
                <a:gd name="T9" fmla="*/ 0 h 367"/>
                <a:gd name="T10" fmla="*/ 308 w 367"/>
                <a:gd name="T11" fmla="*/ 0 h 367"/>
                <a:gd name="T12" fmla="*/ 367 w 367"/>
                <a:gd name="T13" fmla="*/ 59 h 367"/>
                <a:gd name="T14" fmla="*/ 367 w 367"/>
                <a:gd name="T15" fmla="*/ 308 h 367"/>
                <a:gd name="T16" fmla="*/ 308 w 367"/>
                <a:gd name="T17" fmla="*/ 367 h 367"/>
                <a:gd name="T18" fmla="*/ 59 w 367"/>
                <a:gd name="T19" fmla="*/ 40 h 367"/>
                <a:gd name="T20" fmla="*/ 40 w 367"/>
                <a:gd name="T21" fmla="*/ 59 h 367"/>
                <a:gd name="T22" fmla="*/ 40 w 367"/>
                <a:gd name="T23" fmla="*/ 308 h 367"/>
                <a:gd name="T24" fmla="*/ 59 w 367"/>
                <a:gd name="T25" fmla="*/ 327 h 367"/>
                <a:gd name="T26" fmla="*/ 308 w 367"/>
                <a:gd name="T27" fmla="*/ 327 h 367"/>
                <a:gd name="T28" fmla="*/ 327 w 367"/>
                <a:gd name="T29" fmla="*/ 308 h 367"/>
                <a:gd name="T30" fmla="*/ 327 w 367"/>
                <a:gd name="T31" fmla="*/ 59 h 367"/>
                <a:gd name="T32" fmla="*/ 308 w 367"/>
                <a:gd name="T33" fmla="*/ 40 h 367"/>
                <a:gd name="T34" fmla="*/ 59 w 367"/>
                <a:gd name="T35" fmla="*/ 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367">
                  <a:moveTo>
                    <a:pt x="308" y="367"/>
                  </a:moveTo>
                  <a:cubicBezTo>
                    <a:pt x="59" y="367"/>
                    <a:pt x="59" y="367"/>
                    <a:pt x="59" y="367"/>
                  </a:cubicBezTo>
                  <a:cubicBezTo>
                    <a:pt x="26" y="367"/>
                    <a:pt x="0" y="341"/>
                    <a:pt x="0" y="308"/>
                  </a:cubicBezTo>
                  <a:cubicBezTo>
                    <a:pt x="0" y="59"/>
                    <a:pt x="0" y="59"/>
                    <a:pt x="0" y="59"/>
                  </a:cubicBezTo>
                  <a:cubicBezTo>
                    <a:pt x="0" y="26"/>
                    <a:pt x="26" y="0"/>
                    <a:pt x="59" y="0"/>
                  </a:cubicBezTo>
                  <a:cubicBezTo>
                    <a:pt x="308" y="0"/>
                    <a:pt x="308" y="0"/>
                    <a:pt x="308" y="0"/>
                  </a:cubicBezTo>
                  <a:cubicBezTo>
                    <a:pt x="341" y="0"/>
                    <a:pt x="367" y="26"/>
                    <a:pt x="367" y="59"/>
                  </a:cubicBezTo>
                  <a:cubicBezTo>
                    <a:pt x="367" y="308"/>
                    <a:pt x="367" y="308"/>
                    <a:pt x="367" y="308"/>
                  </a:cubicBezTo>
                  <a:cubicBezTo>
                    <a:pt x="367" y="341"/>
                    <a:pt x="341" y="367"/>
                    <a:pt x="308" y="367"/>
                  </a:cubicBezTo>
                  <a:close/>
                  <a:moveTo>
                    <a:pt x="59" y="40"/>
                  </a:moveTo>
                  <a:cubicBezTo>
                    <a:pt x="48" y="40"/>
                    <a:pt x="40" y="48"/>
                    <a:pt x="40" y="59"/>
                  </a:cubicBezTo>
                  <a:cubicBezTo>
                    <a:pt x="40" y="308"/>
                    <a:pt x="40" y="308"/>
                    <a:pt x="40" y="308"/>
                  </a:cubicBezTo>
                  <a:cubicBezTo>
                    <a:pt x="40" y="319"/>
                    <a:pt x="48" y="327"/>
                    <a:pt x="59" y="327"/>
                  </a:cubicBezTo>
                  <a:cubicBezTo>
                    <a:pt x="308" y="327"/>
                    <a:pt x="308" y="327"/>
                    <a:pt x="308" y="327"/>
                  </a:cubicBezTo>
                  <a:cubicBezTo>
                    <a:pt x="319" y="327"/>
                    <a:pt x="327" y="319"/>
                    <a:pt x="327" y="308"/>
                  </a:cubicBezTo>
                  <a:cubicBezTo>
                    <a:pt x="327" y="59"/>
                    <a:pt x="327" y="59"/>
                    <a:pt x="327" y="59"/>
                  </a:cubicBezTo>
                  <a:cubicBezTo>
                    <a:pt x="327" y="48"/>
                    <a:pt x="319" y="40"/>
                    <a:pt x="308" y="40"/>
                  </a:cubicBezTo>
                  <a:lnTo>
                    <a:pt x="5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3">
              <a:extLst>
                <a:ext uri="{FF2B5EF4-FFF2-40B4-BE49-F238E27FC236}">
                  <a16:creationId xmlns:a16="http://schemas.microsoft.com/office/drawing/2014/main" id="{4A04007D-9ACC-CF10-8950-64CD7CE11221}"/>
                </a:ext>
              </a:extLst>
            </p:cNvPr>
            <p:cNvSpPr>
              <a:spLocks noEditPoints="1"/>
            </p:cNvSpPr>
            <p:nvPr/>
          </p:nvSpPr>
          <p:spPr bwMode="auto">
            <a:xfrm>
              <a:off x="4384" y="3137"/>
              <a:ext cx="83" cy="244"/>
            </a:xfrm>
            <a:custGeom>
              <a:avLst/>
              <a:gdLst>
                <a:gd name="T0" fmla="*/ 577 w 616"/>
                <a:gd name="T1" fmla="*/ 1808 h 1808"/>
                <a:gd name="T2" fmla="*/ 199 w 616"/>
                <a:gd name="T3" fmla="*/ 1808 h 1808"/>
                <a:gd name="T4" fmla="*/ 160 w 616"/>
                <a:gd name="T5" fmla="*/ 1769 h 1808"/>
                <a:gd name="T6" fmla="*/ 160 w 616"/>
                <a:gd name="T7" fmla="*/ 1422 h 1808"/>
                <a:gd name="T8" fmla="*/ 39 w 616"/>
                <a:gd name="T9" fmla="*/ 1422 h 1808"/>
                <a:gd name="T10" fmla="*/ 0 w 616"/>
                <a:gd name="T11" fmla="*/ 1383 h 1808"/>
                <a:gd name="T12" fmla="*/ 0 w 616"/>
                <a:gd name="T13" fmla="*/ 39 h 1808"/>
                <a:gd name="T14" fmla="*/ 39 w 616"/>
                <a:gd name="T15" fmla="*/ 0 h 1808"/>
                <a:gd name="T16" fmla="*/ 577 w 616"/>
                <a:gd name="T17" fmla="*/ 0 h 1808"/>
                <a:gd name="T18" fmla="*/ 616 w 616"/>
                <a:gd name="T19" fmla="*/ 39 h 1808"/>
                <a:gd name="T20" fmla="*/ 616 w 616"/>
                <a:gd name="T21" fmla="*/ 1769 h 1808"/>
                <a:gd name="T22" fmla="*/ 577 w 616"/>
                <a:gd name="T23" fmla="*/ 1808 h 1808"/>
                <a:gd name="T24" fmla="*/ 238 w 616"/>
                <a:gd name="T25" fmla="*/ 1730 h 1808"/>
                <a:gd name="T26" fmla="*/ 538 w 616"/>
                <a:gd name="T27" fmla="*/ 1730 h 1808"/>
                <a:gd name="T28" fmla="*/ 538 w 616"/>
                <a:gd name="T29" fmla="*/ 78 h 1808"/>
                <a:gd name="T30" fmla="*/ 77 w 616"/>
                <a:gd name="T31" fmla="*/ 78 h 1808"/>
                <a:gd name="T32" fmla="*/ 77 w 616"/>
                <a:gd name="T33" fmla="*/ 1344 h 1808"/>
                <a:gd name="T34" fmla="*/ 199 w 616"/>
                <a:gd name="T35" fmla="*/ 1344 h 1808"/>
                <a:gd name="T36" fmla="*/ 238 w 616"/>
                <a:gd name="T37" fmla="*/ 1383 h 1808"/>
                <a:gd name="T38" fmla="*/ 238 w 616"/>
                <a:gd name="T39" fmla="*/ 173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6" h="1808">
                  <a:moveTo>
                    <a:pt x="577" y="1808"/>
                  </a:moveTo>
                  <a:cubicBezTo>
                    <a:pt x="199" y="1808"/>
                    <a:pt x="199" y="1808"/>
                    <a:pt x="199" y="1808"/>
                  </a:cubicBezTo>
                  <a:cubicBezTo>
                    <a:pt x="177" y="1808"/>
                    <a:pt x="160" y="1791"/>
                    <a:pt x="160" y="1769"/>
                  </a:cubicBezTo>
                  <a:cubicBezTo>
                    <a:pt x="160" y="1422"/>
                    <a:pt x="160" y="1422"/>
                    <a:pt x="160" y="1422"/>
                  </a:cubicBezTo>
                  <a:cubicBezTo>
                    <a:pt x="39" y="1422"/>
                    <a:pt x="39" y="1422"/>
                    <a:pt x="39" y="1422"/>
                  </a:cubicBezTo>
                  <a:cubicBezTo>
                    <a:pt x="17" y="1422"/>
                    <a:pt x="0" y="1404"/>
                    <a:pt x="0" y="1383"/>
                  </a:cubicBezTo>
                  <a:cubicBezTo>
                    <a:pt x="0" y="39"/>
                    <a:pt x="0" y="39"/>
                    <a:pt x="0" y="39"/>
                  </a:cubicBezTo>
                  <a:cubicBezTo>
                    <a:pt x="0" y="18"/>
                    <a:pt x="17" y="0"/>
                    <a:pt x="39" y="0"/>
                  </a:cubicBezTo>
                  <a:cubicBezTo>
                    <a:pt x="577" y="0"/>
                    <a:pt x="577" y="0"/>
                    <a:pt x="577" y="0"/>
                  </a:cubicBezTo>
                  <a:cubicBezTo>
                    <a:pt x="598" y="0"/>
                    <a:pt x="616" y="18"/>
                    <a:pt x="616" y="39"/>
                  </a:cubicBezTo>
                  <a:cubicBezTo>
                    <a:pt x="616" y="1769"/>
                    <a:pt x="616" y="1769"/>
                    <a:pt x="616" y="1769"/>
                  </a:cubicBezTo>
                  <a:cubicBezTo>
                    <a:pt x="616" y="1791"/>
                    <a:pt x="598" y="1808"/>
                    <a:pt x="577" y="1808"/>
                  </a:cubicBezTo>
                  <a:close/>
                  <a:moveTo>
                    <a:pt x="238" y="1730"/>
                  </a:moveTo>
                  <a:cubicBezTo>
                    <a:pt x="538" y="1730"/>
                    <a:pt x="538" y="1730"/>
                    <a:pt x="538" y="1730"/>
                  </a:cubicBezTo>
                  <a:cubicBezTo>
                    <a:pt x="538" y="78"/>
                    <a:pt x="538" y="78"/>
                    <a:pt x="538" y="78"/>
                  </a:cubicBezTo>
                  <a:cubicBezTo>
                    <a:pt x="77" y="78"/>
                    <a:pt x="77" y="78"/>
                    <a:pt x="77" y="78"/>
                  </a:cubicBezTo>
                  <a:cubicBezTo>
                    <a:pt x="77" y="1344"/>
                    <a:pt x="77" y="1344"/>
                    <a:pt x="77" y="1344"/>
                  </a:cubicBezTo>
                  <a:cubicBezTo>
                    <a:pt x="199" y="1344"/>
                    <a:pt x="199" y="1344"/>
                    <a:pt x="199" y="1344"/>
                  </a:cubicBezTo>
                  <a:cubicBezTo>
                    <a:pt x="220" y="1344"/>
                    <a:pt x="238" y="1361"/>
                    <a:pt x="238" y="1383"/>
                  </a:cubicBezTo>
                  <a:lnTo>
                    <a:pt x="238" y="1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4">
              <a:extLst>
                <a:ext uri="{FF2B5EF4-FFF2-40B4-BE49-F238E27FC236}">
                  <a16:creationId xmlns:a16="http://schemas.microsoft.com/office/drawing/2014/main" id="{F44185A9-A2F1-BF85-DADC-ACB650408CEE}"/>
                </a:ext>
              </a:extLst>
            </p:cNvPr>
            <p:cNvSpPr>
              <a:spLocks noEditPoints="1"/>
            </p:cNvSpPr>
            <p:nvPr/>
          </p:nvSpPr>
          <p:spPr bwMode="auto">
            <a:xfrm>
              <a:off x="4402" y="3260"/>
              <a:ext cx="47" cy="47"/>
            </a:xfrm>
            <a:custGeom>
              <a:avLst/>
              <a:gdLst>
                <a:gd name="T0" fmla="*/ 286 w 344"/>
                <a:gd name="T1" fmla="*/ 345 h 345"/>
                <a:gd name="T2" fmla="*/ 58 w 344"/>
                <a:gd name="T3" fmla="*/ 345 h 345"/>
                <a:gd name="T4" fmla="*/ 0 w 344"/>
                <a:gd name="T5" fmla="*/ 286 h 345"/>
                <a:gd name="T6" fmla="*/ 0 w 344"/>
                <a:gd name="T7" fmla="*/ 59 h 345"/>
                <a:gd name="T8" fmla="*/ 58 w 344"/>
                <a:gd name="T9" fmla="*/ 0 h 345"/>
                <a:gd name="T10" fmla="*/ 286 w 344"/>
                <a:gd name="T11" fmla="*/ 0 h 345"/>
                <a:gd name="T12" fmla="*/ 344 w 344"/>
                <a:gd name="T13" fmla="*/ 59 h 345"/>
                <a:gd name="T14" fmla="*/ 344 w 344"/>
                <a:gd name="T15" fmla="*/ 286 h 345"/>
                <a:gd name="T16" fmla="*/ 286 w 344"/>
                <a:gd name="T17" fmla="*/ 345 h 345"/>
                <a:gd name="T18" fmla="*/ 58 w 344"/>
                <a:gd name="T19" fmla="*/ 40 h 345"/>
                <a:gd name="T20" fmla="*/ 40 w 344"/>
                <a:gd name="T21" fmla="*/ 59 h 345"/>
                <a:gd name="T22" fmla="*/ 40 w 344"/>
                <a:gd name="T23" fmla="*/ 286 h 345"/>
                <a:gd name="T24" fmla="*/ 58 w 344"/>
                <a:gd name="T25" fmla="*/ 305 h 345"/>
                <a:gd name="T26" fmla="*/ 286 w 344"/>
                <a:gd name="T27" fmla="*/ 305 h 345"/>
                <a:gd name="T28" fmla="*/ 304 w 344"/>
                <a:gd name="T29" fmla="*/ 286 h 345"/>
                <a:gd name="T30" fmla="*/ 304 w 344"/>
                <a:gd name="T31" fmla="*/ 59 h 345"/>
                <a:gd name="T32" fmla="*/ 286 w 344"/>
                <a:gd name="T33" fmla="*/ 40 h 345"/>
                <a:gd name="T34" fmla="*/ 58 w 344"/>
                <a:gd name="T35" fmla="*/ 4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4" h="345">
                  <a:moveTo>
                    <a:pt x="286" y="345"/>
                  </a:moveTo>
                  <a:cubicBezTo>
                    <a:pt x="58" y="345"/>
                    <a:pt x="58" y="345"/>
                    <a:pt x="58" y="345"/>
                  </a:cubicBezTo>
                  <a:cubicBezTo>
                    <a:pt x="26" y="345"/>
                    <a:pt x="0" y="319"/>
                    <a:pt x="0" y="286"/>
                  </a:cubicBezTo>
                  <a:cubicBezTo>
                    <a:pt x="0" y="59"/>
                    <a:pt x="0" y="59"/>
                    <a:pt x="0" y="59"/>
                  </a:cubicBezTo>
                  <a:cubicBezTo>
                    <a:pt x="0" y="27"/>
                    <a:pt x="26" y="0"/>
                    <a:pt x="58" y="0"/>
                  </a:cubicBezTo>
                  <a:cubicBezTo>
                    <a:pt x="286" y="0"/>
                    <a:pt x="286" y="0"/>
                    <a:pt x="286" y="0"/>
                  </a:cubicBezTo>
                  <a:cubicBezTo>
                    <a:pt x="318" y="0"/>
                    <a:pt x="344" y="27"/>
                    <a:pt x="344" y="59"/>
                  </a:cubicBezTo>
                  <a:cubicBezTo>
                    <a:pt x="344" y="286"/>
                    <a:pt x="344" y="286"/>
                    <a:pt x="344" y="286"/>
                  </a:cubicBezTo>
                  <a:cubicBezTo>
                    <a:pt x="344" y="319"/>
                    <a:pt x="318" y="345"/>
                    <a:pt x="286" y="345"/>
                  </a:cubicBezTo>
                  <a:close/>
                  <a:moveTo>
                    <a:pt x="58" y="40"/>
                  </a:moveTo>
                  <a:cubicBezTo>
                    <a:pt x="48" y="40"/>
                    <a:pt x="40" y="49"/>
                    <a:pt x="40" y="59"/>
                  </a:cubicBezTo>
                  <a:cubicBezTo>
                    <a:pt x="40" y="286"/>
                    <a:pt x="40" y="286"/>
                    <a:pt x="40" y="286"/>
                  </a:cubicBezTo>
                  <a:cubicBezTo>
                    <a:pt x="40" y="297"/>
                    <a:pt x="48" y="305"/>
                    <a:pt x="58" y="305"/>
                  </a:cubicBezTo>
                  <a:cubicBezTo>
                    <a:pt x="286" y="305"/>
                    <a:pt x="286" y="305"/>
                    <a:pt x="286" y="305"/>
                  </a:cubicBezTo>
                  <a:cubicBezTo>
                    <a:pt x="296" y="305"/>
                    <a:pt x="304" y="297"/>
                    <a:pt x="304" y="286"/>
                  </a:cubicBezTo>
                  <a:cubicBezTo>
                    <a:pt x="304" y="59"/>
                    <a:pt x="304" y="59"/>
                    <a:pt x="304" y="59"/>
                  </a:cubicBezTo>
                  <a:cubicBezTo>
                    <a:pt x="304" y="49"/>
                    <a:pt x="296" y="40"/>
                    <a:pt x="286" y="40"/>
                  </a:cubicBezTo>
                  <a:lnTo>
                    <a:pt x="5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5">
              <a:extLst>
                <a:ext uri="{FF2B5EF4-FFF2-40B4-BE49-F238E27FC236}">
                  <a16:creationId xmlns:a16="http://schemas.microsoft.com/office/drawing/2014/main" id="{3AF037BA-E9A4-5F96-5F9C-230A4BAED92C}"/>
                </a:ext>
              </a:extLst>
            </p:cNvPr>
            <p:cNvSpPr>
              <a:spLocks noEditPoints="1"/>
            </p:cNvSpPr>
            <p:nvPr/>
          </p:nvSpPr>
          <p:spPr bwMode="auto">
            <a:xfrm>
              <a:off x="4402" y="3211"/>
              <a:ext cx="47" cy="47"/>
            </a:xfrm>
            <a:custGeom>
              <a:avLst/>
              <a:gdLst>
                <a:gd name="T0" fmla="*/ 286 w 344"/>
                <a:gd name="T1" fmla="*/ 345 h 345"/>
                <a:gd name="T2" fmla="*/ 58 w 344"/>
                <a:gd name="T3" fmla="*/ 345 h 345"/>
                <a:gd name="T4" fmla="*/ 0 w 344"/>
                <a:gd name="T5" fmla="*/ 286 h 345"/>
                <a:gd name="T6" fmla="*/ 0 w 344"/>
                <a:gd name="T7" fmla="*/ 59 h 345"/>
                <a:gd name="T8" fmla="*/ 58 w 344"/>
                <a:gd name="T9" fmla="*/ 0 h 345"/>
                <a:gd name="T10" fmla="*/ 286 w 344"/>
                <a:gd name="T11" fmla="*/ 0 h 345"/>
                <a:gd name="T12" fmla="*/ 344 w 344"/>
                <a:gd name="T13" fmla="*/ 59 h 345"/>
                <a:gd name="T14" fmla="*/ 344 w 344"/>
                <a:gd name="T15" fmla="*/ 286 h 345"/>
                <a:gd name="T16" fmla="*/ 286 w 344"/>
                <a:gd name="T17" fmla="*/ 345 h 345"/>
                <a:gd name="T18" fmla="*/ 58 w 344"/>
                <a:gd name="T19" fmla="*/ 40 h 345"/>
                <a:gd name="T20" fmla="*/ 40 w 344"/>
                <a:gd name="T21" fmla="*/ 59 h 345"/>
                <a:gd name="T22" fmla="*/ 40 w 344"/>
                <a:gd name="T23" fmla="*/ 286 h 345"/>
                <a:gd name="T24" fmla="*/ 58 w 344"/>
                <a:gd name="T25" fmla="*/ 305 h 345"/>
                <a:gd name="T26" fmla="*/ 286 w 344"/>
                <a:gd name="T27" fmla="*/ 305 h 345"/>
                <a:gd name="T28" fmla="*/ 304 w 344"/>
                <a:gd name="T29" fmla="*/ 286 h 345"/>
                <a:gd name="T30" fmla="*/ 304 w 344"/>
                <a:gd name="T31" fmla="*/ 59 h 345"/>
                <a:gd name="T32" fmla="*/ 286 w 344"/>
                <a:gd name="T33" fmla="*/ 40 h 345"/>
                <a:gd name="T34" fmla="*/ 58 w 344"/>
                <a:gd name="T35" fmla="*/ 4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4" h="345">
                  <a:moveTo>
                    <a:pt x="286" y="345"/>
                  </a:moveTo>
                  <a:cubicBezTo>
                    <a:pt x="58" y="345"/>
                    <a:pt x="58" y="345"/>
                    <a:pt x="58" y="345"/>
                  </a:cubicBezTo>
                  <a:cubicBezTo>
                    <a:pt x="26" y="345"/>
                    <a:pt x="0" y="319"/>
                    <a:pt x="0" y="286"/>
                  </a:cubicBezTo>
                  <a:cubicBezTo>
                    <a:pt x="0" y="59"/>
                    <a:pt x="0" y="59"/>
                    <a:pt x="0" y="59"/>
                  </a:cubicBezTo>
                  <a:cubicBezTo>
                    <a:pt x="0" y="27"/>
                    <a:pt x="26" y="0"/>
                    <a:pt x="58" y="0"/>
                  </a:cubicBezTo>
                  <a:cubicBezTo>
                    <a:pt x="286" y="0"/>
                    <a:pt x="286" y="0"/>
                    <a:pt x="286" y="0"/>
                  </a:cubicBezTo>
                  <a:cubicBezTo>
                    <a:pt x="318" y="0"/>
                    <a:pt x="344" y="27"/>
                    <a:pt x="344" y="59"/>
                  </a:cubicBezTo>
                  <a:cubicBezTo>
                    <a:pt x="344" y="286"/>
                    <a:pt x="344" y="286"/>
                    <a:pt x="344" y="286"/>
                  </a:cubicBezTo>
                  <a:cubicBezTo>
                    <a:pt x="344" y="319"/>
                    <a:pt x="318" y="345"/>
                    <a:pt x="286" y="345"/>
                  </a:cubicBezTo>
                  <a:close/>
                  <a:moveTo>
                    <a:pt x="58" y="40"/>
                  </a:moveTo>
                  <a:cubicBezTo>
                    <a:pt x="48" y="40"/>
                    <a:pt x="40" y="49"/>
                    <a:pt x="40" y="59"/>
                  </a:cubicBezTo>
                  <a:cubicBezTo>
                    <a:pt x="40" y="286"/>
                    <a:pt x="40" y="286"/>
                    <a:pt x="40" y="286"/>
                  </a:cubicBezTo>
                  <a:cubicBezTo>
                    <a:pt x="40" y="297"/>
                    <a:pt x="48" y="305"/>
                    <a:pt x="58" y="305"/>
                  </a:cubicBezTo>
                  <a:cubicBezTo>
                    <a:pt x="286" y="305"/>
                    <a:pt x="286" y="305"/>
                    <a:pt x="286" y="305"/>
                  </a:cubicBezTo>
                  <a:cubicBezTo>
                    <a:pt x="296" y="305"/>
                    <a:pt x="304" y="297"/>
                    <a:pt x="304" y="286"/>
                  </a:cubicBezTo>
                  <a:cubicBezTo>
                    <a:pt x="304" y="59"/>
                    <a:pt x="304" y="59"/>
                    <a:pt x="304" y="59"/>
                  </a:cubicBezTo>
                  <a:cubicBezTo>
                    <a:pt x="304" y="49"/>
                    <a:pt x="296" y="40"/>
                    <a:pt x="286" y="40"/>
                  </a:cubicBezTo>
                  <a:lnTo>
                    <a:pt x="5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6">
              <a:extLst>
                <a:ext uri="{FF2B5EF4-FFF2-40B4-BE49-F238E27FC236}">
                  <a16:creationId xmlns:a16="http://schemas.microsoft.com/office/drawing/2014/main" id="{BEB1C184-16D7-32BF-538A-CDAF4D4F84AF}"/>
                </a:ext>
              </a:extLst>
            </p:cNvPr>
            <p:cNvSpPr>
              <a:spLocks noEditPoints="1"/>
            </p:cNvSpPr>
            <p:nvPr/>
          </p:nvSpPr>
          <p:spPr bwMode="auto">
            <a:xfrm>
              <a:off x="4402" y="3162"/>
              <a:ext cx="47" cy="46"/>
            </a:xfrm>
            <a:custGeom>
              <a:avLst/>
              <a:gdLst>
                <a:gd name="T0" fmla="*/ 286 w 344"/>
                <a:gd name="T1" fmla="*/ 345 h 345"/>
                <a:gd name="T2" fmla="*/ 58 w 344"/>
                <a:gd name="T3" fmla="*/ 345 h 345"/>
                <a:gd name="T4" fmla="*/ 0 w 344"/>
                <a:gd name="T5" fmla="*/ 286 h 345"/>
                <a:gd name="T6" fmla="*/ 0 w 344"/>
                <a:gd name="T7" fmla="*/ 59 h 345"/>
                <a:gd name="T8" fmla="*/ 58 w 344"/>
                <a:gd name="T9" fmla="*/ 0 h 345"/>
                <a:gd name="T10" fmla="*/ 286 w 344"/>
                <a:gd name="T11" fmla="*/ 0 h 345"/>
                <a:gd name="T12" fmla="*/ 344 w 344"/>
                <a:gd name="T13" fmla="*/ 59 h 345"/>
                <a:gd name="T14" fmla="*/ 344 w 344"/>
                <a:gd name="T15" fmla="*/ 286 h 345"/>
                <a:gd name="T16" fmla="*/ 286 w 344"/>
                <a:gd name="T17" fmla="*/ 345 h 345"/>
                <a:gd name="T18" fmla="*/ 58 w 344"/>
                <a:gd name="T19" fmla="*/ 40 h 345"/>
                <a:gd name="T20" fmla="*/ 40 w 344"/>
                <a:gd name="T21" fmla="*/ 59 h 345"/>
                <a:gd name="T22" fmla="*/ 40 w 344"/>
                <a:gd name="T23" fmla="*/ 286 h 345"/>
                <a:gd name="T24" fmla="*/ 58 w 344"/>
                <a:gd name="T25" fmla="*/ 305 h 345"/>
                <a:gd name="T26" fmla="*/ 286 w 344"/>
                <a:gd name="T27" fmla="*/ 305 h 345"/>
                <a:gd name="T28" fmla="*/ 304 w 344"/>
                <a:gd name="T29" fmla="*/ 286 h 345"/>
                <a:gd name="T30" fmla="*/ 304 w 344"/>
                <a:gd name="T31" fmla="*/ 59 h 345"/>
                <a:gd name="T32" fmla="*/ 286 w 344"/>
                <a:gd name="T33" fmla="*/ 40 h 345"/>
                <a:gd name="T34" fmla="*/ 58 w 344"/>
                <a:gd name="T35" fmla="*/ 4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4" h="345">
                  <a:moveTo>
                    <a:pt x="286" y="345"/>
                  </a:moveTo>
                  <a:cubicBezTo>
                    <a:pt x="58" y="345"/>
                    <a:pt x="58" y="345"/>
                    <a:pt x="58" y="345"/>
                  </a:cubicBezTo>
                  <a:cubicBezTo>
                    <a:pt x="26" y="345"/>
                    <a:pt x="0" y="318"/>
                    <a:pt x="0" y="286"/>
                  </a:cubicBezTo>
                  <a:cubicBezTo>
                    <a:pt x="0" y="59"/>
                    <a:pt x="0" y="59"/>
                    <a:pt x="0" y="59"/>
                  </a:cubicBezTo>
                  <a:cubicBezTo>
                    <a:pt x="0" y="27"/>
                    <a:pt x="26" y="0"/>
                    <a:pt x="58" y="0"/>
                  </a:cubicBezTo>
                  <a:cubicBezTo>
                    <a:pt x="286" y="0"/>
                    <a:pt x="286" y="0"/>
                    <a:pt x="286" y="0"/>
                  </a:cubicBezTo>
                  <a:cubicBezTo>
                    <a:pt x="318" y="0"/>
                    <a:pt x="344" y="27"/>
                    <a:pt x="344" y="59"/>
                  </a:cubicBezTo>
                  <a:cubicBezTo>
                    <a:pt x="344" y="286"/>
                    <a:pt x="344" y="286"/>
                    <a:pt x="344" y="286"/>
                  </a:cubicBezTo>
                  <a:cubicBezTo>
                    <a:pt x="344" y="318"/>
                    <a:pt x="318" y="345"/>
                    <a:pt x="286" y="345"/>
                  </a:cubicBezTo>
                  <a:close/>
                  <a:moveTo>
                    <a:pt x="58" y="40"/>
                  </a:moveTo>
                  <a:cubicBezTo>
                    <a:pt x="48" y="40"/>
                    <a:pt x="40" y="49"/>
                    <a:pt x="40" y="59"/>
                  </a:cubicBezTo>
                  <a:cubicBezTo>
                    <a:pt x="40" y="286"/>
                    <a:pt x="40" y="286"/>
                    <a:pt x="40" y="286"/>
                  </a:cubicBezTo>
                  <a:cubicBezTo>
                    <a:pt x="40" y="296"/>
                    <a:pt x="48" y="305"/>
                    <a:pt x="58" y="305"/>
                  </a:cubicBezTo>
                  <a:cubicBezTo>
                    <a:pt x="286" y="305"/>
                    <a:pt x="286" y="305"/>
                    <a:pt x="286" y="305"/>
                  </a:cubicBezTo>
                  <a:cubicBezTo>
                    <a:pt x="296" y="305"/>
                    <a:pt x="304" y="296"/>
                    <a:pt x="304" y="286"/>
                  </a:cubicBezTo>
                  <a:cubicBezTo>
                    <a:pt x="304" y="59"/>
                    <a:pt x="304" y="59"/>
                    <a:pt x="304" y="59"/>
                  </a:cubicBezTo>
                  <a:cubicBezTo>
                    <a:pt x="304" y="49"/>
                    <a:pt x="296" y="40"/>
                    <a:pt x="286" y="40"/>
                  </a:cubicBezTo>
                  <a:lnTo>
                    <a:pt x="5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7">
              <a:extLst>
                <a:ext uri="{FF2B5EF4-FFF2-40B4-BE49-F238E27FC236}">
                  <a16:creationId xmlns:a16="http://schemas.microsoft.com/office/drawing/2014/main" id="{6E6A559D-64DE-7540-8A5C-B6CB581B1553}"/>
                </a:ext>
              </a:extLst>
            </p:cNvPr>
            <p:cNvSpPr>
              <a:spLocks noEditPoints="1"/>
            </p:cNvSpPr>
            <p:nvPr/>
          </p:nvSpPr>
          <p:spPr bwMode="auto">
            <a:xfrm>
              <a:off x="4127" y="3137"/>
              <a:ext cx="83" cy="244"/>
            </a:xfrm>
            <a:custGeom>
              <a:avLst/>
              <a:gdLst>
                <a:gd name="T0" fmla="*/ 417 w 616"/>
                <a:gd name="T1" fmla="*/ 1808 h 1808"/>
                <a:gd name="T2" fmla="*/ 39 w 616"/>
                <a:gd name="T3" fmla="*/ 1808 h 1808"/>
                <a:gd name="T4" fmla="*/ 0 w 616"/>
                <a:gd name="T5" fmla="*/ 1769 h 1808"/>
                <a:gd name="T6" fmla="*/ 0 w 616"/>
                <a:gd name="T7" fmla="*/ 39 h 1808"/>
                <a:gd name="T8" fmla="*/ 39 w 616"/>
                <a:gd name="T9" fmla="*/ 0 h 1808"/>
                <a:gd name="T10" fmla="*/ 577 w 616"/>
                <a:gd name="T11" fmla="*/ 0 h 1808"/>
                <a:gd name="T12" fmla="*/ 616 w 616"/>
                <a:gd name="T13" fmla="*/ 39 h 1808"/>
                <a:gd name="T14" fmla="*/ 616 w 616"/>
                <a:gd name="T15" fmla="*/ 1383 h 1808"/>
                <a:gd name="T16" fmla="*/ 577 w 616"/>
                <a:gd name="T17" fmla="*/ 1422 h 1808"/>
                <a:gd name="T18" fmla="*/ 456 w 616"/>
                <a:gd name="T19" fmla="*/ 1422 h 1808"/>
                <a:gd name="T20" fmla="*/ 456 w 616"/>
                <a:gd name="T21" fmla="*/ 1769 h 1808"/>
                <a:gd name="T22" fmla="*/ 417 w 616"/>
                <a:gd name="T23" fmla="*/ 1808 h 1808"/>
                <a:gd name="T24" fmla="*/ 78 w 616"/>
                <a:gd name="T25" fmla="*/ 1730 h 1808"/>
                <a:gd name="T26" fmla="*/ 378 w 616"/>
                <a:gd name="T27" fmla="*/ 1730 h 1808"/>
                <a:gd name="T28" fmla="*/ 378 w 616"/>
                <a:gd name="T29" fmla="*/ 1383 h 1808"/>
                <a:gd name="T30" fmla="*/ 417 w 616"/>
                <a:gd name="T31" fmla="*/ 1344 h 1808"/>
                <a:gd name="T32" fmla="*/ 539 w 616"/>
                <a:gd name="T33" fmla="*/ 1344 h 1808"/>
                <a:gd name="T34" fmla="*/ 539 w 616"/>
                <a:gd name="T35" fmla="*/ 78 h 1808"/>
                <a:gd name="T36" fmla="*/ 78 w 616"/>
                <a:gd name="T37" fmla="*/ 78 h 1808"/>
                <a:gd name="T38" fmla="*/ 78 w 616"/>
                <a:gd name="T39" fmla="*/ 173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6" h="1808">
                  <a:moveTo>
                    <a:pt x="417" y="1808"/>
                  </a:moveTo>
                  <a:cubicBezTo>
                    <a:pt x="39" y="1808"/>
                    <a:pt x="39" y="1808"/>
                    <a:pt x="39" y="1808"/>
                  </a:cubicBezTo>
                  <a:cubicBezTo>
                    <a:pt x="18" y="1808"/>
                    <a:pt x="0" y="1791"/>
                    <a:pt x="0" y="1769"/>
                  </a:cubicBezTo>
                  <a:cubicBezTo>
                    <a:pt x="0" y="39"/>
                    <a:pt x="0" y="39"/>
                    <a:pt x="0" y="39"/>
                  </a:cubicBezTo>
                  <a:cubicBezTo>
                    <a:pt x="0" y="18"/>
                    <a:pt x="18" y="0"/>
                    <a:pt x="39" y="0"/>
                  </a:cubicBezTo>
                  <a:cubicBezTo>
                    <a:pt x="577" y="0"/>
                    <a:pt x="577" y="0"/>
                    <a:pt x="577" y="0"/>
                  </a:cubicBezTo>
                  <a:cubicBezTo>
                    <a:pt x="599" y="0"/>
                    <a:pt x="616" y="18"/>
                    <a:pt x="616" y="39"/>
                  </a:cubicBezTo>
                  <a:cubicBezTo>
                    <a:pt x="616" y="1383"/>
                    <a:pt x="616" y="1383"/>
                    <a:pt x="616" y="1383"/>
                  </a:cubicBezTo>
                  <a:cubicBezTo>
                    <a:pt x="616" y="1404"/>
                    <a:pt x="599" y="1422"/>
                    <a:pt x="577" y="1422"/>
                  </a:cubicBezTo>
                  <a:cubicBezTo>
                    <a:pt x="456" y="1422"/>
                    <a:pt x="456" y="1422"/>
                    <a:pt x="456" y="1422"/>
                  </a:cubicBezTo>
                  <a:cubicBezTo>
                    <a:pt x="456" y="1769"/>
                    <a:pt x="456" y="1769"/>
                    <a:pt x="456" y="1769"/>
                  </a:cubicBezTo>
                  <a:cubicBezTo>
                    <a:pt x="456" y="1791"/>
                    <a:pt x="439" y="1808"/>
                    <a:pt x="417" y="1808"/>
                  </a:cubicBezTo>
                  <a:close/>
                  <a:moveTo>
                    <a:pt x="78" y="1730"/>
                  </a:moveTo>
                  <a:cubicBezTo>
                    <a:pt x="378" y="1730"/>
                    <a:pt x="378" y="1730"/>
                    <a:pt x="378" y="1730"/>
                  </a:cubicBezTo>
                  <a:cubicBezTo>
                    <a:pt x="378" y="1383"/>
                    <a:pt x="378" y="1383"/>
                    <a:pt x="378" y="1383"/>
                  </a:cubicBezTo>
                  <a:cubicBezTo>
                    <a:pt x="378" y="1361"/>
                    <a:pt x="396" y="1344"/>
                    <a:pt x="417" y="1344"/>
                  </a:cubicBezTo>
                  <a:cubicBezTo>
                    <a:pt x="539" y="1344"/>
                    <a:pt x="539" y="1344"/>
                    <a:pt x="539" y="1344"/>
                  </a:cubicBezTo>
                  <a:cubicBezTo>
                    <a:pt x="539" y="78"/>
                    <a:pt x="539" y="78"/>
                    <a:pt x="539" y="78"/>
                  </a:cubicBezTo>
                  <a:cubicBezTo>
                    <a:pt x="78" y="78"/>
                    <a:pt x="78" y="78"/>
                    <a:pt x="78" y="78"/>
                  </a:cubicBezTo>
                  <a:lnTo>
                    <a:pt x="78" y="1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8">
              <a:extLst>
                <a:ext uri="{FF2B5EF4-FFF2-40B4-BE49-F238E27FC236}">
                  <a16:creationId xmlns:a16="http://schemas.microsoft.com/office/drawing/2014/main" id="{BEC834D3-2F8F-8F69-B427-8C66FA1DF230}"/>
                </a:ext>
              </a:extLst>
            </p:cNvPr>
            <p:cNvSpPr>
              <a:spLocks noEditPoints="1"/>
            </p:cNvSpPr>
            <p:nvPr/>
          </p:nvSpPr>
          <p:spPr bwMode="auto">
            <a:xfrm>
              <a:off x="4145" y="3211"/>
              <a:ext cx="47" cy="47"/>
            </a:xfrm>
            <a:custGeom>
              <a:avLst/>
              <a:gdLst>
                <a:gd name="T0" fmla="*/ 286 w 344"/>
                <a:gd name="T1" fmla="*/ 345 h 345"/>
                <a:gd name="T2" fmla="*/ 58 w 344"/>
                <a:gd name="T3" fmla="*/ 345 h 345"/>
                <a:gd name="T4" fmla="*/ 0 w 344"/>
                <a:gd name="T5" fmla="*/ 286 h 345"/>
                <a:gd name="T6" fmla="*/ 0 w 344"/>
                <a:gd name="T7" fmla="*/ 59 h 345"/>
                <a:gd name="T8" fmla="*/ 58 w 344"/>
                <a:gd name="T9" fmla="*/ 0 h 345"/>
                <a:gd name="T10" fmla="*/ 286 w 344"/>
                <a:gd name="T11" fmla="*/ 0 h 345"/>
                <a:gd name="T12" fmla="*/ 344 w 344"/>
                <a:gd name="T13" fmla="*/ 59 h 345"/>
                <a:gd name="T14" fmla="*/ 344 w 344"/>
                <a:gd name="T15" fmla="*/ 286 h 345"/>
                <a:gd name="T16" fmla="*/ 286 w 344"/>
                <a:gd name="T17" fmla="*/ 345 h 345"/>
                <a:gd name="T18" fmla="*/ 58 w 344"/>
                <a:gd name="T19" fmla="*/ 40 h 345"/>
                <a:gd name="T20" fmla="*/ 40 w 344"/>
                <a:gd name="T21" fmla="*/ 59 h 345"/>
                <a:gd name="T22" fmla="*/ 40 w 344"/>
                <a:gd name="T23" fmla="*/ 286 h 345"/>
                <a:gd name="T24" fmla="*/ 58 w 344"/>
                <a:gd name="T25" fmla="*/ 305 h 345"/>
                <a:gd name="T26" fmla="*/ 286 w 344"/>
                <a:gd name="T27" fmla="*/ 305 h 345"/>
                <a:gd name="T28" fmla="*/ 304 w 344"/>
                <a:gd name="T29" fmla="*/ 286 h 345"/>
                <a:gd name="T30" fmla="*/ 304 w 344"/>
                <a:gd name="T31" fmla="*/ 59 h 345"/>
                <a:gd name="T32" fmla="*/ 286 w 344"/>
                <a:gd name="T33" fmla="*/ 40 h 345"/>
                <a:gd name="T34" fmla="*/ 58 w 344"/>
                <a:gd name="T35" fmla="*/ 4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4" h="345">
                  <a:moveTo>
                    <a:pt x="286" y="345"/>
                  </a:moveTo>
                  <a:cubicBezTo>
                    <a:pt x="58" y="345"/>
                    <a:pt x="58" y="345"/>
                    <a:pt x="58" y="345"/>
                  </a:cubicBezTo>
                  <a:cubicBezTo>
                    <a:pt x="26" y="345"/>
                    <a:pt x="0" y="319"/>
                    <a:pt x="0" y="286"/>
                  </a:cubicBezTo>
                  <a:cubicBezTo>
                    <a:pt x="0" y="59"/>
                    <a:pt x="0" y="59"/>
                    <a:pt x="0" y="59"/>
                  </a:cubicBezTo>
                  <a:cubicBezTo>
                    <a:pt x="0" y="27"/>
                    <a:pt x="26" y="0"/>
                    <a:pt x="58" y="0"/>
                  </a:cubicBezTo>
                  <a:cubicBezTo>
                    <a:pt x="286" y="0"/>
                    <a:pt x="286" y="0"/>
                    <a:pt x="286" y="0"/>
                  </a:cubicBezTo>
                  <a:cubicBezTo>
                    <a:pt x="318" y="0"/>
                    <a:pt x="344" y="27"/>
                    <a:pt x="344" y="59"/>
                  </a:cubicBezTo>
                  <a:cubicBezTo>
                    <a:pt x="344" y="286"/>
                    <a:pt x="344" y="286"/>
                    <a:pt x="344" y="286"/>
                  </a:cubicBezTo>
                  <a:cubicBezTo>
                    <a:pt x="344" y="319"/>
                    <a:pt x="318" y="345"/>
                    <a:pt x="286" y="345"/>
                  </a:cubicBezTo>
                  <a:close/>
                  <a:moveTo>
                    <a:pt x="58" y="40"/>
                  </a:moveTo>
                  <a:cubicBezTo>
                    <a:pt x="48" y="40"/>
                    <a:pt x="40" y="49"/>
                    <a:pt x="40" y="59"/>
                  </a:cubicBezTo>
                  <a:cubicBezTo>
                    <a:pt x="40" y="286"/>
                    <a:pt x="40" y="286"/>
                    <a:pt x="40" y="286"/>
                  </a:cubicBezTo>
                  <a:cubicBezTo>
                    <a:pt x="40" y="297"/>
                    <a:pt x="48" y="305"/>
                    <a:pt x="58" y="305"/>
                  </a:cubicBezTo>
                  <a:cubicBezTo>
                    <a:pt x="286" y="305"/>
                    <a:pt x="286" y="305"/>
                    <a:pt x="286" y="305"/>
                  </a:cubicBezTo>
                  <a:cubicBezTo>
                    <a:pt x="296" y="305"/>
                    <a:pt x="304" y="297"/>
                    <a:pt x="304" y="286"/>
                  </a:cubicBezTo>
                  <a:cubicBezTo>
                    <a:pt x="304" y="59"/>
                    <a:pt x="304" y="59"/>
                    <a:pt x="304" y="59"/>
                  </a:cubicBezTo>
                  <a:cubicBezTo>
                    <a:pt x="304" y="49"/>
                    <a:pt x="296" y="40"/>
                    <a:pt x="286" y="40"/>
                  </a:cubicBezTo>
                  <a:lnTo>
                    <a:pt x="5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9">
              <a:extLst>
                <a:ext uri="{FF2B5EF4-FFF2-40B4-BE49-F238E27FC236}">
                  <a16:creationId xmlns:a16="http://schemas.microsoft.com/office/drawing/2014/main" id="{581E9C63-1B58-878F-9636-BA1107ED371E}"/>
                </a:ext>
              </a:extLst>
            </p:cNvPr>
            <p:cNvSpPr>
              <a:spLocks noEditPoints="1"/>
            </p:cNvSpPr>
            <p:nvPr/>
          </p:nvSpPr>
          <p:spPr bwMode="auto">
            <a:xfrm>
              <a:off x="4145" y="3260"/>
              <a:ext cx="47" cy="47"/>
            </a:xfrm>
            <a:custGeom>
              <a:avLst/>
              <a:gdLst>
                <a:gd name="T0" fmla="*/ 286 w 344"/>
                <a:gd name="T1" fmla="*/ 345 h 345"/>
                <a:gd name="T2" fmla="*/ 58 w 344"/>
                <a:gd name="T3" fmla="*/ 345 h 345"/>
                <a:gd name="T4" fmla="*/ 0 w 344"/>
                <a:gd name="T5" fmla="*/ 286 h 345"/>
                <a:gd name="T6" fmla="*/ 0 w 344"/>
                <a:gd name="T7" fmla="*/ 59 h 345"/>
                <a:gd name="T8" fmla="*/ 58 w 344"/>
                <a:gd name="T9" fmla="*/ 0 h 345"/>
                <a:gd name="T10" fmla="*/ 286 w 344"/>
                <a:gd name="T11" fmla="*/ 0 h 345"/>
                <a:gd name="T12" fmla="*/ 344 w 344"/>
                <a:gd name="T13" fmla="*/ 59 h 345"/>
                <a:gd name="T14" fmla="*/ 344 w 344"/>
                <a:gd name="T15" fmla="*/ 286 h 345"/>
                <a:gd name="T16" fmla="*/ 286 w 344"/>
                <a:gd name="T17" fmla="*/ 345 h 345"/>
                <a:gd name="T18" fmla="*/ 58 w 344"/>
                <a:gd name="T19" fmla="*/ 40 h 345"/>
                <a:gd name="T20" fmla="*/ 40 w 344"/>
                <a:gd name="T21" fmla="*/ 59 h 345"/>
                <a:gd name="T22" fmla="*/ 40 w 344"/>
                <a:gd name="T23" fmla="*/ 286 h 345"/>
                <a:gd name="T24" fmla="*/ 58 w 344"/>
                <a:gd name="T25" fmla="*/ 305 h 345"/>
                <a:gd name="T26" fmla="*/ 286 w 344"/>
                <a:gd name="T27" fmla="*/ 305 h 345"/>
                <a:gd name="T28" fmla="*/ 304 w 344"/>
                <a:gd name="T29" fmla="*/ 286 h 345"/>
                <a:gd name="T30" fmla="*/ 304 w 344"/>
                <a:gd name="T31" fmla="*/ 59 h 345"/>
                <a:gd name="T32" fmla="*/ 286 w 344"/>
                <a:gd name="T33" fmla="*/ 40 h 345"/>
                <a:gd name="T34" fmla="*/ 58 w 344"/>
                <a:gd name="T35" fmla="*/ 4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4" h="345">
                  <a:moveTo>
                    <a:pt x="286" y="345"/>
                  </a:moveTo>
                  <a:cubicBezTo>
                    <a:pt x="58" y="345"/>
                    <a:pt x="58" y="345"/>
                    <a:pt x="58" y="345"/>
                  </a:cubicBezTo>
                  <a:cubicBezTo>
                    <a:pt x="26" y="345"/>
                    <a:pt x="0" y="319"/>
                    <a:pt x="0" y="286"/>
                  </a:cubicBezTo>
                  <a:cubicBezTo>
                    <a:pt x="0" y="59"/>
                    <a:pt x="0" y="59"/>
                    <a:pt x="0" y="59"/>
                  </a:cubicBezTo>
                  <a:cubicBezTo>
                    <a:pt x="0" y="27"/>
                    <a:pt x="26" y="0"/>
                    <a:pt x="58" y="0"/>
                  </a:cubicBezTo>
                  <a:cubicBezTo>
                    <a:pt x="286" y="0"/>
                    <a:pt x="286" y="0"/>
                    <a:pt x="286" y="0"/>
                  </a:cubicBezTo>
                  <a:cubicBezTo>
                    <a:pt x="318" y="0"/>
                    <a:pt x="344" y="27"/>
                    <a:pt x="344" y="59"/>
                  </a:cubicBezTo>
                  <a:cubicBezTo>
                    <a:pt x="344" y="286"/>
                    <a:pt x="344" y="286"/>
                    <a:pt x="344" y="286"/>
                  </a:cubicBezTo>
                  <a:cubicBezTo>
                    <a:pt x="344" y="319"/>
                    <a:pt x="318" y="345"/>
                    <a:pt x="286" y="345"/>
                  </a:cubicBezTo>
                  <a:close/>
                  <a:moveTo>
                    <a:pt x="58" y="40"/>
                  </a:moveTo>
                  <a:cubicBezTo>
                    <a:pt x="48" y="40"/>
                    <a:pt x="40" y="49"/>
                    <a:pt x="40" y="59"/>
                  </a:cubicBezTo>
                  <a:cubicBezTo>
                    <a:pt x="40" y="286"/>
                    <a:pt x="40" y="286"/>
                    <a:pt x="40" y="286"/>
                  </a:cubicBezTo>
                  <a:cubicBezTo>
                    <a:pt x="40" y="297"/>
                    <a:pt x="48" y="305"/>
                    <a:pt x="58" y="305"/>
                  </a:cubicBezTo>
                  <a:cubicBezTo>
                    <a:pt x="286" y="305"/>
                    <a:pt x="286" y="305"/>
                    <a:pt x="286" y="305"/>
                  </a:cubicBezTo>
                  <a:cubicBezTo>
                    <a:pt x="296" y="305"/>
                    <a:pt x="304" y="297"/>
                    <a:pt x="304" y="286"/>
                  </a:cubicBezTo>
                  <a:cubicBezTo>
                    <a:pt x="304" y="59"/>
                    <a:pt x="304" y="59"/>
                    <a:pt x="304" y="59"/>
                  </a:cubicBezTo>
                  <a:cubicBezTo>
                    <a:pt x="304" y="49"/>
                    <a:pt x="296" y="40"/>
                    <a:pt x="286" y="40"/>
                  </a:cubicBezTo>
                  <a:lnTo>
                    <a:pt x="5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2" name="Group 22">
            <a:extLst>
              <a:ext uri="{FF2B5EF4-FFF2-40B4-BE49-F238E27FC236}">
                <a16:creationId xmlns:a16="http://schemas.microsoft.com/office/drawing/2014/main" id="{4CB54094-2C89-4048-4A0F-5E20192B6F46}"/>
              </a:ext>
            </a:extLst>
          </p:cNvPr>
          <p:cNvGrpSpPr>
            <a:grpSpLocks noChangeAspect="1"/>
          </p:cNvGrpSpPr>
          <p:nvPr/>
        </p:nvGrpSpPr>
        <p:grpSpPr bwMode="auto">
          <a:xfrm rot="16200000">
            <a:off x="9603729" y="2198236"/>
            <a:ext cx="539750" cy="458787"/>
            <a:chOff x="2076" y="1173"/>
            <a:chExt cx="340" cy="289"/>
          </a:xfrm>
          <a:solidFill>
            <a:schemeClr val="accent1"/>
          </a:solidFill>
        </p:grpSpPr>
        <p:sp>
          <p:nvSpPr>
            <p:cNvPr id="43" name="Freeform 23">
              <a:extLst>
                <a:ext uri="{FF2B5EF4-FFF2-40B4-BE49-F238E27FC236}">
                  <a16:creationId xmlns:a16="http://schemas.microsoft.com/office/drawing/2014/main" id="{A5115155-F395-E5D8-BF5E-B4936DFA3DB6}"/>
                </a:ext>
              </a:extLst>
            </p:cNvPr>
            <p:cNvSpPr>
              <a:spLocks noEditPoints="1"/>
            </p:cNvSpPr>
            <p:nvPr/>
          </p:nvSpPr>
          <p:spPr bwMode="auto">
            <a:xfrm>
              <a:off x="2076" y="1173"/>
              <a:ext cx="145" cy="289"/>
            </a:xfrm>
            <a:custGeom>
              <a:avLst/>
              <a:gdLst>
                <a:gd name="T0" fmla="*/ 1114 w 1116"/>
                <a:gd name="T1" fmla="*/ 1659 h 2223"/>
                <a:gd name="T2" fmla="*/ 1114 w 1116"/>
                <a:gd name="T3" fmla="*/ 1659 h 2223"/>
                <a:gd name="T4" fmla="*/ 1081 w 1116"/>
                <a:gd name="T5" fmla="*/ 1582 h 2223"/>
                <a:gd name="T6" fmla="*/ 1010 w 1116"/>
                <a:gd name="T7" fmla="*/ 1512 h 2223"/>
                <a:gd name="T8" fmla="*/ 932 w 1116"/>
                <a:gd name="T9" fmla="*/ 1477 h 2223"/>
                <a:gd name="T10" fmla="*/ 931 w 1116"/>
                <a:gd name="T11" fmla="*/ 1477 h 2223"/>
                <a:gd name="T12" fmla="*/ 842 w 1116"/>
                <a:gd name="T13" fmla="*/ 1512 h 2223"/>
                <a:gd name="T14" fmla="*/ 756 w 1116"/>
                <a:gd name="T15" fmla="*/ 1594 h 2223"/>
                <a:gd name="T16" fmla="*/ 756 w 1116"/>
                <a:gd name="T17" fmla="*/ 1 h 2223"/>
                <a:gd name="T18" fmla="*/ 359 w 1116"/>
                <a:gd name="T19" fmla="*/ 0 h 2223"/>
                <a:gd name="T20" fmla="*/ 359 w 1116"/>
                <a:gd name="T21" fmla="*/ 1593 h 2223"/>
                <a:gd name="T22" fmla="*/ 273 w 1116"/>
                <a:gd name="T23" fmla="*/ 1520 h 2223"/>
                <a:gd name="T24" fmla="*/ 206 w 1116"/>
                <a:gd name="T25" fmla="*/ 1487 h 2223"/>
                <a:gd name="T26" fmla="*/ 184 w 1116"/>
                <a:gd name="T27" fmla="*/ 1486 h 2223"/>
                <a:gd name="T28" fmla="*/ 184 w 1116"/>
                <a:gd name="T29" fmla="*/ 1486 h 2223"/>
                <a:gd name="T30" fmla="*/ 105 w 1116"/>
                <a:gd name="T31" fmla="*/ 1521 h 2223"/>
                <a:gd name="T32" fmla="*/ 37 w 1116"/>
                <a:gd name="T33" fmla="*/ 1588 h 2223"/>
                <a:gd name="T34" fmla="*/ 2 w 1116"/>
                <a:gd name="T35" fmla="*/ 1665 h 2223"/>
                <a:gd name="T36" fmla="*/ 2 w 1116"/>
                <a:gd name="T37" fmla="*/ 1667 h 2223"/>
                <a:gd name="T38" fmla="*/ 2 w 1116"/>
                <a:gd name="T39" fmla="*/ 1668 h 2223"/>
                <a:gd name="T40" fmla="*/ 37 w 1116"/>
                <a:gd name="T41" fmla="*/ 1756 h 2223"/>
                <a:gd name="T42" fmla="*/ 493 w 1116"/>
                <a:gd name="T43" fmla="*/ 2196 h 2223"/>
                <a:gd name="T44" fmla="*/ 558 w 1116"/>
                <a:gd name="T45" fmla="*/ 2223 h 2223"/>
                <a:gd name="T46" fmla="*/ 623 w 1116"/>
                <a:gd name="T47" fmla="*/ 2196 h 2223"/>
                <a:gd name="T48" fmla="*/ 1080 w 1116"/>
                <a:gd name="T49" fmla="*/ 1746 h 2223"/>
                <a:gd name="T50" fmla="*/ 1114 w 1116"/>
                <a:gd name="T51" fmla="*/ 1659 h 2223"/>
                <a:gd name="T52" fmla="*/ 1011 w 1116"/>
                <a:gd name="T53" fmla="*/ 1705 h 2223"/>
                <a:gd name="T54" fmla="*/ 591 w 1116"/>
                <a:gd name="T55" fmla="*/ 2118 h 2223"/>
                <a:gd name="T56" fmla="*/ 558 w 1116"/>
                <a:gd name="T57" fmla="*/ 2132 h 2223"/>
                <a:gd name="T58" fmla="*/ 526 w 1116"/>
                <a:gd name="T59" fmla="*/ 2118 h 2223"/>
                <a:gd name="T60" fmla="*/ 104 w 1116"/>
                <a:gd name="T61" fmla="*/ 1713 h 2223"/>
                <a:gd name="T62" fmla="*/ 87 w 1116"/>
                <a:gd name="T63" fmla="*/ 1672 h 2223"/>
                <a:gd name="T64" fmla="*/ 104 w 1116"/>
                <a:gd name="T65" fmla="*/ 1631 h 2223"/>
                <a:gd name="T66" fmla="*/ 148 w 1116"/>
                <a:gd name="T67" fmla="*/ 1588 h 2223"/>
                <a:gd name="T68" fmla="*/ 189 w 1116"/>
                <a:gd name="T69" fmla="*/ 1571 h 2223"/>
                <a:gd name="T70" fmla="*/ 230 w 1116"/>
                <a:gd name="T71" fmla="*/ 1588 h 2223"/>
                <a:gd name="T72" fmla="*/ 439 w 1116"/>
                <a:gd name="T73" fmla="*/ 1781 h 2223"/>
                <a:gd name="T74" fmla="*/ 439 w 1116"/>
                <a:gd name="T75" fmla="*/ 80 h 2223"/>
                <a:gd name="T76" fmla="*/ 676 w 1116"/>
                <a:gd name="T77" fmla="*/ 80 h 2223"/>
                <a:gd name="T78" fmla="*/ 677 w 1116"/>
                <a:gd name="T79" fmla="*/ 1781 h 2223"/>
                <a:gd name="T80" fmla="*/ 885 w 1116"/>
                <a:gd name="T81" fmla="*/ 1579 h 2223"/>
                <a:gd name="T82" fmla="*/ 926 w 1116"/>
                <a:gd name="T83" fmla="*/ 1562 h 2223"/>
                <a:gd name="T84" fmla="*/ 967 w 1116"/>
                <a:gd name="T85" fmla="*/ 1579 h 2223"/>
                <a:gd name="T86" fmla="*/ 1011 w 1116"/>
                <a:gd name="T87" fmla="*/ 1622 h 2223"/>
                <a:gd name="T88" fmla="*/ 1028 w 1116"/>
                <a:gd name="T89" fmla="*/ 1664 h 2223"/>
                <a:gd name="T90" fmla="*/ 1011 w 1116"/>
                <a:gd name="T91" fmla="*/ 1705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6" h="2223">
                  <a:moveTo>
                    <a:pt x="1114" y="1659"/>
                  </a:moveTo>
                  <a:cubicBezTo>
                    <a:pt x="1114" y="1659"/>
                    <a:pt x="1114" y="1659"/>
                    <a:pt x="1114" y="1659"/>
                  </a:cubicBezTo>
                  <a:cubicBezTo>
                    <a:pt x="1113" y="1626"/>
                    <a:pt x="1095" y="1596"/>
                    <a:pt x="1081" y="1582"/>
                  </a:cubicBezTo>
                  <a:cubicBezTo>
                    <a:pt x="1010" y="1512"/>
                    <a:pt x="1010" y="1512"/>
                    <a:pt x="1010" y="1512"/>
                  </a:cubicBezTo>
                  <a:cubicBezTo>
                    <a:pt x="997" y="1498"/>
                    <a:pt x="969" y="1479"/>
                    <a:pt x="932" y="1477"/>
                  </a:cubicBezTo>
                  <a:cubicBezTo>
                    <a:pt x="931" y="1477"/>
                    <a:pt x="931" y="1477"/>
                    <a:pt x="931" y="1477"/>
                  </a:cubicBezTo>
                  <a:cubicBezTo>
                    <a:pt x="890" y="1476"/>
                    <a:pt x="861" y="1494"/>
                    <a:pt x="842" y="1512"/>
                  </a:cubicBezTo>
                  <a:cubicBezTo>
                    <a:pt x="756" y="1594"/>
                    <a:pt x="756" y="1594"/>
                    <a:pt x="756" y="1594"/>
                  </a:cubicBezTo>
                  <a:cubicBezTo>
                    <a:pt x="756" y="1"/>
                    <a:pt x="756" y="1"/>
                    <a:pt x="756" y="1"/>
                  </a:cubicBezTo>
                  <a:cubicBezTo>
                    <a:pt x="359" y="0"/>
                    <a:pt x="359" y="0"/>
                    <a:pt x="359" y="0"/>
                  </a:cubicBezTo>
                  <a:cubicBezTo>
                    <a:pt x="359" y="1593"/>
                    <a:pt x="359" y="1593"/>
                    <a:pt x="359" y="1593"/>
                  </a:cubicBezTo>
                  <a:cubicBezTo>
                    <a:pt x="273" y="1520"/>
                    <a:pt x="273" y="1520"/>
                    <a:pt x="273" y="1520"/>
                  </a:cubicBezTo>
                  <a:cubicBezTo>
                    <a:pt x="257" y="1505"/>
                    <a:pt x="235" y="1491"/>
                    <a:pt x="206" y="1487"/>
                  </a:cubicBezTo>
                  <a:cubicBezTo>
                    <a:pt x="199" y="1486"/>
                    <a:pt x="192" y="1485"/>
                    <a:pt x="184" y="1486"/>
                  </a:cubicBezTo>
                  <a:cubicBezTo>
                    <a:pt x="184" y="1486"/>
                    <a:pt x="184" y="1486"/>
                    <a:pt x="184" y="1486"/>
                  </a:cubicBezTo>
                  <a:cubicBezTo>
                    <a:pt x="145" y="1488"/>
                    <a:pt x="118" y="1507"/>
                    <a:pt x="105" y="1521"/>
                  </a:cubicBezTo>
                  <a:cubicBezTo>
                    <a:pt x="37" y="1588"/>
                    <a:pt x="37" y="1588"/>
                    <a:pt x="37" y="1588"/>
                  </a:cubicBezTo>
                  <a:cubicBezTo>
                    <a:pt x="37" y="1588"/>
                    <a:pt x="5" y="1617"/>
                    <a:pt x="2" y="1665"/>
                  </a:cubicBezTo>
                  <a:cubicBezTo>
                    <a:pt x="2" y="1666"/>
                    <a:pt x="2" y="1666"/>
                    <a:pt x="2" y="1667"/>
                  </a:cubicBezTo>
                  <a:cubicBezTo>
                    <a:pt x="2" y="1667"/>
                    <a:pt x="2" y="1667"/>
                    <a:pt x="2" y="1668"/>
                  </a:cubicBezTo>
                  <a:cubicBezTo>
                    <a:pt x="0" y="1707"/>
                    <a:pt x="18" y="1737"/>
                    <a:pt x="37" y="1756"/>
                  </a:cubicBezTo>
                  <a:cubicBezTo>
                    <a:pt x="493" y="2196"/>
                    <a:pt x="493" y="2196"/>
                    <a:pt x="493" y="2196"/>
                  </a:cubicBezTo>
                  <a:cubicBezTo>
                    <a:pt x="495" y="2198"/>
                    <a:pt x="518" y="2223"/>
                    <a:pt x="558" y="2223"/>
                  </a:cubicBezTo>
                  <a:cubicBezTo>
                    <a:pt x="596" y="2223"/>
                    <a:pt x="620" y="2199"/>
                    <a:pt x="623" y="2196"/>
                  </a:cubicBezTo>
                  <a:cubicBezTo>
                    <a:pt x="1080" y="1746"/>
                    <a:pt x="1080" y="1746"/>
                    <a:pt x="1080" y="1746"/>
                  </a:cubicBezTo>
                  <a:cubicBezTo>
                    <a:pt x="1099" y="1727"/>
                    <a:pt x="1116" y="1694"/>
                    <a:pt x="1114" y="1659"/>
                  </a:cubicBezTo>
                  <a:close/>
                  <a:moveTo>
                    <a:pt x="1011" y="1705"/>
                  </a:moveTo>
                  <a:cubicBezTo>
                    <a:pt x="1011" y="1705"/>
                    <a:pt x="591" y="2118"/>
                    <a:pt x="591" y="2118"/>
                  </a:cubicBezTo>
                  <a:cubicBezTo>
                    <a:pt x="591" y="2118"/>
                    <a:pt x="578" y="2132"/>
                    <a:pt x="558" y="2132"/>
                  </a:cubicBezTo>
                  <a:cubicBezTo>
                    <a:pt x="537" y="2132"/>
                    <a:pt x="526" y="2119"/>
                    <a:pt x="526" y="2118"/>
                  </a:cubicBezTo>
                  <a:cubicBezTo>
                    <a:pt x="104" y="1713"/>
                    <a:pt x="104" y="1713"/>
                    <a:pt x="104" y="1713"/>
                  </a:cubicBezTo>
                  <a:cubicBezTo>
                    <a:pt x="104" y="1713"/>
                    <a:pt x="87" y="1698"/>
                    <a:pt x="87" y="1672"/>
                  </a:cubicBezTo>
                  <a:cubicBezTo>
                    <a:pt x="87" y="1647"/>
                    <a:pt x="104" y="1631"/>
                    <a:pt x="104" y="1631"/>
                  </a:cubicBezTo>
                  <a:cubicBezTo>
                    <a:pt x="148" y="1588"/>
                    <a:pt x="148" y="1588"/>
                    <a:pt x="148" y="1588"/>
                  </a:cubicBezTo>
                  <a:cubicBezTo>
                    <a:pt x="148" y="1588"/>
                    <a:pt x="163" y="1570"/>
                    <a:pt x="189" y="1571"/>
                  </a:cubicBezTo>
                  <a:cubicBezTo>
                    <a:pt x="214" y="1570"/>
                    <a:pt x="230" y="1588"/>
                    <a:pt x="230" y="1588"/>
                  </a:cubicBezTo>
                  <a:cubicBezTo>
                    <a:pt x="439" y="1781"/>
                    <a:pt x="439" y="1781"/>
                    <a:pt x="439" y="1781"/>
                  </a:cubicBezTo>
                  <a:cubicBezTo>
                    <a:pt x="439" y="80"/>
                    <a:pt x="439" y="80"/>
                    <a:pt x="439" y="80"/>
                  </a:cubicBezTo>
                  <a:cubicBezTo>
                    <a:pt x="676" y="80"/>
                    <a:pt x="676" y="80"/>
                    <a:pt x="676" y="80"/>
                  </a:cubicBezTo>
                  <a:cubicBezTo>
                    <a:pt x="677" y="1781"/>
                    <a:pt x="677" y="1781"/>
                    <a:pt x="677" y="1781"/>
                  </a:cubicBezTo>
                  <a:cubicBezTo>
                    <a:pt x="885" y="1579"/>
                    <a:pt x="885" y="1579"/>
                    <a:pt x="885" y="1579"/>
                  </a:cubicBezTo>
                  <a:cubicBezTo>
                    <a:pt x="885" y="1579"/>
                    <a:pt x="901" y="1562"/>
                    <a:pt x="926" y="1562"/>
                  </a:cubicBezTo>
                  <a:cubicBezTo>
                    <a:pt x="951" y="1562"/>
                    <a:pt x="967" y="1579"/>
                    <a:pt x="967" y="1579"/>
                  </a:cubicBezTo>
                  <a:cubicBezTo>
                    <a:pt x="1011" y="1622"/>
                    <a:pt x="1011" y="1622"/>
                    <a:pt x="1011" y="1622"/>
                  </a:cubicBezTo>
                  <a:cubicBezTo>
                    <a:pt x="1011" y="1622"/>
                    <a:pt x="1029" y="1639"/>
                    <a:pt x="1028" y="1664"/>
                  </a:cubicBezTo>
                  <a:cubicBezTo>
                    <a:pt x="1028" y="1689"/>
                    <a:pt x="1011" y="1705"/>
                    <a:pt x="1011" y="17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4">
              <a:extLst>
                <a:ext uri="{FF2B5EF4-FFF2-40B4-BE49-F238E27FC236}">
                  <a16:creationId xmlns:a16="http://schemas.microsoft.com/office/drawing/2014/main" id="{A8938037-B454-4BCC-7366-9F6368CDB030}"/>
                </a:ext>
              </a:extLst>
            </p:cNvPr>
            <p:cNvSpPr>
              <a:spLocks noEditPoints="1"/>
            </p:cNvSpPr>
            <p:nvPr/>
          </p:nvSpPr>
          <p:spPr bwMode="auto">
            <a:xfrm>
              <a:off x="2236" y="1173"/>
              <a:ext cx="180" cy="289"/>
            </a:xfrm>
            <a:custGeom>
              <a:avLst/>
              <a:gdLst>
                <a:gd name="T0" fmla="*/ 1389 w 1391"/>
                <a:gd name="T1" fmla="*/ 1659 h 2223"/>
                <a:gd name="T2" fmla="*/ 1389 w 1391"/>
                <a:gd name="T3" fmla="*/ 1658 h 2223"/>
                <a:gd name="T4" fmla="*/ 1356 w 1391"/>
                <a:gd name="T5" fmla="*/ 1581 h 2223"/>
                <a:gd name="T6" fmla="*/ 1286 w 1391"/>
                <a:gd name="T7" fmla="*/ 1511 h 2223"/>
                <a:gd name="T8" fmla="*/ 1207 w 1391"/>
                <a:gd name="T9" fmla="*/ 1477 h 2223"/>
                <a:gd name="T10" fmla="*/ 1206 w 1391"/>
                <a:gd name="T11" fmla="*/ 1477 h 2223"/>
                <a:gd name="T12" fmla="*/ 1118 w 1391"/>
                <a:gd name="T13" fmla="*/ 1512 h 2223"/>
                <a:gd name="T14" fmla="*/ 1031 w 1391"/>
                <a:gd name="T15" fmla="*/ 1593 h 2223"/>
                <a:gd name="T16" fmla="*/ 1031 w 1391"/>
                <a:gd name="T17" fmla="*/ 0 h 2223"/>
                <a:gd name="T18" fmla="*/ 0 w 1391"/>
                <a:gd name="T19" fmla="*/ 0 h 2223"/>
                <a:gd name="T20" fmla="*/ 0 w 1391"/>
                <a:gd name="T21" fmla="*/ 397 h 2223"/>
                <a:gd name="T22" fmla="*/ 634 w 1391"/>
                <a:gd name="T23" fmla="*/ 397 h 2223"/>
                <a:gd name="T24" fmla="*/ 634 w 1391"/>
                <a:gd name="T25" fmla="*/ 1593 h 2223"/>
                <a:gd name="T26" fmla="*/ 548 w 1391"/>
                <a:gd name="T27" fmla="*/ 1520 h 2223"/>
                <a:gd name="T28" fmla="*/ 481 w 1391"/>
                <a:gd name="T29" fmla="*/ 1486 h 2223"/>
                <a:gd name="T30" fmla="*/ 460 w 1391"/>
                <a:gd name="T31" fmla="*/ 1485 h 2223"/>
                <a:gd name="T32" fmla="*/ 459 w 1391"/>
                <a:gd name="T33" fmla="*/ 1485 h 2223"/>
                <a:gd name="T34" fmla="*/ 380 w 1391"/>
                <a:gd name="T35" fmla="*/ 1520 h 2223"/>
                <a:gd name="T36" fmla="*/ 312 w 1391"/>
                <a:gd name="T37" fmla="*/ 1588 h 2223"/>
                <a:gd name="T38" fmla="*/ 277 w 1391"/>
                <a:gd name="T39" fmla="*/ 1664 h 2223"/>
                <a:gd name="T40" fmla="*/ 277 w 1391"/>
                <a:gd name="T41" fmla="*/ 1667 h 2223"/>
                <a:gd name="T42" fmla="*/ 277 w 1391"/>
                <a:gd name="T43" fmla="*/ 1667 h 2223"/>
                <a:gd name="T44" fmla="*/ 312 w 1391"/>
                <a:gd name="T45" fmla="*/ 1756 h 2223"/>
                <a:gd name="T46" fmla="*/ 769 w 1391"/>
                <a:gd name="T47" fmla="*/ 2196 h 2223"/>
                <a:gd name="T48" fmla="*/ 833 w 1391"/>
                <a:gd name="T49" fmla="*/ 2223 h 2223"/>
                <a:gd name="T50" fmla="*/ 898 w 1391"/>
                <a:gd name="T51" fmla="*/ 2196 h 2223"/>
                <a:gd name="T52" fmla="*/ 1356 w 1391"/>
                <a:gd name="T53" fmla="*/ 1746 h 2223"/>
                <a:gd name="T54" fmla="*/ 1389 w 1391"/>
                <a:gd name="T55" fmla="*/ 1659 h 2223"/>
                <a:gd name="T56" fmla="*/ 1286 w 1391"/>
                <a:gd name="T57" fmla="*/ 1704 h 2223"/>
                <a:gd name="T58" fmla="*/ 866 w 1391"/>
                <a:gd name="T59" fmla="*/ 2118 h 2223"/>
                <a:gd name="T60" fmla="*/ 833 w 1391"/>
                <a:gd name="T61" fmla="*/ 2132 h 2223"/>
                <a:gd name="T62" fmla="*/ 801 w 1391"/>
                <a:gd name="T63" fmla="*/ 2118 h 2223"/>
                <a:gd name="T64" fmla="*/ 379 w 1391"/>
                <a:gd name="T65" fmla="*/ 1713 h 2223"/>
                <a:gd name="T66" fmla="*/ 362 w 1391"/>
                <a:gd name="T67" fmla="*/ 1672 h 2223"/>
                <a:gd name="T68" fmla="*/ 379 w 1391"/>
                <a:gd name="T69" fmla="*/ 1631 h 2223"/>
                <a:gd name="T70" fmla="*/ 423 w 1391"/>
                <a:gd name="T71" fmla="*/ 1587 h 2223"/>
                <a:gd name="T72" fmla="*/ 464 w 1391"/>
                <a:gd name="T73" fmla="*/ 1570 h 2223"/>
                <a:gd name="T74" fmla="*/ 506 w 1391"/>
                <a:gd name="T75" fmla="*/ 1587 h 2223"/>
                <a:gd name="T76" fmla="*/ 714 w 1391"/>
                <a:gd name="T77" fmla="*/ 1780 h 2223"/>
                <a:gd name="T78" fmla="*/ 714 w 1391"/>
                <a:gd name="T79" fmla="*/ 317 h 2223"/>
                <a:gd name="T80" fmla="*/ 81 w 1391"/>
                <a:gd name="T81" fmla="*/ 317 h 2223"/>
                <a:gd name="T82" fmla="*/ 81 w 1391"/>
                <a:gd name="T83" fmla="*/ 79 h 2223"/>
                <a:gd name="T84" fmla="*/ 952 w 1391"/>
                <a:gd name="T85" fmla="*/ 79 h 2223"/>
                <a:gd name="T86" fmla="*/ 952 w 1391"/>
                <a:gd name="T87" fmla="*/ 1780 h 2223"/>
                <a:gd name="T88" fmla="*/ 1160 w 1391"/>
                <a:gd name="T89" fmla="*/ 1578 h 2223"/>
                <a:gd name="T90" fmla="*/ 1202 w 1391"/>
                <a:gd name="T91" fmla="*/ 1561 h 2223"/>
                <a:gd name="T92" fmla="*/ 1242 w 1391"/>
                <a:gd name="T93" fmla="*/ 1578 h 2223"/>
                <a:gd name="T94" fmla="*/ 1286 w 1391"/>
                <a:gd name="T95" fmla="*/ 1622 h 2223"/>
                <a:gd name="T96" fmla="*/ 1303 w 1391"/>
                <a:gd name="T97" fmla="*/ 1663 h 2223"/>
                <a:gd name="T98" fmla="*/ 1286 w 1391"/>
                <a:gd name="T99" fmla="*/ 1704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1" h="2223">
                  <a:moveTo>
                    <a:pt x="1389" y="1659"/>
                  </a:moveTo>
                  <a:cubicBezTo>
                    <a:pt x="1389" y="1659"/>
                    <a:pt x="1389" y="1658"/>
                    <a:pt x="1389" y="1658"/>
                  </a:cubicBezTo>
                  <a:cubicBezTo>
                    <a:pt x="1388" y="1626"/>
                    <a:pt x="1370" y="1595"/>
                    <a:pt x="1356" y="1581"/>
                  </a:cubicBezTo>
                  <a:cubicBezTo>
                    <a:pt x="1286" y="1511"/>
                    <a:pt x="1286" y="1511"/>
                    <a:pt x="1286" y="1511"/>
                  </a:cubicBezTo>
                  <a:cubicBezTo>
                    <a:pt x="1272" y="1498"/>
                    <a:pt x="1245" y="1479"/>
                    <a:pt x="1207" y="1477"/>
                  </a:cubicBezTo>
                  <a:cubicBezTo>
                    <a:pt x="1207" y="1477"/>
                    <a:pt x="1206" y="1477"/>
                    <a:pt x="1206" y="1477"/>
                  </a:cubicBezTo>
                  <a:cubicBezTo>
                    <a:pt x="1166" y="1476"/>
                    <a:pt x="1137" y="1493"/>
                    <a:pt x="1118" y="1512"/>
                  </a:cubicBezTo>
                  <a:cubicBezTo>
                    <a:pt x="1031" y="1593"/>
                    <a:pt x="1031" y="1593"/>
                    <a:pt x="1031" y="1593"/>
                  </a:cubicBezTo>
                  <a:cubicBezTo>
                    <a:pt x="1031" y="0"/>
                    <a:pt x="1031" y="0"/>
                    <a:pt x="1031" y="0"/>
                  </a:cubicBezTo>
                  <a:cubicBezTo>
                    <a:pt x="0" y="0"/>
                    <a:pt x="0" y="0"/>
                    <a:pt x="0" y="0"/>
                  </a:cubicBezTo>
                  <a:cubicBezTo>
                    <a:pt x="0" y="397"/>
                    <a:pt x="0" y="397"/>
                    <a:pt x="0" y="397"/>
                  </a:cubicBezTo>
                  <a:cubicBezTo>
                    <a:pt x="634" y="397"/>
                    <a:pt x="634" y="397"/>
                    <a:pt x="634" y="397"/>
                  </a:cubicBezTo>
                  <a:cubicBezTo>
                    <a:pt x="634" y="1593"/>
                    <a:pt x="634" y="1593"/>
                    <a:pt x="634" y="1593"/>
                  </a:cubicBezTo>
                  <a:cubicBezTo>
                    <a:pt x="548" y="1520"/>
                    <a:pt x="548" y="1520"/>
                    <a:pt x="548" y="1520"/>
                  </a:cubicBezTo>
                  <a:cubicBezTo>
                    <a:pt x="533" y="1505"/>
                    <a:pt x="511" y="1491"/>
                    <a:pt x="481" y="1486"/>
                  </a:cubicBezTo>
                  <a:cubicBezTo>
                    <a:pt x="474" y="1485"/>
                    <a:pt x="467" y="1485"/>
                    <a:pt x="460" y="1485"/>
                  </a:cubicBezTo>
                  <a:cubicBezTo>
                    <a:pt x="459" y="1485"/>
                    <a:pt x="459" y="1485"/>
                    <a:pt x="459" y="1485"/>
                  </a:cubicBezTo>
                  <a:cubicBezTo>
                    <a:pt x="420" y="1487"/>
                    <a:pt x="394" y="1506"/>
                    <a:pt x="380" y="1520"/>
                  </a:cubicBezTo>
                  <a:cubicBezTo>
                    <a:pt x="312" y="1588"/>
                    <a:pt x="312" y="1588"/>
                    <a:pt x="312" y="1588"/>
                  </a:cubicBezTo>
                  <a:cubicBezTo>
                    <a:pt x="312" y="1588"/>
                    <a:pt x="280" y="1617"/>
                    <a:pt x="277" y="1664"/>
                  </a:cubicBezTo>
                  <a:cubicBezTo>
                    <a:pt x="277" y="1665"/>
                    <a:pt x="277" y="1666"/>
                    <a:pt x="277" y="1667"/>
                  </a:cubicBezTo>
                  <a:cubicBezTo>
                    <a:pt x="277" y="1667"/>
                    <a:pt x="277" y="1667"/>
                    <a:pt x="277" y="1667"/>
                  </a:cubicBezTo>
                  <a:cubicBezTo>
                    <a:pt x="276" y="1707"/>
                    <a:pt x="293" y="1737"/>
                    <a:pt x="312" y="1756"/>
                  </a:cubicBezTo>
                  <a:cubicBezTo>
                    <a:pt x="769" y="2196"/>
                    <a:pt x="769" y="2196"/>
                    <a:pt x="769" y="2196"/>
                  </a:cubicBezTo>
                  <a:cubicBezTo>
                    <a:pt x="771" y="2197"/>
                    <a:pt x="793" y="2223"/>
                    <a:pt x="833" y="2223"/>
                  </a:cubicBezTo>
                  <a:cubicBezTo>
                    <a:pt x="871" y="2223"/>
                    <a:pt x="896" y="2198"/>
                    <a:pt x="898" y="2196"/>
                  </a:cubicBezTo>
                  <a:cubicBezTo>
                    <a:pt x="1356" y="1746"/>
                    <a:pt x="1356" y="1746"/>
                    <a:pt x="1356" y="1746"/>
                  </a:cubicBezTo>
                  <a:cubicBezTo>
                    <a:pt x="1374" y="1727"/>
                    <a:pt x="1391" y="1693"/>
                    <a:pt x="1389" y="1659"/>
                  </a:cubicBezTo>
                  <a:close/>
                  <a:moveTo>
                    <a:pt x="1286" y="1704"/>
                  </a:moveTo>
                  <a:cubicBezTo>
                    <a:pt x="1286" y="1704"/>
                    <a:pt x="866" y="2118"/>
                    <a:pt x="866" y="2118"/>
                  </a:cubicBezTo>
                  <a:cubicBezTo>
                    <a:pt x="866" y="2118"/>
                    <a:pt x="853" y="2132"/>
                    <a:pt x="833" y="2132"/>
                  </a:cubicBezTo>
                  <a:cubicBezTo>
                    <a:pt x="812" y="2131"/>
                    <a:pt x="801" y="2118"/>
                    <a:pt x="801" y="2118"/>
                  </a:cubicBezTo>
                  <a:cubicBezTo>
                    <a:pt x="379" y="1713"/>
                    <a:pt x="379" y="1713"/>
                    <a:pt x="379" y="1713"/>
                  </a:cubicBezTo>
                  <a:cubicBezTo>
                    <a:pt x="379" y="1713"/>
                    <a:pt x="362" y="1698"/>
                    <a:pt x="362" y="1672"/>
                  </a:cubicBezTo>
                  <a:cubicBezTo>
                    <a:pt x="362" y="1646"/>
                    <a:pt x="379" y="1631"/>
                    <a:pt x="379" y="1631"/>
                  </a:cubicBezTo>
                  <a:cubicBezTo>
                    <a:pt x="423" y="1587"/>
                    <a:pt x="423" y="1587"/>
                    <a:pt x="423" y="1587"/>
                  </a:cubicBezTo>
                  <a:cubicBezTo>
                    <a:pt x="423" y="1587"/>
                    <a:pt x="438" y="1570"/>
                    <a:pt x="464" y="1570"/>
                  </a:cubicBezTo>
                  <a:cubicBezTo>
                    <a:pt x="490" y="1570"/>
                    <a:pt x="506" y="1587"/>
                    <a:pt x="506" y="1587"/>
                  </a:cubicBezTo>
                  <a:cubicBezTo>
                    <a:pt x="714" y="1780"/>
                    <a:pt x="714" y="1780"/>
                    <a:pt x="714" y="1780"/>
                  </a:cubicBezTo>
                  <a:cubicBezTo>
                    <a:pt x="714" y="317"/>
                    <a:pt x="714" y="317"/>
                    <a:pt x="714" y="317"/>
                  </a:cubicBezTo>
                  <a:cubicBezTo>
                    <a:pt x="81" y="317"/>
                    <a:pt x="81" y="317"/>
                    <a:pt x="81" y="317"/>
                  </a:cubicBezTo>
                  <a:cubicBezTo>
                    <a:pt x="81" y="79"/>
                    <a:pt x="81" y="79"/>
                    <a:pt x="81" y="79"/>
                  </a:cubicBezTo>
                  <a:cubicBezTo>
                    <a:pt x="952" y="79"/>
                    <a:pt x="952" y="79"/>
                    <a:pt x="952" y="79"/>
                  </a:cubicBezTo>
                  <a:cubicBezTo>
                    <a:pt x="952" y="1780"/>
                    <a:pt x="952" y="1780"/>
                    <a:pt x="952" y="1780"/>
                  </a:cubicBezTo>
                  <a:cubicBezTo>
                    <a:pt x="1160" y="1578"/>
                    <a:pt x="1160" y="1578"/>
                    <a:pt x="1160" y="1578"/>
                  </a:cubicBezTo>
                  <a:cubicBezTo>
                    <a:pt x="1160" y="1578"/>
                    <a:pt x="1176" y="1561"/>
                    <a:pt x="1202" y="1561"/>
                  </a:cubicBezTo>
                  <a:cubicBezTo>
                    <a:pt x="1226" y="1561"/>
                    <a:pt x="1242" y="1578"/>
                    <a:pt x="1242" y="1578"/>
                  </a:cubicBezTo>
                  <a:cubicBezTo>
                    <a:pt x="1286" y="1622"/>
                    <a:pt x="1286" y="1622"/>
                    <a:pt x="1286" y="1622"/>
                  </a:cubicBezTo>
                  <a:cubicBezTo>
                    <a:pt x="1286" y="1622"/>
                    <a:pt x="1304" y="1638"/>
                    <a:pt x="1303" y="1663"/>
                  </a:cubicBezTo>
                  <a:cubicBezTo>
                    <a:pt x="1304" y="1689"/>
                    <a:pt x="1286" y="1704"/>
                    <a:pt x="1286" y="17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6" name="Footer Placeholder 3">
            <a:extLst>
              <a:ext uri="{FF2B5EF4-FFF2-40B4-BE49-F238E27FC236}">
                <a16:creationId xmlns:a16="http://schemas.microsoft.com/office/drawing/2014/main" id="{48A33EC8-1966-BCA2-A329-5120B9D87A35}"/>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47" name="Date Placeholder 10">
            <a:extLst>
              <a:ext uri="{FF2B5EF4-FFF2-40B4-BE49-F238E27FC236}">
                <a16:creationId xmlns:a16="http://schemas.microsoft.com/office/drawing/2014/main" id="{45295B68-322C-0C5B-C67E-D40F98188360}"/>
              </a:ext>
            </a:extLst>
          </p:cNvPr>
          <p:cNvSpPr txBox="1">
            <a:spLocks/>
          </p:cNvSpPr>
          <p:nvPr/>
        </p:nvSpPr>
        <p:spPr>
          <a:xfrm>
            <a:off x="8363795" y="6262688"/>
            <a:ext cx="3240000" cy="594000"/>
          </a:xfrm>
          <a:prstGeom prst="rect">
            <a:avLst/>
          </a:prstGeom>
        </p:spPr>
        <p:txBody>
          <a:bodyPr vert="horz" lIns="0" tIns="0" rIns="0" bIns="0" rtlCol="0" anchor="ctr"/>
          <a:lstStyle>
            <a:defPPr>
              <a:defRPr lang="sr-Latn-R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1000" b="0" i="0" u="none" strike="noStrike" kern="1200" cap="none" spc="0" normalizeH="0" baseline="0" noProof="0">
                <a:ln>
                  <a:noFill/>
                </a:ln>
                <a:solidFill>
                  <a:srgbClr val="000000"/>
                </a:solidFill>
                <a:effectLst/>
                <a:uLnTx/>
                <a:uFillTx/>
                <a:latin typeface="Arial"/>
                <a:ea typeface="+mn-ea"/>
                <a:cs typeface="+mn-cs"/>
              </a:rPr>
              <a:t>Vertikalna ograničenja | Marija Zrno Prošić</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Slide Number Placeholder 4">
            <a:extLst>
              <a:ext uri="{FF2B5EF4-FFF2-40B4-BE49-F238E27FC236}">
                <a16:creationId xmlns:a16="http://schemas.microsoft.com/office/drawing/2014/main" id="{D9503C9C-DA67-8D03-C3A8-8275F9BF57D2}"/>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260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47D4B92-6216-C43D-A7B6-80ACB1454672}"/>
              </a:ext>
            </a:extLst>
          </p:cNvPr>
          <p:cNvSpPr txBox="1"/>
          <p:nvPr/>
        </p:nvSpPr>
        <p:spPr>
          <a:xfrm>
            <a:off x="593725" y="1264353"/>
            <a:ext cx="2962275" cy="3477875"/>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effectLst/>
                <a:uLnTx/>
                <a:uFillTx/>
                <a:latin typeface="Arial"/>
                <a:ea typeface="+mn-ea"/>
                <a:cs typeface="+mn-cs"/>
              </a:rPr>
              <a:t>Kupac obvezuje dobavljača da prodaje proizvode samo/većinom njemu : </a:t>
            </a:r>
          </a:p>
          <a:p>
            <a:pPr marL="0" marR="0" lvl="0" indent="0" algn="l" defTabSz="457200" rtl="0" eaLnBrk="1" fontAlgn="auto" latinLnBrk="0" hangingPunct="1">
              <a:lnSpc>
                <a:spcPct val="100000"/>
              </a:lnSpc>
              <a:spcBef>
                <a:spcPts val="0"/>
              </a:spcBef>
              <a:spcAft>
                <a:spcPts val="0"/>
              </a:spcAft>
              <a:buClrTx/>
              <a:buSzTx/>
              <a:buFontTx/>
              <a:buNone/>
              <a:tabLst/>
              <a:defRPr/>
            </a:pPr>
            <a:endParaRPr lang="hr-HR" sz="2000" dirty="0">
              <a:latin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Nametanje </a:t>
            </a:r>
            <a:r>
              <a:rPr kumimoji="0" lang="en-US" sz="2000" b="0" i="0" u="none" strike="noStrike" kern="1200" cap="none" spc="0" normalizeH="0" baseline="0" noProof="0" dirty="0" err="1">
                <a:ln>
                  <a:noFill/>
                </a:ln>
                <a:effectLst/>
                <a:uLnTx/>
                <a:uFillTx/>
                <a:latin typeface="Arial"/>
                <a:ea typeface="+mn-ea"/>
                <a:cs typeface="+mn-cs"/>
              </a:rPr>
              <a:t>određene</a:t>
            </a:r>
            <a:r>
              <a:rPr kumimoji="0" lang="en-US" sz="2000" b="0" i="0" u="none" strike="noStrike" kern="1200" cap="none" spc="0" normalizeH="0" baseline="0" noProof="0" dirty="0">
                <a:ln>
                  <a:noFill/>
                </a:ln>
                <a:effectLst/>
                <a:uLnTx/>
                <a:uFillTx/>
                <a:latin typeface="Arial"/>
                <a:ea typeface="+mn-ea"/>
                <a:cs typeface="+mn-cs"/>
              </a:rPr>
              <a:t> </a:t>
            </a:r>
            <a:r>
              <a:rPr kumimoji="0" lang="en-US" sz="2000" b="0" i="0" u="none" strike="noStrike" kern="1200" cap="none" spc="0" normalizeH="0" baseline="0" noProof="0" dirty="0" err="1">
                <a:ln>
                  <a:noFill/>
                </a:ln>
                <a:effectLst/>
                <a:uLnTx/>
                <a:uFillTx/>
                <a:latin typeface="Arial"/>
                <a:ea typeface="+mn-ea"/>
                <a:cs typeface="+mn-cs"/>
              </a:rPr>
              <a:t>količine</a:t>
            </a:r>
            <a:r>
              <a:rPr kumimoji="0" lang="en-US" sz="2000" b="0" i="0" u="none" strike="noStrike" kern="1200" cap="none" spc="0" normalizeH="0" baseline="0" noProof="0" dirty="0">
                <a:ln>
                  <a:noFill/>
                </a:ln>
                <a:effectLst/>
                <a:uLnTx/>
                <a:uFillTx/>
                <a:latin typeface="Arial"/>
                <a:ea typeface="+mn-ea"/>
                <a:cs typeface="+mn-cs"/>
              </a:rPr>
              <a:t> </a:t>
            </a:r>
            <a:endParaRPr kumimoji="0" lang="hr-HR" sz="2000" b="0" i="0" u="none" strike="noStrike" kern="1200" cap="none" spc="0" normalizeH="0" baseline="0" noProof="0" dirty="0">
              <a:ln>
                <a:noFill/>
              </a:ln>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effectLst/>
                <a:uLnTx/>
                <a:uFillTx/>
                <a:latin typeface="Arial"/>
                <a:ea typeface="+mn-ea"/>
                <a:cs typeface="+mn-cs"/>
              </a:rPr>
              <a:t>Motiviranost</a:t>
            </a:r>
            <a:r>
              <a:rPr kumimoji="0" lang="en-US" sz="2000" b="0" i="0" u="none" strike="noStrike" kern="1200" cap="none" spc="0" normalizeH="0" baseline="0" noProof="0" dirty="0">
                <a:ln>
                  <a:noFill/>
                </a:ln>
                <a:effectLst/>
                <a:uLnTx/>
                <a:uFillTx/>
                <a:latin typeface="Arial"/>
                <a:ea typeface="+mn-ea"/>
                <a:cs typeface="+mn-cs"/>
              </a:rPr>
              <a:t> </a:t>
            </a:r>
            <a:r>
              <a:rPr kumimoji="0" lang="en-US" sz="2000" b="0" i="0" u="none" strike="noStrike" kern="1200" cap="none" spc="0" normalizeH="0" baseline="0" noProof="0" dirty="0" err="1">
                <a:ln>
                  <a:noFill/>
                </a:ln>
                <a:effectLst/>
                <a:uLnTx/>
                <a:uFillTx/>
                <a:latin typeface="Arial"/>
                <a:ea typeface="+mn-ea"/>
                <a:cs typeface="+mn-cs"/>
              </a:rPr>
              <a:t>poticajima</a:t>
            </a:r>
            <a:endParaRPr kumimoji="0" lang="en-US" sz="2000" b="0" i="0" u="none" strike="noStrike" kern="1200" cap="none" spc="0" normalizeH="0" baseline="0" noProof="0" dirty="0">
              <a:ln>
                <a:noFill/>
              </a:ln>
              <a:effectLst/>
              <a:uLnTx/>
              <a:uFillTx/>
              <a:latin typeface="Arial"/>
              <a:ea typeface="+mn-ea"/>
              <a:cs typeface="+mn-cs"/>
            </a:endParaRPr>
          </a:p>
          <a:p>
            <a:endParaRPr lang="en-US" sz="2000" dirty="0"/>
          </a:p>
        </p:txBody>
      </p:sp>
      <p:sp>
        <p:nvSpPr>
          <p:cNvPr id="9" name="Arrow: Right 6">
            <a:extLst>
              <a:ext uri="{FF2B5EF4-FFF2-40B4-BE49-F238E27FC236}">
                <a16:creationId xmlns:a16="http://schemas.microsoft.com/office/drawing/2014/main" id="{F3ADE84A-4119-1EEC-6348-4E30AEC4ACF6}"/>
              </a:ext>
            </a:extLst>
          </p:cNvPr>
          <p:cNvSpPr/>
          <p:nvPr/>
        </p:nvSpPr>
        <p:spPr bwMode="auto">
          <a:xfrm>
            <a:off x="3648152" y="2751669"/>
            <a:ext cx="599956" cy="435721"/>
          </a:xfrm>
          <a:prstGeom prst="rightArrow">
            <a:avLst/>
          </a:prstGeom>
          <a:solidFill>
            <a:srgbClr val="3D757F"/>
          </a:solidFill>
          <a:ln>
            <a:noFill/>
          </a:ln>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973B08CF-5DDB-74FE-0B2C-FD6B4C560AFC}"/>
              </a:ext>
            </a:extLst>
          </p:cNvPr>
          <p:cNvSpPr txBox="1"/>
          <p:nvPr/>
        </p:nvSpPr>
        <p:spPr>
          <a:xfrm>
            <a:off x="4337595" y="1264353"/>
            <a:ext cx="2962275" cy="3477875"/>
          </a:xfrm>
          <a:prstGeom prst="rect">
            <a:avLst/>
          </a:prstGeom>
          <a:solidFill>
            <a:srgbClr val="0D535F">
              <a:alpha val="20000"/>
            </a:srgb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effectLst/>
                <a:uLnTx/>
                <a:uFillTx/>
                <a:latin typeface="Arial"/>
                <a:ea typeface="+mn-ea"/>
                <a:cs typeface="+mn-cs"/>
              </a:rPr>
              <a:t>Olakotne okolnosti: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2000" b="1" i="0" u="none" strike="noStrike" kern="1200" cap="none" spc="0" normalizeH="0" baseline="0" noProof="0" dirty="0">
              <a:ln>
                <a:noFill/>
              </a:ln>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Obveza </a:t>
            </a:r>
            <a:r>
              <a:rPr kumimoji="0" lang="en-US" sz="2000" b="0" i="0" u="none" strike="noStrike" kern="1200" cap="none" spc="0" normalizeH="0" baseline="0" noProof="0" dirty="0" err="1">
                <a:ln>
                  <a:noFill/>
                </a:ln>
                <a:effectLst/>
                <a:uLnTx/>
                <a:uFillTx/>
                <a:latin typeface="Arial"/>
                <a:ea typeface="+mn-ea"/>
                <a:cs typeface="+mn-cs"/>
              </a:rPr>
              <a:t>nametnuta</a:t>
            </a:r>
            <a:r>
              <a:rPr kumimoji="0" lang="en-US" sz="2000" b="0" i="0" u="none" strike="noStrike" kern="1200" cap="none" spc="0" normalizeH="0" baseline="0" noProof="0" dirty="0">
                <a:ln>
                  <a:noFill/>
                </a:ln>
                <a:effectLst/>
                <a:uLnTx/>
                <a:uFillTx/>
                <a:latin typeface="Arial"/>
                <a:ea typeface="+mn-ea"/>
                <a:cs typeface="+mn-cs"/>
              </a:rPr>
              <a:t> </a:t>
            </a:r>
            <a:r>
              <a:rPr kumimoji="0" lang="en-US" sz="2000" b="0" i="0" u="none" strike="noStrike" kern="1200" cap="none" spc="0" normalizeH="0" baseline="0" noProof="0" dirty="0" err="1">
                <a:ln>
                  <a:noFill/>
                </a:ln>
                <a:effectLst/>
                <a:uLnTx/>
                <a:uFillTx/>
                <a:latin typeface="Arial"/>
                <a:ea typeface="+mn-ea"/>
                <a:cs typeface="+mn-cs"/>
              </a:rPr>
              <a:t>zbog</a:t>
            </a:r>
            <a:r>
              <a:rPr kumimoji="0" lang="en-US" sz="2000" b="0" i="0" u="none" strike="noStrike" kern="1200" cap="none" spc="0" normalizeH="0" baseline="0" noProof="0" dirty="0">
                <a:ln>
                  <a:noFill/>
                </a:ln>
                <a:effectLst/>
                <a:uLnTx/>
                <a:uFillTx/>
                <a:latin typeface="Arial"/>
                <a:ea typeface="+mn-ea"/>
                <a:cs typeface="+mn-cs"/>
              </a:rPr>
              <a:t> </a:t>
            </a:r>
            <a:r>
              <a:rPr kumimoji="0" lang="en-US" sz="2000" b="0" i="0" u="none" strike="noStrike" kern="1200" cap="none" spc="0" normalizeH="0" baseline="0" noProof="0" dirty="0" err="1">
                <a:ln>
                  <a:noFill/>
                </a:ln>
                <a:effectLst/>
                <a:uLnTx/>
                <a:uFillTx/>
                <a:latin typeface="Arial"/>
                <a:ea typeface="+mn-ea"/>
                <a:cs typeface="+mn-cs"/>
              </a:rPr>
              <a:t>amortizacije</a:t>
            </a:r>
            <a:r>
              <a:rPr kumimoji="0" lang="en-US" sz="2000" b="0" i="0" u="none" strike="noStrike" kern="1200" cap="none" spc="0" normalizeH="0" baseline="0" noProof="0" dirty="0">
                <a:ln>
                  <a:noFill/>
                </a:ln>
                <a:effectLst/>
                <a:uLnTx/>
                <a:uFillTx/>
                <a:latin typeface="Arial"/>
                <a:ea typeface="+mn-ea"/>
                <a:cs typeface="+mn-cs"/>
              </a:rPr>
              <a:t> </a:t>
            </a:r>
            <a:r>
              <a:rPr kumimoji="0" lang="en-US" sz="2000" b="0" i="0" u="none" strike="noStrike" kern="1200" cap="none" spc="0" normalizeH="0" baseline="0" noProof="0" dirty="0" err="1">
                <a:ln>
                  <a:noFill/>
                </a:ln>
                <a:effectLst/>
                <a:uLnTx/>
                <a:uFillTx/>
                <a:latin typeface="Arial"/>
                <a:ea typeface="+mn-ea"/>
                <a:cs typeface="+mn-cs"/>
              </a:rPr>
              <a:t>velikih</a:t>
            </a:r>
            <a:r>
              <a:rPr kumimoji="0" lang="en-US" sz="2000" b="0" i="0" u="none" strike="noStrike" kern="1200" cap="none" spc="0" normalizeH="0" baseline="0" noProof="0" dirty="0">
                <a:ln>
                  <a:noFill/>
                </a:ln>
                <a:effectLst/>
                <a:uLnTx/>
                <a:uFillTx/>
                <a:latin typeface="Arial"/>
                <a:ea typeface="+mn-ea"/>
                <a:cs typeface="+mn-cs"/>
              </a:rPr>
              <a:t> </a:t>
            </a:r>
            <a:r>
              <a:rPr kumimoji="0" lang="en-US" sz="2000" b="0" i="0" u="none" strike="noStrike" kern="1200" cap="none" spc="0" normalizeH="0" baseline="0" noProof="0" dirty="0" err="1">
                <a:ln>
                  <a:noFill/>
                </a:ln>
                <a:effectLst/>
                <a:uLnTx/>
                <a:uFillTx/>
                <a:latin typeface="Arial"/>
                <a:ea typeface="+mn-ea"/>
                <a:cs typeface="+mn-cs"/>
              </a:rPr>
              <a:t>ulaganja</a:t>
            </a:r>
            <a:endParaRPr kumimoji="0" lang="hr-HR" sz="2000" b="0" i="0" u="none" strike="noStrike" kern="1200" cap="none" spc="0" normalizeH="0" baseline="0" noProof="0" dirty="0">
              <a:ln>
                <a:noFill/>
              </a:ln>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2000" dirty="0">
              <a:latin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r-HR" sz="2000" b="0" i="0" u="none" strike="noStrike" kern="1200" cap="none" spc="0" normalizeH="0" baseline="0" noProof="0" dirty="0">
              <a:ln>
                <a:noFill/>
              </a:ln>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2000" dirty="0">
              <a:latin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2000" dirty="0">
              <a:latin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2000" dirty="0">
              <a:latin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p:txBody>
      </p:sp>
      <p:sp>
        <p:nvSpPr>
          <p:cNvPr id="11" name="Arrow: Right 6">
            <a:extLst>
              <a:ext uri="{FF2B5EF4-FFF2-40B4-BE49-F238E27FC236}">
                <a16:creationId xmlns:a16="http://schemas.microsoft.com/office/drawing/2014/main" id="{91DB30FD-619A-94C5-1DA9-576BAC4D8EFC}"/>
              </a:ext>
            </a:extLst>
          </p:cNvPr>
          <p:cNvSpPr/>
          <p:nvPr/>
        </p:nvSpPr>
        <p:spPr bwMode="auto">
          <a:xfrm>
            <a:off x="7393400" y="2750459"/>
            <a:ext cx="599956" cy="435721"/>
          </a:xfrm>
          <a:prstGeom prst="rightArrow">
            <a:avLst/>
          </a:prstGeom>
          <a:solidFill>
            <a:srgbClr val="3D757F"/>
          </a:solidFill>
          <a:ln>
            <a:noFill/>
          </a:ln>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69B468DE-0238-90BA-1481-665EB5566488}"/>
              </a:ext>
            </a:extLst>
          </p:cNvPr>
          <p:cNvSpPr txBox="1"/>
          <p:nvPr/>
        </p:nvSpPr>
        <p:spPr>
          <a:xfrm>
            <a:off x="8081465" y="1278531"/>
            <a:ext cx="3282642" cy="5016758"/>
          </a:xfrm>
          <a:prstGeom prst="rect">
            <a:avLst/>
          </a:prstGeom>
          <a:solidFill>
            <a:srgbClr val="0D535F">
              <a:alpha val="40000"/>
            </a:srgb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effectLst/>
                <a:uLnTx/>
                <a:uFillTx/>
                <a:latin typeface="Arial"/>
                <a:ea typeface="+mn-ea"/>
                <a:cs typeface="+mn-cs"/>
              </a:rPr>
              <a:t>Otegotne okolnosti:</a:t>
            </a:r>
            <a:endParaRPr lang="hr-HR" sz="2000" dirty="0">
              <a:latin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2000" b="0" i="0" u="none" strike="noStrike" kern="1200" cap="none" spc="0" normalizeH="0" baseline="0" noProof="0" dirty="0">
                <a:ln>
                  <a:noFill/>
                </a:ln>
                <a:effectLst/>
                <a:uLnTx/>
                <a:uFillTx/>
                <a:latin typeface="Arial"/>
                <a:ea typeface="+mn-ea"/>
                <a:cs typeface="+mn-cs"/>
              </a:rPr>
              <a:t>Kupac je dominantan na tržištu opskrbe potrošača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2000" b="0" i="0" u="none" strike="noStrike" kern="1200" cap="none" spc="0" normalizeH="0" baseline="0" noProof="0" dirty="0">
                <a:ln>
                  <a:noFill/>
                </a:ln>
                <a:effectLst/>
                <a:uLnTx/>
                <a:uFillTx/>
                <a:latin typeface="Arial"/>
                <a:ea typeface="+mn-ea"/>
                <a:cs typeface="+mn-cs"/>
              </a:rPr>
              <a:t>Kupac nema veliku konkurenciju na tržištu nabave proizvoda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2000" b="0" i="0" u="none" strike="noStrike" kern="1200" cap="none" spc="0" normalizeH="0" baseline="0" noProof="0" dirty="0">
                <a:ln>
                  <a:noFill/>
                </a:ln>
                <a:effectLst/>
                <a:uLnTx/>
                <a:uFillTx/>
                <a:latin typeface="Arial"/>
                <a:ea typeface="+mn-ea"/>
                <a:cs typeface="+mn-cs"/>
              </a:rPr>
              <a:t>Dugo trajanje ugovorne obveze (&gt; 5 godina)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2000" b="0" i="0" u="none" strike="noStrike" kern="1200" cap="none" spc="0" normalizeH="0" baseline="0" noProof="0" dirty="0">
                <a:ln>
                  <a:noFill/>
                </a:ln>
                <a:effectLst/>
                <a:uLnTx/>
                <a:uFillTx/>
                <a:latin typeface="Arial"/>
                <a:ea typeface="+mn-ea"/>
                <a:cs typeface="+mn-cs"/>
              </a:rPr>
              <a:t>Dobavljač kojem je obveza nametnuta ne može lako prijeći na druge kupce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2000" b="0" i="0" u="none" strike="noStrike" kern="1200" cap="none" spc="0" normalizeH="0" baseline="0" noProof="0" dirty="0">
                <a:ln>
                  <a:noFill/>
                </a:ln>
                <a:effectLst/>
                <a:uLnTx/>
                <a:uFillTx/>
                <a:latin typeface="Arial"/>
                <a:ea typeface="+mn-ea"/>
                <a:cs typeface="+mn-cs"/>
              </a:rPr>
              <a:t>Riječ je o obvezi prodaje gotovih proizvoda</a:t>
            </a:r>
            <a:endParaRPr lang="hr-HR" sz="2000" dirty="0"/>
          </a:p>
        </p:txBody>
      </p:sp>
      <p:sp>
        <p:nvSpPr>
          <p:cNvPr id="2" name="Text Placeholder 1">
            <a:extLst>
              <a:ext uri="{FF2B5EF4-FFF2-40B4-BE49-F238E27FC236}">
                <a16:creationId xmlns:a16="http://schemas.microsoft.com/office/drawing/2014/main" id="{0163DCA3-AB86-4F33-B8F9-3B9B1F725865}"/>
              </a:ext>
            </a:extLst>
          </p:cNvPr>
          <p:cNvSpPr>
            <a:spLocks noGrp="1"/>
          </p:cNvSpPr>
          <p:nvPr>
            <p:ph type="body" sz="quarter" idx="4294967295"/>
          </p:nvPr>
        </p:nvSpPr>
        <p:spPr>
          <a:xfrm>
            <a:off x="576000" y="564087"/>
            <a:ext cx="11040000" cy="720000"/>
          </a:xfrm>
        </p:spPr>
        <p:txBody>
          <a:bodyPr anchor="ctr"/>
          <a:lstStyle/>
          <a:p>
            <a:pPr marL="0" indent="0">
              <a:buNone/>
            </a:pPr>
            <a:r>
              <a:rPr kumimoji="0" lang="hr-HR" sz="2800" i="0" u="none" strike="noStrike" kern="1200" cap="none" spc="0" normalizeH="0" baseline="0" noProof="0" dirty="0">
                <a:ln>
                  <a:noFill/>
                </a:ln>
                <a:solidFill>
                  <a:prstClr val="black"/>
                </a:solidFill>
                <a:effectLst/>
                <a:uLnTx/>
                <a:uFillTx/>
                <a:latin typeface="Arial" pitchFamily="34" charset="0"/>
                <a:cs typeface="Arial" pitchFamily="34" charset="0"/>
              </a:rPr>
              <a:t>Isključiva opskrba („</a:t>
            </a:r>
            <a:r>
              <a:rPr kumimoji="0" lang="hr-HR" sz="2800" i="0" u="none" strike="noStrike" kern="1200" cap="none" spc="0" normalizeH="0" baseline="0" noProof="0" dirty="0" err="1">
                <a:ln>
                  <a:noFill/>
                </a:ln>
                <a:solidFill>
                  <a:prstClr val="black"/>
                </a:solidFill>
                <a:effectLst/>
                <a:uLnTx/>
                <a:uFillTx/>
                <a:latin typeface="Arial" pitchFamily="34" charset="0"/>
                <a:cs typeface="Arial" pitchFamily="34" charset="0"/>
              </a:rPr>
              <a:t>exclusive</a:t>
            </a:r>
            <a:r>
              <a:rPr kumimoji="0" lang="hr-HR" sz="2800" i="0" u="none" strike="noStrike" kern="1200" cap="none" spc="0" normalizeH="0" baseline="0" noProof="0" dirty="0">
                <a:ln>
                  <a:noFill/>
                </a:ln>
                <a:solidFill>
                  <a:prstClr val="black"/>
                </a:solidFill>
                <a:effectLst/>
                <a:uLnTx/>
                <a:uFillTx/>
                <a:latin typeface="Arial" pitchFamily="34" charset="0"/>
                <a:cs typeface="Arial" pitchFamily="34" charset="0"/>
              </a:rPr>
              <a:t> </a:t>
            </a:r>
            <a:r>
              <a:rPr kumimoji="0" lang="hr-HR" sz="2800" i="0" u="none" strike="noStrike" kern="1200" cap="none" spc="0" normalizeH="0" baseline="0" noProof="0" dirty="0" err="1">
                <a:ln>
                  <a:noFill/>
                </a:ln>
                <a:solidFill>
                  <a:prstClr val="black"/>
                </a:solidFill>
                <a:effectLst/>
                <a:uLnTx/>
                <a:uFillTx/>
                <a:latin typeface="Arial" pitchFamily="34" charset="0"/>
                <a:cs typeface="Arial" pitchFamily="34" charset="0"/>
              </a:rPr>
              <a:t>supply</a:t>
            </a:r>
            <a:r>
              <a:rPr kumimoji="0" lang="hr-HR" sz="2800" i="0" u="none" strike="noStrike" kern="1200" cap="none" spc="0" normalizeH="0" baseline="0" noProof="0" dirty="0">
                <a:ln>
                  <a:noFill/>
                </a:ln>
                <a:solidFill>
                  <a:prstClr val="black"/>
                </a:solidFill>
                <a:effectLst/>
                <a:uLnTx/>
                <a:uFillTx/>
                <a:latin typeface="Arial" pitchFamily="34" charset="0"/>
                <a:cs typeface="Arial" pitchFamily="34" charset="0"/>
              </a:rPr>
              <a:t>“)</a:t>
            </a:r>
            <a:endParaRPr lang="hr-HR" sz="2800" dirty="0"/>
          </a:p>
        </p:txBody>
      </p:sp>
      <p:sp>
        <p:nvSpPr>
          <p:cNvPr id="6" name="Footer Placeholder 3">
            <a:extLst>
              <a:ext uri="{FF2B5EF4-FFF2-40B4-BE49-F238E27FC236}">
                <a16:creationId xmlns:a16="http://schemas.microsoft.com/office/drawing/2014/main" id="{414052A7-26DB-F760-6107-335070298AD3}"/>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15" name="Date Placeholder 9">
            <a:extLst>
              <a:ext uri="{FF2B5EF4-FFF2-40B4-BE49-F238E27FC236}">
                <a16:creationId xmlns:a16="http://schemas.microsoft.com/office/drawing/2014/main" id="{3611D736-D0A6-1EC2-80D8-99EB1BAE1F1E}"/>
              </a:ext>
            </a:extLst>
          </p:cNvPr>
          <p:cNvSpPr txBox="1">
            <a:spLocks/>
          </p:cNvSpPr>
          <p:nvPr/>
        </p:nvSpPr>
        <p:spPr>
          <a:xfrm>
            <a:off x="8363795" y="6262688"/>
            <a:ext cx="3240000" cy="594000"/>
          </a:xfrm>
          <a:prstGeom prst="rect">
            <a:avLst/>
          </a:prstGeom>
        </p:spPr>
        <p:txBody>
          <a:bodyPr vert="horz" lIns="0" tIns="0" rIns="0" bIns="0" rtlCol="0" anchor="ctr"/>
          <a:lstStyle>
            <a:defPPr>
              <a:defRPr lang="sr-Latn-R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1000" b="0" i="0" u="none" strike="noStrike" kern="1200" cap="none" spc="0" normalizeH="0" baseline="0" noProof="0" dirty="0">
                <a:ln>
                  <a:noFill/>
                </a:ln>
                <a:solidFill>
                  <a:prstClr val="black"/>
                </a:solidFill>
                <a:effectLst/>
                <a:uLnTx/>
                <a:uFillTx/>
                <a:latin typeface="Arial"/>
                <a:ea typeface="+mn-ea"/>
                <a:cs typeface="+mn-cs"/>
              </a:rPr>
              <a:t>Vertikalna ograničenja | Marija Zrno Prošić</a:t>
            </a: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Slide Number Placeholder 4">
            <a:extLst>
              <a:ext uri="{FF2B5EF4-FFF2-40B4-BE49-F238E27FC236}">
                <a16:creationId xmlns:a16="http://schemas.microsoft.com/office/drawing/2014/main" id="{79CD0DA4-08BF-2B27-6D5C-EDB36C26BFC6}"/>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1438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el 5">
            <a:extLst>
              <a:ext uri="{FF2B5EF4-FFF2-40B4-BE49-F238E27FC236}">
                <a16:creationId xmlns:a16="http://schemas.microsoft.com/office/drawing/2014/main" id="{356C18C4-1A1E-6CE4-F7FF-84D690E63E0B}"/>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rgbClr val="000000"/>
                </a:solidFill>
                <a:effectLst/>
                <a:uLnTx/>
                <a:uFillTx/>
                <a:latin typeface="Arial"/>
                <a:ea typeface="+mj-ea"/>
                <a:cs typeface="+mj-cs"/>
              </a:rPr>
              <a:t>Isključiva opskrba („</a:t>
            </a:r>
            <a:r>
              <a:rPr kumimoji="0" lang="hr-HR" sz="2800" i="0" u="none" strike="noStrike" kern="1200" cap="none" spc="0" normalizeH="0" baseline="0" noProof="0" dirty="0" err="1">
                <a:ln>
                  <a:noFill/>
                </a:ln>
                <a:solidFill>
                  <a:srgbClr val="000000"/>
                </a:solidFill>
                <a:effectLst/>
                <a:uLnTx/>
                <a:uFillTx/>
                <a:latin typeface="Arial"/>
                <a:ea typeface="+mj-ea"/>
                <a:cs typeface="+mj-cs"/>
              </a:rPr>
              <a:t>exclusive</a:t>
            </a:r>
            <a:r>
              <a:rPr kumimoji="0" lang="hr-HR" sz="2800" i="0" u="none" strike="noStrike" kern="1200" cap="none" spc="0" normalizeH="0" baseline="0" noProof="0" dirty="0">
                <a:ln>
                  <a:noFill/>
                </a:ln>
                <a:solidFill>
                  <a:srgbClr val="000000"/>
                </a:solidFill>
                <a:effectLst/>
                <a:uLnTx/>
                <a:uFillTx/>
                <a:latin typeface="Arial"/>
                <a:ea typeface="+mj-ea"/>
                <a:cs typeface="+mj-cs"/>
              </a:rPr>
              <a:t> </a:t>
            </a:r>
            <a:r>
              <a:rPr kumimoji="0" lang="hr-HR" sz="2800" i="0" u="none" strike="noStrike" kern="1200" cap="none" spc="0" normalizeH="0" baseline="0" noProof="0" dirty="0" err="1">
                <a:ln>
                  <a:noFill/>
                </a:ln>
                <a:solidFill>
                  <a:srgbClr val="000000"/>
                </a:solidFill>
                <a:effectLst/>
                <a:uLnTx/>
                <a:uFillTx/>
                <a:latin typeface="Arial"/>
                <a:ea typeface="+mj-ea"/>
                <a:cs typeface="+mj-cs"/>
              </a:rPr>
              <a:t>supply</a:t>
            </a:r>
            <a:r>
              <a:rPr kumimoji="0" lang="hr-HR" sz="2800" i="0" u="none" strike="noStrike" kern="1200" cap="none" spc="0" normalizeH="0" baseline="0" noProof="0" dirty="0">
                <a:ln>
                  <a:noFill/>
                </a:ln>
                <a:solidFill>
                  <a:srgbClr val="000000"/>
                </a:solidFill>
                <a:effectLst/>
                <a:uLnTx/>
                <a:uFillTx/>
                <a:latin typeface="Arial"/>
                <a:ea typeface="+mj-ea"/>
                <a:cs typeface="+mj-cs"/>
              </a:rPr>
              <a:t>“)</a:t>
            </a:r>
            <a:endParaRPr kumimoji="0" lang="en-GB" sz="2800" i="0" u="none" strike="noStrike" kern="1200" cap="none" spc="0" normalizeH="0" baseline="0" noProof="0" dirty="0">
              <a:ln>
                <a:noFill/>
              </a:ln>
              <a:solidFill>
                <a:srgbClr val="000000"/>
              </a:solidFill>
              <a:effectLst/>
              <a:uLnTx/>
              <a:uFillTx/>
              <a:latin typeface="Arial"/>
              <a:ea typeface="+mj-ea"/>
              <a:cs typeface="+mj-cs"/>
            </a:endParaRPr>
          </a:p>
        </p:txBody>
      </p:sp>
      <p:grpSp>
        <p:nvGrpSpPr>
          <p:cNvPr id="2" name="Group 4">
            <a:extLst>
              <a:ext uri="{FF2B5EF4-FFF2-40B4-BE49-F238E27FC236}">
                <a16:creationId xmlns:a16="http://schemas.microsoft.com/office/drawing/2014/main" id="{8A1A9B9D-AE3E-8049-52F2-ECF115906F29}"/>
              </a:ext>
            </a:extLst>
          </p:cNvPr>
          <p:cNvGrpSpPr>
            <a:grpSpLocks noChangeAspect="1"/>
          </p:cNvGrpSpPr>
          <p:nvPr/>
        </p:nvGrpSpPr>
        <p:grpSpPr bwMode="auto">
          <a:xfrm>
            <a:off x="7345842" y="1"/>
            <a:ext cx="4848223" cy="6857999"/>
            <a:chOff x="786" y="18"/>
            <a:chExt cx="3054" cy="4320"/>
          </a:xfrm>
          <a:solidFill>
            <a:srgbClr val="E7EEEF"/>
          </a:solidFill>
        </p:grpSpPr>
        <p:sp>
          <p:nvSpPr>
            <p:cNvPr id="4" name="Freeform 5">
              <a:extLst>
                <a:ext uri="{FF2B5EF4-FFF2-40B4-BE49-F238E27FC236}">
                  <a16:creationId xmlns:a16="http://schemas.microsoft.com/office/drawing/2014/main" id="{9C7D2D13-E790-3594-6C2F-F8FE056C6783}"/>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6">
              <a:extLst>
                <a:ext uri="{FF2B5EF4-FFF2-40B4-BE49-F238E27FC236}">
                  <a16:creationId xmlns:a16="http://schemas.microsoft.com/office/drawing/2014/main" id="{8611101C-580E-DACD-06E6-EAC15E802A47}"/>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Footer Placeholder 3">
            <a:extLst>
              <a:ext uri="{FF2B5EF4-FFF2-40B4-BE49-F238E27FC236}">
                <a16:creationId xmlns:a16="http://schemas.microsoft.com/office/drawing/2014/main" id="{B6CE3769-3F08-3CEA-F66C-3394DD003D48}"/>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9" name="TextBox 8">
            <a:extLst>
              <a:ext uri="{FF2B5EF4-FFF2-40B4-BE49-F238E27FC236}">
                <a16:creationId xmlns:a16="http://schemas.microsoft.com/office/drawing/2014/main" id="{AF2736B1-ACC0-7F90-891B-9FD3D1281427}"/>
              </a:ext>
            </a:extLst>
          </p:cNvPr>
          <p:cNvSpPr txBox="1"/>
          <p:nvPr/>
        </p:nvSpPr>
        <p:spPr>
          <a:xfrm>
            <a:off x="575999" y="1964591"/>
            <a:ext cx="9931509" cy="3882538"/>
          </a:xfrm>
          <a:prstGeom prst="rect">
            <a:avLst/>
          </a:prstGeom>
          <a:noFill/>
          <a:ln>
            <a:noFill/>
          </a:ln>
        </p:spPr>
        <p:txBody>
          <a:bodyPr wrap="square" rtlCol="0" anchor="ctr">
            <a:spAutoFit/>
          </a:bodyPr>
          <a:lstStyle/>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Dobavljač i kupac dogovore razvoj posebne vrste sastavnog dijela proizvoda</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Poseban </a:t>
            </a:r>
            <a:r>
              <a:rPr kumimoji="0" lang="hr-HR" sz="2000" b="0" i="0" u="none" strike="noStrike" kern="1200" cap="none" spc="0" normalizeH="0" baseline="0" dirty="0" err="1">
                <a:ln>
                  <a:noFill/>
                </a:ln>
                <a:solidFill>
                  <a:prstClr val="black"/>
                </a:solidFill>
                <a:effectLst/>
                <a:uLnTx/>
                <a:uFillTx/>
                <a:latin typeface="Arial"/>
                <a:ea typeface="Calibri" panose="020F0502020204030204" pitchFamily="34" charset="0"/>
                <a:cs typeface="Arial" panose="020B0604020202020204" pitchFamily="34" charset="0"/>
              </a:rPr>
              <a:t>know-how</a:t>
            </a: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 i znatna sredstva uložena</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Dobavljač se obvezuje 5 godina opskrbljivati samo kupca</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Prodaja i kupnja drugih verzija tog sastavnog dijela slobodna</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Kupac drži 35% i na tržištu nabave sastavnih dijelova i na tržištu prodaje finalnih proizvoda</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Dobavljač drži 35%; postoji još 2 konkurenata s 20-25% i manji</a:t>
            </a:r>
          </a:p>
        </p:txBody>
      </p:sp>
      <p:sp>
        <p:nvSpPr>
          <p:cNvPr id="10" name="Rechteck 14">
            <a:extLst>
              <a:ext uri="{FF2B5EF4-FFF2-40B4-BE49-F238E27FC236}">
                <a16:creationId xmlns:a16="http://schemas.microsoft.com/office/drawing/2014/main" id="{F0EFDACC-1BD6-6C83-3EF7-85C9669854E4}"/>
              </a:ext>
            </a:extLst>
          </p:cNvPr>
          <p:cNvSpPr/>
          <p:nvPr/>
        </p:nvSpPr>
        <p:spPr>
          <a:xfrm>
            <a:off x="575999" y="1383764"/>
            <a:ext cx="11010070" cy="307777"/>
          </a:xfrm>
          <a:prstGeom prst="rect">
            <a:avLst/>
          </a:prstGeom>
        </p:spPr>
        <p:txBody>
          <a:bodyPr wrap="square" lIns="0" tIns="0" rIns="0" bIns="0">
            <a:spAutoFit/>
          </a:bodyPr>
          <a:lstStyle/>
          <a:p>
            <a:pPr marL="0" marR="0" lvl="0" indent="0" algn="l" defTabSz="913398"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black"/>
                </a:solidFill>
                <a:effectLst/>
                <a:uLnTx/>
                <a:uFillTx/>
                <a:latin typeface="Arial"/>
                <a:ea typeface="+mn-ea"/>
                <a:cs typeface="+mn-cs"/>
              </a:rPr>
              <a:t>Primjer:</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Date Placeholder 5">
            <a:extLst>
              <a:ext uri="{FF2B5EF4-FFF2-40B4-BE49-F238E27FC236}">
                <a16:creationId xmlns:a16="http://schemas.microsoft.com/office/drawing/2014/main" id="{92AB6C4E-D67B-0F4E-F92A-A86B76AC08CA}"/>
              </a:ext>
            </a:extLst>
          </p:cNvPr>
          <p:cNvSpPr>
            <a:spLocks noGrp="1"/>
          </p:cNvSpPr>
          <p:nvPr>
            <p:ph type="dt" sz="half" idx="14"/>
          </p:nvPr>
        </p:nvSpPr>
        <p:spPr/>
        <p:txBody>
          <a:bodyPr/>
          <a:lstStyle/>
          <a:p>
            <a:r>
              <a:rPr lang="sr-Latn-RS"/>
              <a:t>Vertikalna ograničenja | Marija Zrno Prošić</a:t>
            </a:r>
            <a:endParaRPr lang="en-GB" dirty="0"/>
          </a:p>
        </p:txBody>
      </p:sp>
      <p:sp>
        <p:nvSpPr>
          <p:cNvPr id="11" name="Slide Number Placeholder 4">
            <a:extLst>
              <a:ext uri="{FF2B5EF4-FFF2-40B4-BE49-F238E27FC236}">
                <a16:creationId xmlns:a16="http://schemas.microsoft.com/office/drawing/2014/main" id="{D1F7D897-69E5-FC59-290F-2D313DE01C33}"/>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14011FB1-FACB-6489-2EA0-76B3558BD591}"/>
              </a:ext>
            </a:extLst>
          </p:cNvPr>
          <p:cNvSpPr/>
          <p:nvPr/>
        </p:nvSpPr>
        <p:spPr>
          <a:xfrm>
            <a:off x="9538715" y="4346168"/>
            <a:ext cx="1800685" cy="1800685"/>
          </a:xfrm>
          <a:prstGeom prst="ellipse">
            <a:avLst/>
          </a:prstGeom>
          <a:solidFill>
            <a:srgbClr val="0D535F"/>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hr-HR" dirty="0"/>
          </a:p>
        </p:txBody>
      </p:sp>
      <p:sp>
        <p:nvSpPr>
          <p:cNvPr id="7" name="TextBox 6">
            <a:extLst>
              <a:ext uri="{FF2B5EF4-FFF2-40B4-BE49-F238E27FC236}">
                <a16:creationId xmlns:a16="http://schemas.microsoft.com/office/drawing/2014/main" id="{FCCD1ED5-12EA-9E0F-41EC-CD26439E96C1}"/>
              </a:ext>
            </a:extLst>
          </p:cNvPr>
          <p:cNvSpPr txBox="1"/>
          <p:nvPr/>
        </p:nvSpPr>
        <p:spPr>
          <a:xfrm>
            <a:off x="9652000" y="4967111"/>
            <a:ext cx="1687400" cy="400110"/>
          </a:xfrm>
          <a:prstGeom prst="rect">
            <a:avLst/>
          </a:prstGeom>
          <a:noFill/>
        </p:spPr>
        <p:txBody>
          <a:bodyPr wrap="square" rtlCol="0">
            <a:spAutoFit/>
          </a:bodyPr>
          <a:lstStyle/>
          <a:p>
            <a:r>
              <a:rPr lang="hr-HR" sz="2000" b="1" dirty="0">
                <a:solidFill>
                  <a:schemeClr val="bg1"/>
                </a:solidFill>
              </a:rPr>
              <a:t>Opravdano?</a:t>
            </a:r>
            <a:endParaRPr lang="en-US" sz="2000" b="1" dirty="0">
              <a:solidFill>
                <a:schemeClr val="bg1"/>
              </a:solidFill>
            </a:endParaRPr>
          </a:p>
        </p:txBody>
      </p:sp>
    </p:spTree>
    <p:extLst>
      <p:ext uri="{BB962C8B-B14F-4D97-AF65-F5344CB8AC3E}">
        <p14:creationId xmlns:p14="http://schemas.microsoft.com/office/powerpoint/2010/main" val="4087491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B9BD17-25D4-0D16-844B-772CCADDD90A}"/>
              </a:ext>
            </a:extLst>
          </p:cNvPr>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sp>
        <p:nvSpPr>
          <p:cNvPr id="7" name="Rectangle 6">
            <a:extLst>
              <a:ext uri="{FF2B5EF4-FFF2-40B4-BE49-F238E27FC236}">
                <a16:creationId xmlns:a16="http://schemas.microsoft.com/office/drawing/2014/main" id="{8FDE803B-5F13-4D1D-3CC1-7EF2D89FFFF8}"/>
              </a:ext>
            </a:extLst>
          </p:cNvPr>
          <p:cNvSpPr/>
          <p:nvPr>
            <p:custDataLst>
              <p:tags r:id="rId3"/>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Je li opravdano?</a:t>
            </a:r>
          </a:p>
        </p:txBody>
      </p:sp>
      <p:sp>
        <p:nvSpPr>
          <p:cNvPr id="8" name="Rectangle 7">
            <a:extLst>
              <a:ext uri="{FF2B5EF4-FFF2-40B4-BE49-F238E27FC236}">
                <a16:creationId xmlns:a16="http://schemas.microsoft.com/office/drawing/2014/main" id="{37BA1539-29E9-A5A4-A59F-239AAE1BE6C1}"/>
              </a:ext>
            </a:extLst>
          </p:cNvPr>
          <p:cNvSpPr/>
          <p:nvPr>
            <p:custDataLst>
              <p:tags r:id="rId4"/>
            </p:custDataLst>
          </p:nvPr>
        </p:nvSpPr>
        <p:spPr>
          <a:xfrm>
            <a:off x="3211421" y="5900105"/>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pic>
        <p:nvPicPr>
          <p:cNvPr id="10" name="Picture 9">
            <a:extLst>
              <a:ext uri="{FF2B5EF4-FFF2-40B4-BE49-F238E27FC236}">
                <a16:creationId xmlns:a16="http://schemas.microsoft.com/office/drawing/2014/main" id="{E67D2947-3D4F-D69A-BBB9-D0C367D69E57}"/>
              </a:ext>
            </a:extLst>
          </p:cNvPr>
          <p:cNvPicPr>
            <a:picLocks/>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11" name="Footer Placeholder 3">
            <a:extLst>
              <a:ext uri="{FF2B5EF4-FFF2-40B4-BE49-F238E27FC236}">
                <a16:creationId xmlns:a16="http://schemas.microsoft.com/office/drawing/2014/main" id="{19F2DB42-E34F-6F68-79AD-87D5E485C2CC}"/>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12" name="Date Placeholder 9">
            <a:extLst>
              <a:ext uri="{FF2B5EF4-FFF2-40B4-BE49-F238E27FC236}">
                <a16:creationId xmlns:a16="http://schemas.microsoft.com/office/drawing/2014/main" id="{6BC3E015-97F2-C0E1-AE1F-2893AFF8D1FA}"/>
              </a:ext>
            </a:extLst>
          </p:cNvPr>
          <p:cNvSpPr txBox="1">
            <a:spLocks/>
          </p:cNvSpPr>
          <p:nvPr/>
        </p:nvSpPr>
        <p:spPr>
          <a:xfrm>
            <a:off x="8363795" y="6262688"/>
            <a:ext cx="3240000" cy="594000"/>
          </a:xfrm>
          <a:prstGeom prst="rect">
            <a:avLst/>
          </a:prstGeom>
        </p:spPr>
        <p:txBody>
          <a:bodyPr vert="horz" lIns="0" tIns="0" rIns="0" bIns="0" rtlCol="0" anchor="ctr"/>
          <a:lstStyle>
            <a:defPPr>
              <a:defRPr lang="sr-Latn-R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1000" b="0" i="0" u="none" strike="noStrike" kern="1200" cap="none" spc="0" normalizeH="0" baseline="0" noProof="0" dirty="0">
                <a:ln>
                  <a:noFill/>
                </a:ln>
                <a:solidFill>
                  <a:prstClr val="black"/>
                </a:solidFill>
                <a:effectLst/>
                <a:uLnTx/>
                <a:uFillTx/>
                <a:latin typeface="Arial"/>
                <a:ea typeface="+mn-ea"/>
                <a:cs typeface="+mn-cs"/>
              </a:rPr>
              <a:t>Vertikalna ograničenja | Marija Zrno Prošić</a:t>
            </a: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Slide Number Placeholder 4">
            <a:extLst>
              <a:ext uri="{FF2B5EF4-FFF2-40B4-BE49-F238E27FC236}">
                <a16:creationId xmlns:a16="http://schemas.microsoft.com/office/drawing/2014/main" id="{92DC8C77-3B24-43EB-BA6B-DC8A73C34104}"/>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87600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14">
            <a:extLst>
              <a:ext uri="{FF2B5EF4-FFF2-40B4-BE49-F238E27FC236}">
                <a16:creationId xmlns:a16="http://schemas.microsoft.com/office/drawing/2014/main" id="{05D1952F-5D76-D8C4-B239-C28751191C99}"/>
              </a:ext>
            </a:extLst>
          </p:cNvPr>
          <p:cNvSpPr txBox="1">
            <a:spLocks/>
          </p:cNvSpPr>
          <p:nvPr/>
        </p:nvSpPr>
        <p:spPr>
          <a:xfrm>
            <a:off x="593999" y="1283388"/>
            <a:ext cx="10844631" cy="284806"/>
          </a:xfrm>
          <a:prstGeom prst="rect">
            <a:avLst/>
          </a:prstGeom>
        </p:spPr>
        <p:txBody>
          <a:bodyPr lIns="0" tIns="0" rIns="0" bIns="0"/>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Symbol" panose="05050102010706020507" pitchFamily="18" charset="2"/>
              <a:buNone/>
              <a:tabLst/>
              <a:defRPr/>
            </a:pPr>
            <a:r>
              <a:rPr kumimoji="0" lang="hr-HR" sz="2000" i="0" u="none" strike="noStrike" kern="1200" cap="none" spc="0" normalizeH="0" baseline="0" dirty="0">
                <a:ln>
                  <a:noFill/>
                </a:ln>
                <a:solidFill>
                  <a:srgbClr val="000000"/>
                </a:solidFill>
                <a:effectLst/>
                <a:uLnTx/>
                <a:uFillTx/>
                <a:latin typeface="Arial"/>
                <a:ea typeface="+mn-ea"/>
                <a:cs typeface="+mn-cs"/>
              </a:rPr>
              <a:t>Uz kupnju jednog proizvoda (vezujući proizvod) obveza kupnje još jednog </a:t>
            </a:r>
            <a:r>
              <a:rPr kumimoji="0" lang="hr-HR" sz="2000" b="1" i="0" u="none" strike="noStrike" kern="1200" cap="none" spc="0" normalizeH="0" baseline="0" dirty="0">
                <a:ln>
                  <a:noFill/>
                </a:ln>
                <a:solidFill>
                  <a:srgbClr val="000000"/>
                </a:solidFill>
                <a:effectLst/>
                <a:uLnTx/>
                <a:uFillTx/>
                <a:latin typeface="Arial"/>
                <a:ea typeface="+mn-ea"/>
                <a:cs typeface="+mn-cs"/>
              </a:rPr>
              <a:t>zasebnog  proizvoda </a:t>
            </a:r>
            <a:r>
              <a:rPr kumimoji="0" lang="hr-HR" sz="2000" i="0" u="none" strike="noStrike" kern="1200" cap="none" spc="0" normalizeH="0" baseline="0" dirty="0">
                <a:ln>
                  <a:noFill/>
                </a:ln>
                <a:solidFill>
                  <a:srgbClr val="000000"/>
                </a:solidFill>
                <a:effectLst/>
                <a:uLnTx/>
                <a:uFillTx/>
                <a:latin typeface="Arial"/>
                <a:ea typeface="+mn-ea"/>
                <a:cs typeface="+mn-cs"/>
              </a:rPr>
              <a:t>(vezani proizvod) od istog dobavljača / koga je on odredio</a:t>
            </a:r>
          </a:p>
        </p:txBody>
      </p:sp>
      <p:sp>
        <p:nvSpPr>
          <p:cNvPr id="35" name="Textplatzhalter 11">
            <a:extLst>
              <a:ext uri="{FF2B5EF4-FFF2-40B4-BE49-F238E27FC236}">
                <a16:creationId xmlns:a16="http://schemas.microsoft.com/office/drawing/2014/main" id="{409CD9BC-9824-955B-F5F1-73237058C498}"/>
              </a:ext>
            </a:extLst>
          </p:cNvPr>
          <p:cNvSpPr txBox="1">
            <a:spLocks/>
          </p:cNvSpPr>
          <p:nvPr/>
        </p:nvSpPr>
        <p:spPr>
          <a:xfrm>
            <a:off x="3594458" y="2663632"/>
            <a:ext cx="4544167" cy="847718"/>
          </a:xfrm>
          <a:prstGeom prst="rect">
            <a:avLst/>
          </a:prstGeom>
        </p:spPr>
        <p:txBody>
          <a:bodyPr vert="horz" wrap="square" lIns="0" tIns="0" rIns="0" bIns="108000" rtlCol="0" anchor="t" anchorCtr="0">
            <a:noAutofit/>
          </a:bodyPr>
          <a:lstStyle>
            <a:lvl1pPr marL="0" indent="0" algn="l" eaLnBrk="1"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648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936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1224000" indent="-216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1512000" indent="-270000" eaLnBrk="1" hangingPunct="1">
              <a:lnSpc>
                <a:spcPct val="100000"/>
              </a:lnSpc>
              <a:spcBef>
                <a:spcPts val="0"/>
              </a:spcBef>
              <a:spcAft>
                <a:spcPts val="600"/>
              </a:spcAft>
              <a:buFont typeface="Arial" panose="020B0604020202020204" pitchFamily="34" charset="0"/>
              <a:buChar char="–"/>
              <a:tabLst>
                <a:tab pos="1201738" algn="l"/>
              </a:tabLst>
              <a:defRPr sz="1000" kern="1200">
                <a:solidFill>
                  <a:schemeClr val="tx1"/>
                </a:solidFill>
                <a:latin typeface="+mn-lt"/>
                <a:ea typeface="+mn-ea"/>
                <a:cs typeface="+mn-cs"/>
              </a:defRPr>
            </a:lvl5pPr>
            <a:lvl6pPr marL="178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205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7pPr>
            <a:lvl8pPr marL="232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259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r-HR" sz="2000" b="1" i="0" u="none" strike="noStrike" kern="1200" cap="none" spc="0" normalizeH="0" baseline="0" dirty="0">
                <a:ln>
                  <a:noFill/>
                </a:ln>
                <a:solidFill>
                  <a:schemeClr val="tx1"/>
                </a:solidFill>
                <a:effectLst/>
                <a:uLnTx/>
                <a:uFillTx/>
                <a:latin typeface="Arial"/>
                <a:ea typeface="+mn-ea"/>
                <a:cs typeface="+mn-cs"/>
              </a:rPr>
              <a:t>Primjer</a:t>
            </a:r>
            <a:r>
              <a:rPr kumimoji="0" lang="hr-HR" sz="2000" b="0" i="0" u="none" strike="noStrike" kern="1200" cap="none" spc="0" normalizeH="0" baseline="0" dirty="0">
                <a:ln>
                  <a:noFill/>
                </a:ln>
                <a:solidFill>
                  <a:schemeClr val="tx1"/>
                </a:solidFill>
                <a:effectLst/>
                <a:uLnTx/>
                <a:uFillTx/>
                <a:latin typeface="Arial"/>
                <a:ea typeface="+mn-ea"/>
                <a:cs typeface="+mn-cs"/>
              </a:rPr>
              <a:t>: perilica suđa i tablete za pranje suđa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hr-HR" sz="2000" b="0" i="0" u="none" strike="noStrike" kern="1200" cap="none" spc="0" normalizeH="0" baseline="0" dirty="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r-HR" sz="2000" b="0" i="0" u="none" strike="noStrike" kern="1200" cap="none" spc="0" normalizeH="0" baseline="0" dirty="0">
                <a:ln>
                  <a:noFill/>
                </a:ln>
                <a:solidFill>
                  <a:schemeClr val="tx1"/>
                </a:solidFill>
                <a:effectLst/>
                <a:uLnTx/>
                <a:uFillTx/>
                <a:latin typeface="Arial"/>
                <a:ea typeface="+mn-ea"/>
                <a:cs typeface="+mn-cs"/>
              </a:rPr>
              <a:t>Češće problem kod </a:t>
            </a:r>
            <a:r>
              <a:rPr kumimoji="0" lang="hr-HR" sz="2000" i="0" u="none" strike="noStrike" kern="1200" cap="none" spc="0" normalizeH="0" baseline="0" dirty="0">
                <a:ln>
                  <a:noFill/>
                </a:ln>
                <a:solidFill>
                  <a:schemeClr val="tx1"/>
                </a:solidFill>
                <a:effectLst/>
                <a:uLnTx/>
                <a:uFillTx/>
                <a:latin typeface="Arial"/>
                <a:ea typeface="+mn-ea"/>
                <a:cs typeface="+mn-cs"/>
              </a:rPr>
              <a:t>dominantnog položaja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hr-HR" sz="2000" i="0" u="none" strike="noStrike" kern="1200" cap="none" spc="0" normalizeH="0" baseline="0" dirty="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r-HR" sz="2000" b="0" i="0" u="none" strike="noStrike" kern="1200" cap="none" spc="0" normalizeH="0" baseline="0" dirty="0">
                <a:ln>
                  <a:noFill/>
                </a:ln>
                <a:solidFill>
                  <a:schemeClr val="tx1"/>
                </a:solidFill>
                <a:effectLst/>
                <a:uLnTx/>
                <a:uFillTx/>
                <a:latin typeface="Arial"/>
                <a:ea typeface="+mn-ea"/>
                <a:cs typeface="+mn-cs"/>
              </a:rPr>
              <a:t>Kao </a:t>
            </a:r>
            <a:r>
              <a:rPr kumimoji="0" lang="hr-HR" sz="2000" i="0" u="none" strike="noStrike" kern="1200" cap="none" spc="0" normalizeH="0" baseline="0" dirty="0">
                <a:ln>
                  <a:noFill/>
                </a:ln>
                <a:solidFill>
                  <a:schemeClr val="tx1"/>
                </a:solidFill>
                <a:effectLst/>
                <a:uLnTx/>
                <a:uFillTx/>
                <a:latin typeface="Arial"/>
                <a:ea typeface="+mn-ea"/>
                <a:cs typeface="+mn-cs"/>
              </a:rPr>
              <a:t>vertikalno ograničenje </a:t>
            </a:r>
            <a:r>
              <a:rPr kumimoji="0" lang="hr-HR" sz="2000" b="0" i="0" u="none" strike="noStrike" kern="1200" cap="none" spc="0" normalizeH="0" baseline="0" dirty="0">
                <a:ln>
                  <a:noFill/>
                </a:ln>
                <a:solidFill>
                  <a:schemeClr val="tx1"/>
                </a:solidFill>
                <a:effectLst/>
                <a:uLnTx/>
                <a:uFillTx/>
                <a:latin typeface="Arial"/>
                <a:ea typeface="+mn-ea"/>
                <a:cs typeface="+mn-cs"/>
                <a:sym typeface="Wingdings" panose="05000000000000000000" pitchFamily="2" charset="2"/>
              </a:rPr>
              <a:t></a:t>
            </a:r>
            <a:r>
              <a:rPr kumimoji="0" lang="hr-HR" sz="2000" b="0" i="0" u="none" strike="noStrike" kern="1200" cap="none" spc="0" normalizeH="0" baseline="0" dirty="0">
                <a:ln>
                  <a:noFill/>
                </a:ln>
                <a:solidFill>
                  <a:schemeClr val="tx1"/>
                </a:solidFill>
                <a:effectLst/>
                <a:uLnTx/>
                <a:uFillTx/>
                <a:latin typeface="Arial"/>
                <a:ea typeface="+mn-ea"/>
                <a:cs typeface="+mn-cs"/>
              </a:rPr>
              <a:t> ako je učinak „</a:t>
            </a:r>
            <a:r>
              <a:rPr kumimoji="0" lang="hr-HR" sz="2000" i="0" u="none" strike="noStrike" kern="1200" cap="none" spc="0" normalizeH="0" baseline="0" dirty="0">
                <a:ln>
                  <a:noFill/>
                </a:ln>
                <a:solidFill>
                  <a:schemeClr val="tx1"/>
                </a:solidFill>
                <a:effectLst/>
                <a:uLnTx/>
                <a:uFillTx/>
                <a:latin typeface="Arial"/>
                <a:ea typeface="+mn-ea"/>
                <a:cs typeface="+mn-cs"/>
              </a:rPr>
              <a:t>single </a:t>
            </a:r>
            <a:r>
              <a:rPr kumimoji="0" lang="hr-HR" sz="2000" i="0" u="none" strike="noStrike" kern="1200" cap="none" spc="0" normalizeH="0" baseline="0" dirty="0" err="1">
                <a:ln>
                  <a:noFill/>
                </a:ln>
                <a:solidFill>
                  <a:schemeClr val="tx1"/>
                </a:solidFill>
                <a:effectLst/>
                <a:uLnTx/>
                <a:uFillTx/>
                <a:latin typeface="Arial"/>
                <a:ea typeface="+mn-ea"/>
                <a:cs typeface="+mn-cs"/>
              </a:rPr>
              <a:t>branding</a:t>
            </a:r>
            <a:r>
              <a:rPr kumimoji="0" lang="hr-HR" sz="2000" i="0" u="none" strike="noStrike" kern="1200" cap="none" spc="0" normalizeH="0" baseline="0" dirty="0">
                <a:ln>
                  <a:noFill/>
                </a:ln>
                <a:solidFill>
                  <a:schemeClr val="tx1"/>
                </a:solidFill>
                <a:effectLst/>
                <a:uLnTx/>
                <a:uFillTx/>
                <a:latin typeface="Arial"/>
                <a:ea typeface="+mn-ea"/>
                <a:cs typeface="+mn-cs"/>
              </a:rPr>
              <a:t>“</a:t>
            </a:r>
          </a:p>
        </p:txBody>
      </p:sp>
      <p:sp>
        <p:nvSpPr>
          <p:cNvPr id="37" name="Titel 5">
            <a:extLst>
              <a:ext uri="{FF2B5EF4-FFF2-40B4-BE49-F238E27FC236}">
                <a16:creationId xmlns:a16="http://schemas.microsoft.com/office/drawing/2014/main" id="{356C18C4-1A1E-6CE4-F7FF-84D690E63E0B}"/>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rgbClr val="000000"/>
                </a:solidFill>
                <a:effectLst/>
                <a:uLnTx/>
                <a:uFillTx/>
                <a:latin typeface="Arial"/>
                <a:ea typeface="+mj-ea"/>
                <a:cs typeface="+mj-cs"/>
              </a:rPr>
              <a:t>Vezana prodaja („</a:t>
            </a:r>
            <a:r>
              <a:rPr kumimoji="0" lang="hr-HR" sz="2800" i="0" u="none" strike="noStrike" kern="1200" cap="none" spc="0" normalizeH="0" baseline="0" noProof="0" dirty="0" err="1">
                <a:ln>
                  <a:noFill/>
                </a:ln>
                <a:solidFill>
                  <a:srgbClr val="000000"/>
                </a:solidFill>
                <a:effectLst/>
                <a:uLnTx/>
                <a:uFillTx/>
                <a:latin typeface="Arial"/>
                <a:ea typeface="+mj-ea"/>
                <a:cs typeface="+mj-cs"/>
              </a:rPr>
              <a:t>tying</a:t>
            </a:r>
            <a:r>
              <a:rPr kumimoji="0" lang="hr-HR" sz="2800" i="0" u="none" strike="noStrike" kern="1200" cap="none" spc="0" normalizeH="0" baseline="0" noProof="0" dirty="0">
                <a:ln>
                  <a:noFill/>
                </a:ln>
                <a:solidFill>
                  <a:srgbClr val="000000"/>
                </a:solidFill>
                <a:effectLst/>
                <a:uLnTx/>
                <a:uFillTx/>
                <a:latin typeface="Arial"/>
                <a:ea typeface="+mj-ea"/>
                <a:cs typeface="+mj-cs"/>
              </a:rPr>
              <a:t>“)</a:t>
            </a:r>
          </a:p>
        </p:txBody>
      </p:sp>
      <p:grpSp>
        <p:nvGrpSpPr>
          <p:cNvPr id="6" name="Group 25">
            <a:extLst>
              <a:ext uri="{FF2B5EF4-FFF2-40B4-BE49-F238E27FC236}">
                <a16:creationId xmlns:a16="http://schemas.microsoft.com/office/drawing/2014/main" id="{5DC901F3-691C-B3CB-7CC2-52E1A27FDF2B}"/>
              </a:ext>
            </a:extLst>
          </p:cNvPr>
          <p:cNvGrpSpPr>
            <a:grpSpLocks noChangeAspect="1"/>
          </p:cNvGrpSpPr>
          <p:nvPr/>
        </p:nvGrpSpPr>
        <p:grpSpPr bwMode="auto">
          <a:xfrm>
            <a:off x="2401140" y="2546724"/>
            <a:ext cx="503237" cy="504825"/>
            <a:chOff x="2993" y="2420"/>
            <a:chExt cx="317" cy="318"/>
          </a:xfrm>
          <a:solidFill>
            <a:schemeClr val="accent1"/>
          </a:solidFill>
        </p:grpSpPr>
        <p:sp>
          <p:nvSpPr>
            <p:cNvPr id="9" name="Freeform 26">
              <a:extLst>
                <a:ext uri="{FF2B5EF4-FFF2-40B4-BE49-F238E27FC236}">
                  <a16:creationId xmlns:a16="http://schemas.microsoft.com/office/drawing/2014/main" id="{9F2E64C8-0343-939E-975F-BF26C6E14F5D}"/>
                </a:ext>
              </a:extLst>
            </p:cNvPr>
            <p:cNvSpPr>
              <a:spLocks/>
            </p:cNvSpPr>
            <p:nvPr/>
          </p:nvSpPr>
          <p:spPr bwMode="auto">
            <a:xfrm>
              <a:off x="3025" y="2457"/>
              <a:ext cx="254" cy="244"/>
            </a:xfrm>
            <a:custGeom>
              <a:avLst/>
              <a:gdLst>
                <a:gd name="T0" fmla="*/ 2009 w 2016"/>
                <a:gd name="T1" fmla="*/ 988 h 1928"/>
                <a:gd name="T2" fmla="*/ 2010 w 2016"/>
                <a:gd name="T3" fmla="*/ 986 h 1928"/>
                <a:gd name="T4" fmla="*/ 2011 w 2016"/>
                <a:gd name="T5" fmla="*/ 984 h 1928"/>
                <a:gd name="T6" fmla="*/ 2013 w 2016"/>
                <a:gd name="T7" fmla="*/ 981 h 1928"/>
                <a:gd name="T8" fmla="*/ 2014 w 2016"/>
                <a:gd name="T9" fmla="*/ 979 h 1928"/>
                <a:gd name="T10" fmla="*/ 2014 w 2016"/>
                <a:gd name="T11" fmla="*/ 977 h 1928"/>
                <a:gd name="T12" fmla="*/ 2015 w 2016"/>
                <a:gd name="T13" fmla="*/ 974 h 1928"/>
                <a:gd name="T14" fmla="*/ 2015 w 2016"/>
                <a:gd name="T15" fmla="*/ 972 h 1928"/>
                <a:gd name="T16" fmla="*/ 2016 w 2016"/>
                <a:gd name="T17" fmla="*/ 969 h 1928"/>
                <a:gd name="T18" fmla="*/ 2016 w 2016"/>
                <a:gd name="T19" fmla="*/ 967 h 1928"/>
                <a:gd name="T20" fmla="*/ 2016 w 2016"/>
                <a:gd name="T21" fmla="*/ 965 h 1928"/>
                <a:gd name="T22" fmla="*/ 2016 w 2016"/>
                <a:gd name="T23" fmla="*/ 963 h 1928"/>
                <a:gd name="T24" fmla="*/ 2015 w 2016"/>
                <a:gd name="T25" fmla="*/ 960 h 1928"/>
                <a:gd name="T26" fmla="*/ 2015 w 2016"/>
                <a:gd name="T27" fmla="*/ 958 h 1928"/>
                <a:gd name="T28" fmla="*/ 2014 w 2016"/>
                <a:gd name="T29" fmla="*/ 955 h 1928"/>
                <a:gd name="T30" fmla="*/ 2014 w 2016"/>
                <a:gd name="T31" fmla="*/ 953 h 1928"/>
                <a:gd name="T32" fmla="*/ 2013 w 2016"/>
                <a:gd name="T33" fmla="*/ 951 h 1928"/>
                <a:gd name="T34" fmla="*/ 2011 w 2016"/>
                <a:gd name="T35" fmla="*/ 948 h 1928"/>
                <a:gd name="T36" fmla="*/ 2010 w 2016"/>
                <a:gd name="T37" fmla="*/ 946 h 1928"/>
                <a:gd name="T38" fmla="*/ 2009 w 2016"/>
                <a:gd name="T39" fmla="*/ 944 h 1928"/>
                <a:gd name="T40" fmla="*/ 2007 w 2016"/>
                <a:gd name="T41" fmla="*/ 942 h 1928"/>
                <a:gd name="T42" fmla="*/ 2006 w 2016"/>
                <a:gd name="T43" fmla="*/ 940 h 1928"/>
                <a:gd name="T44" fmla="*/ 2005 w 2016"/>
                <a:gd name="T45" fmla="*/ 939 h 1928"/>
                <a:gd name="T46" fmla="*/ 2003 w 2016"/>
                <a:gd name="T47" fmla="*/ 937 h 1928"/>
                <a:gd name="T48" fmla="*/ 960 w 2016"/>
                <a:gd name="T49" fmla="*/ 14 h 1928"/>
                <a:gd name="T50" fmla="*/ 909 w 2016"/>
                <a:gd name="T51" fmla="*/ 72 h 1928"/>
                <a:gd name="T52" fmla="*/ 39 w 2016"/>
                <a:gd name="T53" fmla="*/ 927 h 1928"/>
                <a:gd name="T54" fmla="*/ 39 w 2016"/>
                <a:gd name="T55" fmla="*/ 1005 h 1928"/>
                <a:gd name="T56" fmla="*/ 909 w 2016"/>
                <a:gd name="T57" fmla="*/ 1860 h 1928"/>
                <a:gd name="T58" fmla="*/ 935 w 2016"/>
                <a:gd name="T59" fmla="*/ 1928 h 1928"/>
                <a:gd name="T60" fmla="*/ 2003 w 2016"/>
                <a:gd name="T61" fmla="*/ 995 h 1928"/>
                <a:gd name="T62" fmla="*/ 2004 w 2016"/>
                <a:gd name="T63" fmla="*/ 994 h 1928"/>
                <a:gd name="T64" fmla="*/ 2006 w 2016"/>
                <a:gd name="T65" fmla="*/ 992 h 1928"/>
                <a:gd name="T66" fmla="*/ 2006 w 2016"/>
                <a:gd name="T67" fmla="*/ 991 h 1928"/>
                <a:gd name="T68" fmla="*/ 2008 w 2016"/>
                <a:gd name="T69" fmla="*/ 989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6" h="1928">
                  <a:moveTo>
                    <a:pt x="2008" y="989"/>
                  </a:moveTo>
                  <a:cubicBezTo>
                    <a:pt x="2008" y="989"/>
                    <a:pt x="2009" y="988"/>
                    <a:pt x="2009" y="988"/>
                  </a:cubicBezTo>
                  <a:cubicBezTo>
                    <a:pt x="2009" y="988"/>
                    <a:pt x="2009" y="987"/>
                    <a:pt x="2010" y="987"/>
                  </a:cubicBezTo>
                  <a:cubicBezTo>
                    <a:pt x="2010" y="987"/>
                    <a:pt x="2010" y="986"/>
                    <a:pt x="2010" y="986"/>
                  </a:cubicBezTo>
                  <a:cubicBezTo>
                    <a:pt x="2011" y="985"/>
                    <a:pt x="2011" y="985"/>
                    <a:pt x="2011" y="985"/>
                  </a:cubicBezTo>
                  <a:cubicBezTo>
                    <a:pt x="2011" y="984"/>
                    <a:pt x="2011" y="984"/>
                    <a:pt x="2011" y="984"/>
                  </a:cubicBezTo>
                  <a:cubicBezTo>
                    <a:pt x="2012" y="983"/>
                    <a:pt x="2012" y="983"/>
                    <a:pt x="2012" y="982"/>
                  </a:cubicBezTo>
                  <a:cubicBezTo>
                    <a:pt x="2012" y="982"/>
                    <a:pt x="2012" y="982"/>
                    <a:pt x="2013" y="981"/>
                  </a:cubicBezTo>
                  <a:cubicBezTo>
                    <a:pt x="2013" y="981"/>
                    <a:pt x="2013" y="981"/>
                    <a:pt x="2013" y="980"/>
                  </a:cubicBezTo>
                  <a:cubicBezTo>
                    <a:pt x="2013" y="980"/>
                    <a:pt x="2013" y="979"/>
                    <a:pt x="2014" y="979"/>
                  </a:cubicBezTo>
                  <a:cubicBezTo>
                    <a:pt x="2014" y="979"/>
                    <a:pt x="2014" y="978"/>
                    <a:pt x="2014" y="978"/>
                  </a:cubicBezTo>
                  <a:cubicBezTo>
                    <a:pt x="2014" y="977"/>
                    <a:pt x="2014" y="977"/>
                    <a:pt x="2014" y="977"/>
                  </a:cubicBezTo>
                  <a:cubicBezTo>
                    <a:pt x="2014" y="976"/>
                    <a:pt x="2015" y="976"/>
                    <a:pt x="2015" y="975"/>
                  </a:cubicBezTo>
                  <a:cubicBezTo>
                    <a:pt x="2015" y="975"/>
                    <a:pt x="2015" y="975"/>
                    <a:pt x="2015" y="974"/>
                  </a:cubicBezTo>
                  <a:cubicBezTo>
                    <a:pt x="2015" y="974"/>
                    <a:pt x="2015" y="973"/>
                    <a:pt x="2015" y="973"/>
                  </a:cubicBezTo>
                  <a:cubicBezTo>
                    <a:pt x="2015" y="972"/>
                    <a:pt x="2015" y="972"/>
                    <a:pt x="2015" y="972"/>
                  </a:cubicBezTo>
                  <a:cubicBezTo>
                    <a:pt x="2015" y="971"/>
                    <a:pt x="2015" y="971"/>
                    <a:pt x="2015" y="971"/>
                  </a:cubicBezTo>
                  <a:cubicBezTo>
                    <a:pt x="2016" y="970"/>
                    <a:pt x="2016" y="970"/>
                    <a:pt x="2016" y="969"/>
                  </a:cubicBezTo>
                  <a:cubicBezTo>
                    <a:pt x="2016" y="969"/>
                    <a:pt x="2016" y="968"/>
                    <a:pt x="2016" y="968"/>
                  </a:cubicBezTo>
                  <a:cubicBezTo>
                    <a:pt x="2016" y="967"/>
                    <a:pt x="2016" y="967"/>
                    <a:pt x="2016" y="967"/>
                  </a:cubicBezTo>
                  <a:cubicBezTo>
                    <a:pt x="2016" y="966"/>
                    <a:pt x="2016" y="966"/>
                    <a:pt x="2016" y="966"/>
                  </a:cubicBezTo>
                  <a:cubicBezTo>
                    <a:pt x="2016" y="966"/>
                    <a:pt x="2016" y="966"/>
                    <a:pt x="2016" y="965"/>
                  </a:cubicBezTo>
                  <a:cubicBezTo>
                    <a:pt x="2016" y="965"/>
                    <a:pt x="2016" y="965"/>
                    <a:pt x="2016" y="964"/>
                  </a:cubicBezTo>
                  <a:cubicBezTo>
                    <a:pt x="2016" y="964"/>
                    <a:pt x="2016" y="963"/>
                    <a:pt x="2016" y="963"/>
                  </a:cubicBezTo>
                  <a:cubicBezTo>
                    <a:pt x="2016" y="962"/>
                    <a:pt x="2016" y="962"/>
                    <a:pt x="2015" y="961"/>
                  </a:cubicBezTo>
                  <a:cubicBezTo>
                    <a:pt x="2015" y="961"/>
                    <a:pt x="2015" y="961"/>
                    <a:pt x="2015" y="960"/>
                  </a:cubicBezTo>
                  <a:cubicBezTo>
                    <a:pt x="2015" y="960"/>
                    <a:pt x="2015" y="960"/>
                    <a:pt x="2015" y="959"/>
                  </a:cubicBezTo>
                  <a:cubicBezTo>
                    <a:pt x="2015" y="959"/>
                    <a:pt x="2015" y="958"/>
                    <a:pt x="2015" y="958"/>
                  </a:cubicBezTo>
                  <a:cubicBezTo>
                    <a:pt x="2015" y="957"/>
                    <a:pt x="2015" y="957"/>
                    <a:pt x="2015" y="957"/>
                  </a:cubicBezTo>
                  <a:cubicBezTo>
                    <a:pt x="2015" y="956"/>
                    <a:pt x="2014" y="956"/>
                    <a:pt x="2014" y="955"/>
                  </a:cubicBezTo>
                  <a:cubicBezTo>
                    <a:pt x="2014" y="955"/>
                    <a:pt x="2014" y="955"/>
                    <a:pt x="2014" y="954"/>
                  </a:cubicBezTo>
                  <a:cubicBezTo>
                    <a:pt x="2014" y="954"/>
                    <a:pt x="2014" y="953"/>
                    <a:pt x="2014" y="953"/>
                  </a:cubicBezTo>
                  <a:cubicBezTo>
                    <a:pt x="2013" y="953"/>
                    <a:pt x="2013" y="952"/>
                    <a:pt x="2013" y="952"/>
                  </a:cubicBezTo>
                  <a:cubicBezTo>
                    <a:pt x="2013" y="951"/>
                    <a:pt x="2013" y="951"/>
                    <a:pt x="2013" y="951"/>
                  </a:cubicBezTo>
                  <a:cubicBezTo>
                    <a:pt x="2012" y="950"/>
                    <a:pt x="2012" y="950"/>
                    <a:pt x="2012" y="950"/>
                  </a:cubicBezTo>
                  <a:cubicBezTo>
                    <a:pt x="2012" y="949"/>
                    <a:pt x="2012" y="949"/>
                    <a:pt x="2011" y="948"/>
                  </a:cubicBezTo>
                  <a:cubicBezTo>
                    <a:pt x="2011" y="948"/>
                    <a:pt x="2011" y="948"/>
                    <a:pt x="2011" y="947"/>
                  </a:cubicBezTo>
                  <a:cubicBezTo>
                    <a:pt x="2011" y="947"/>
                    <a:pt x="2011" y="947"/>
                    <a:pt x="2010" y="946"/>
                  </a:cubicBezTo>
                  <a:cubicBezTo>
                    <a:pt x="2010" y="946"/>
                    <a:pt x="2010" y="945"/>
                    <a:pt x="2010" y="945"/>
                  </a:cubicBezTo>
                  <a:cubicBezTo>
                    <a:pt x="2009" y="945"/>
                    <a:pt x="2009" y="944"/>
                    <a:pt x="2009" y="944"/>
                  </a:cubicBezTo>
                  <a:cubicBezTo>
                    <a:pt x="2009" y="944"/>
                    <a:pt x="2008" y="943"/>
                    <a:pt x="2008" y="943"/>
                  </a:cubicBezTo>
                  <a:cubicBezTo>
                    <a:pt x="2008" y="943"/>
                    <a:pt x="2008" y="942"/>
                    <a:pt x="2007" y="942"/>
                  </a:cubicBezTo>
                  <a:cubicBezTo>
                    <a:pt x="2007" y="942"/>
                    <a:pt x="2007" y="941"/>
                    <a:pt x="2006" y="941"/>
                  </a:cubicBezTo>
                  <a:cubicBezTo>
                    <a:pt x="2006" y="941"/>
                    <a:pt x="2006" y="940"/>
                    <a:pt x="2006" y="940"/>
                  </a:cubicBezTo>
                  <a:cubicBezTo>
                    <a:pt x="2006" y="940"/>
                    <a:pt x="2006" y="940"/>
                    <a:pt x="2006" y="940"/>
                  </a:cubicBezTo>
                  <a:cubicBezTo>
                    <a:pt x="2006" y="940"/>
                    <a:pt x="2005" y="939"/>
                    <a:pt x="2005" y="939"/>
                  </a:cubicBezTo>
                  <a:cubicBezTo>
                    <a:pt x="2005" y="939"/>
                    <a:pt x="2004" y="938"/>
                    <a:pt x="2004" y="938"/>
                  </a:cubicBezTo>
                  <a:cubicBezTo>
                    <a:pt x="2004" y="938"/>
                    <a:pt x="2003" y="937"/>
                    <a:pt x="2003" y="937"/>
                  </a:cubicBezTo>
                  <a:cubicBezTo>
                    <a:pt x="2003" y="937"/>
                    <a:pt x="2003" y="937"/>
                    <a:pt x="2003" y="937"/>
                  </a:cubicBezTo>
                  <a:cubicBezTo>
                    <a:pt x="960" y="14"/>
                    <a:pt x="960" y="14"/>
                    <a:pt x="960" y="14"/>
                  </a:cubicBezTo>
                  <a:cubicBezTo>
                    <a:pt x="944" y="0"/>
                    <a:pt x="920" y="1"/>
                    <a:pt x="905" y="17"/>
                  </a:cubicBezTo>
                  <a:cubicBezTo>
                    <a:pt x="891" y="33"/>
                    <a:pt x="893" y="58"/>
                    <a:pt x="909" y="72"/>
                  </a:cubicBezTo>
                  <a:cubicBezTo>
                    <a:pt x="1875" y="927"/>
                    <a:pt x="1875" y="927"/>
                    <a:pt x="1875" y="927"/>
                  </a:cubicBezTo>
                  <a:cubicBezTo>
                    <a:pt x="39" y="927"/>
                    <a:pt x="39" y="927"/>
                    <a:pt x="39" y="927"/>
                  </a:cubicBezTo>
                  <a:cubicBezTo>
                    <a:pt x="18" y="927"/>
                    <a:pt x="0" y="945"/>
                    <a:pt x="0" y="966"/>
                  </a:cubicBezTo>
                  <a:cubicBezTo>
                    <a:pt x="0" y="987"/>
                    <a:pt x="18" y="1005"/>
                    <a:pt x="39" y="1005"/>
                  </a:cubicBezTo>
                  <a:cubicBezTo>
                    <a:pt x="1875" y="1005"/>
                    <a:pt x="1875" y="1005"/>
                    <a:pt x="1875" y="1005"/>
                  </a:cubicBezTo>
                  <a:cubicBezTo>
                    <a:pt x="909" y="1860"/>
                    <a:pt x="909" y="1860"/>
                    <a:pt x="909" y="1860"/>
                  </a:cubicBezTo>
                  <a:cubicBezTo>
                    <a:pt x="893" y="1874"/>
                    <a:pt x="891" y="1899"/>
                    <a:pt x="905" y="1915"/>
                  </a:cubicBezTo>
                  <a:cubicBezTo>
                    <a:pt x="913" y="1923"/>
                    <a:pt x="924" y="1928"/>
                    <a:pt x="935" y="1928"/>
                  </a:cubicBezTo>
                  <a:cubicBezTo>
                    <a:pt x="944" y="1928"/>
                    <a:pt x="953" y="1925"/>
                    <a:pt x="960" y="1918"/>
                  </a:cubicBezTo>
                  <a:cubicBezTo>
                    <a:pt x="2003" y="995"/>
                    <a:pt x="2003" y="995"/>
                    <a:pt x="2003" y="995"/>
                  </a:cubicBezTo>
                  <a:cubicBezTo>
                    <a:pt x="2003" y="995"/>
                    <a:pt x="2003" y="995"/>
                    <a:pt x="2003" y="995"/>
                  </a:cubicBezTo>
                  <a:cubicBezTo>
                    <a:pt x="2003" y="995"/>
                    <a:pt x="2003" y="994"/>
                    <a:pt x="2004" y="994"/>
                  </a:cubicBezTo>
                  <a:cubicBezTo>
                    <a:pt x="2004" y="994"/>
                    <a:pt x="2005" y="993"/>
                    <a:pt x="2005" y="993"/>
                  </a:cubicBezTo>
                  <a:cubicBezTo>
                    <a:pt x="2005" y="993"/>
                    <a:pt x="2006" y="992"/>
                    <a:pt x="2006" y="992"/>
                  </a:cubicBezTo>
                  <a:cubicBezTo>
                    <a:pt x="2006" y="992"/>
                    <a:pt x="2006" y="992"/>
                    <a:pt x="2006" y="992"/>
                  </a:cubicBezTo>
                  <a:cubicBezTo>
                    <a:pt x="2006" y="992"/>
                    <a:pt x="2006" y="991"/>
                    <a:pt x="2006" y="991"/>
                  </a:cubicBezTo>
                  <a:cubicBezTo>
                    <a:pt x="2007" y="991"/>
                    <a:pt x="2007" y="990"/>
                    <a:pt x="2007" y="990"/>
                  </a:cubicBezTo>
                  <a:cubicBezTo>
                    <a:pt x="2008" y="990"/>
                    <a:pt x="2008" y="989"/>
                    <a:pt x="2008" y="9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a:extLst>
                <a:ext uri="{FF2B5EF4-FFF2-40B4-BE49-F238E27FC236}">
                  <a16:creationId xmlns:a16="http://schemas.microsoft.com/office/drawing/2014/main" id="{9A8764CD-B435-5386-9940-D5E1F29B340B}"/>
                </a:ext>
              </a:extLst>
            </p:cNvPr>
            <p:cNvSpPr>
              <a:spLocks noEditPoints="1"/>
            </p:cNvSpPr>
            <p:nvPr/>
          </p:nvSpPr>
          <p:spPr bwMode="auto">
            <a:xfrm>
              <a:off x="2993" y="2420"/>
              <a:ext cx="317" cy="318"/>
            </a:xfrm>
            <a:custGeom>
              <a:avLst/>
              <a:gdLst>
                <a:gd name="T0" fmla="*/ 2149 w 2518"/>
                <a:gd name="T1" fmla="*/ 369 h 2518"/>
                <a:gd name="T2" fmla="*/ 1259 w 2518"/>
                <a:gd name="T3" fmla="*/ 0 h 2518"/>
                <a:gd name="T4" fmla="*/ 369 w 2518"/>
                <a:gd name="T5" fmla="*/ 369 h 2518"/>
                <a:gd name="T6" fmla="*/ 0 w 2518"/>
                <a:gd name="T7" fmla="*/ 1259 h 2518"/>
                <a:gd name="T8" fmla="*/ 369 w 2518"/>
                <a:gd name="T9" fmla="*/ 2149 h 2518"/>
                <a:gd name="T10" fmla="*/ 1259 w 2518"/>
                <a:gd name="T11" fmla="*/ 2518 h 2518"/>
                <a:gd name="T12" fmla="*/ 2149 w 2518"/>
                <a:gd name="T13" fmla="*/ 2149 h 2518"/>
                <a:gd name="T14" fmla="*/ 2518 w 2518"/>
                <a:gd name="T15" fmla="*/ 1259 h 2518"/>
                <a:gd name="T16" fmla="*/ 2149 w 2518"/>
                <a:gd name="T17" fmla="*/ 369 h 2518"/>
                <a:gd name="T18" fmla="*/ 1259 w 2518"/>
                <a:gd name="T19" fmla="*/ 2440 h 2518"/>
                <a:gd name="T20" fmla="*/ 78 w 2518"/>
                <a:gd name="T21" fmla="*/ 1259 h 2518"/>
                <a:gd name="T22" fmla="*/ 1259 w 2518"/>
                <a:gd name="T23" fmla="*/ 78 h 2518"/>
                <a:gd name="T24" fmla="*/ 2440 w 2518"/>
                <a:gd name="T25" fmla="*/ 1259 h 2518"/>
                <a:gd name="T26" fmla="*/ 1259 w 2518"/>
                <a:gd name="T27" fmla="*/ 244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8" h="2518">
                  <a:moveTo>
                    <a:pt x="2149" y="369"/>
                  </a:moveTo>
                  <a:cubicBezTo>
                    <a:pt x="1911" y="131"/>
                    <a:pt x="1595" y="0"/>
                    <a:pt x="1259" y="0"/>
                  </a:cubicBezTo>
                  <a:cubicBezTo>
                    <a:pt x="923" y="0"/>
                    <a:pt x="607" y="131"/>
                    <a:pt x="369" y="369"/>
                  </a:cubicBezTo>
                  <a:cubicBezTo>
                    <a:pt x="131" y="607"/>
                    <a:pt x="0" y="923"/>
                    <a:pt x="0" y="1259"/>
                  </a:cubicBezTo>
                  <a:cubicBezTo>
                    <a:pt x="0" y="1595"/>
                    <a:pt x="131" y="1911"/>
                    <a:pt x="369" y="2149"/>
                  </a:cubicBezTo>
                  <a:cubicBezTo>
                    <a:pt x="607" y="2387"/>
                    <a:pt x="923" y="2518"/>
                    <a:pt x="1259" y="2518"/>
                  </a:cubicBezTo>
                  <a:cubicBezTo>
                    <a:pt x="1595" y="2518"/>
                    <a:pt x="1911" y="2387"/>
                    <a:pt x="2149" y="2149"/>
                  </a:cubicBezTo>
                  <a:cubicBezTo>
                    <a:pt x="2387" y="1911"/>
                    <a:pt x="2518" y="1595"/>
                    <a:pt x="2518" y="1259"/>
                  </a:cubicBezTo>
                  <a:cubicBezTo>
                    <a:pt x="2518" y="923"/>
                    <a:pt x="2387" y="607"/>
                    <a:pt x="2149" y="369"/>
                  </a:cubicBezTo>
                  <a:close/>
                  <a:moveTo>
                    <a:pt x="1259" y="2440"/>
                  </a:moveTo>
                  <a:cubicBezTo>
                    <a:pt x="608" y="2440"/>
                    <a:pt x="78" y="1910"/>
                    <a:pt x="78" y="1259"/>
                  </a:cubicBezTo>
                  <a:cubicBezTo>
                    <a:pt x="78" y="608"/>
                    <a:pt x="608" y="78"/>
                    <a:pt x="1259" y="78"/>
                  </a:cubicBezTo>
                  <a:cubicBezTo>
                    <a:pt x="1910" y="78"/>
                    <a:pt x="2440" y="608"/>
                    <a:pt x="2440" y="1259"/>
                  </a:cubicBezTo>
                  <a:cubicBezTo>
                    <a:pt x="2440" y="1910"/>
                    <a:pt x="1910" y="2440"/>
                    <a:pt x="1259" y="24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006">
            <a:extLst>
              <a:ext uri="{FF2B5EF4-FFF2-40B4-BE49-F238E27FC236}">
                <a16:creationId xmlns:a16="http://schemas.microsoft.com/office/drawing/2014/main" id="{A8E8629B-B651-7270-13D0-A0EE04C62B95}"/>
              </a:ext>
            </a:extLst>
          </p:cNvPr>
          <p:cNvSpPr>
            <a:spLocks noEditPoints="1"/>
          </p:cNvSpPr>
          <p:nvPr/>
        </p:nvSpPr>
        <p:spPr bwMode="auto">
          <a:xfrm>
            <a:off x="2440827" y="3564366"/>
            <a:ext cx="414338" cy="539750"/>
          </a:xfrm>
          <a:custGeom>
            <a:avLst/>
            <a:gdLst>
              <a:gd name="T0" fmla="*/ 1895 w 1934"/>
              <a:gd name="T1" fmla="*/ 1970 h 2517"/>
              <a:gd name="T2" fmla="*/ 1719 w 1934"/>
              <a:gd name="T3" fmla="*/ 1970 h 2517"/>
              <a:gd name="T4" fmla="*/ 1840 w 1934"/>
              <a:gd name="T5" fmla="*/ 1644 h 2517"/>
              <a:gd name="T6" fmla="*/ 1843 w 1934"/>
              <a:gd name="T7" fmla="*/ 1631 h 2517"/>
              <a:gd name="T8" fmla="*/ 1843 w 1934"/>
              <a:gd name="T9" fmla="*/ 981 h 2517"/>
              <a:gd name="T10" fmla="*/ 1639 w 1934"/>
              <a:gd name="T11" fmla="*/ 769 h 2517"/>
              <a:gd name="T12" fmla="*/ 1638 w 1934"/>
              <a:gd name="T13" fmla="*/ 769 h 2517"/>
              <a:gd name="T14" fmla="*/ 962 w 1934"/>
              <a:gd name="T15" fmla="*/ 690 h 2517"/>
              <a:gd name="T16" fmla="*/ 962 w 1934"/>
              <a:gd name="T17" fmla="*/ 214 h 2517"/>
              <a:gd name="T18" fmla="*/ 747 w 1934"/>
              <a:gd name="T19" fmla="*/ 0 h 2517"/>
              <a:gd name="T20" fmla="*/ 533 w 1934"/>
              <a:gd name="T21" fmla="*/ 214 h 2517"/>
              <a:gd name="T22" fmla="*/ 533 w 1934"/>
              <a:gd name="T23" fmla="*/ 1203 h 2517"/>
              <a:gd name="T24" fmla="*/ 303 w 1934"/>
              <a:gd name="T25" fmla="*/ 1061 h 2517"/>
              <a:gd name="T26" fmla="*/ 300 w 1934"/>
              <a:gd name="T27" fmla="*/ 1059 h 2517"/>
              <a:gd name="T28" fmla="*/ 77 w 1934"/>
              <a:gd name="T29" fmla="*/ 1083 h 2517"/>
              <a:gd name="T30" fmla="*/ 49 w 1934"/>
              <a:gd name="T31" fmla="*/ 1308 h 2517"/>
              <a:gd name="T32" fmla="*/ 337 w 1934"/>
              <a:gd name="T33" fmla="*/ 1584 h 2517"/>
              <a:gd name="T34" fmla="*/ 602 w 1934"/>
              <a:gd name="T35" fmla="*/ 1830 h 2517"/>
              <a:gd name="T36" fmla="*/ 644 w 1934"/>
              <a:gd name="T37" fmla="*/ 1970 h 2517"/>
              <a:gd name="T38" fmla="*/ 540 w 1934"/>
              <a:gd name="T39" fmla="*/ 1970 h 2517"/>
              <a:gd name="T40" fmla="*/ 502 w 1934"/>
              <a:gd name="T41" fmla="*/ 2008 h 2517"/>
              <a:gd name="T42" fmla="*/ 502 w 1934"/>
              <a:gd name="T43" fmla="*/ 2478 h 2517"/>
              <a:gd name="T44" fmla="*/ 540 w 1934"/>
              <a:gd name="T45" fmla="*/ 2517 h 2517"/>
              <a:gd name="T46" fmla="*/ 1895 w 1934"/>
              <a:gd name="T47" fmla="*/ 2517 h 2517"/>
              <a:gd name="T48" fmla="*/ 1934 w 1934"/>
              <a:gd name="T49" fmla="*/ 2478 h 2517"/>
              <a:gd name="T50" fmla="*/ 1934 w 1934"/>
              <a:gd name="T51" fmla="*/ 2008 h 2517"/>
              <a:gd name="T52" fmla="*/ 1895 w 1934"/>
              <a:gd name="T53" fmla="*/ 1970 h 2517"/>
              <a:gd name="T54" fmla="*/ 673 w 1934"/>
              <a:gd name="T55" fmla="*/ 1798 h 2517"/>
              <a:gd name="T56" fmla="*/ 662 w 1934"/>
              <a:gd name="T57" fmla="*/ 1781 h 2517"/>
              <a:gd name="T58" fmla="*/ 116 w 1934"/>
              <a:gd name="T59" fmla="*/ 1268 h 2517"/>
              <a:gd name="T60" fmla="*/ 132 w 1934"/>
              <a:gd name="T61" fmla="*/ 1138 h 2517"/>
              <a:gd name="T62" fmla="*/ 264 w 1934"/>
              <a:gd name="T63" fmla="*/ 1128 h 2517"/>
              <a:gd name="T64" fmla="*/ 551 w 1934"/>
              <a:gd name="T65" fmla="*/ 1306 h 2517"/>
              <a:gd name="T66" fmla="*/ 590 w 1934"/>
              <a:gd name="T67" fmla="*/ 1307 h 2517"/>
              <a:gd name="T68" fmla="*/ 610 w 1934"/>
              <a:gd name="T69" fmla="*/ 1273 h 2517"/>
              <a:gd name="T70" fmla="*/ 610 w 1934"/>
              <a:gd name="T71" fmla="*/ 214 h 2517"/>
              <a:gd name="T72" fmla="*/ 747 w 1934"/>
              <a:gd name="T73" fmla="*/ 77 h 2517"/>
              <a:gd name="T74" fmla="*/ 885 w 1934"/>
              <a:gd name="T75" fmla="*/ 214 h 2517"/>
              <a:gd name="T76" fmla="*/ 885 w 1934"/>
              <a:gd name="T77" fmla="*/ 724 h 2517"/>
              <a:gd name="T78" fmla="*/ 919 w 1934"/>
              <a:gd name="T79" fmla="*/ 763 h 2517"/>
              <a:gd name="T80" fmla="*/ 1628 w 1934"/>
              <a:gd name="T81" fmla="*/ 846 h 2517"/>
              <a:gd name="T82" fmla="*/ 1765 w 1934"/>
              <a:gd name="T83" fmla="*/ 983 h 2517"/>
              <a:gd name="T84" fmla="*/ 1765 w 1934"/>
              <a:gd name="T85" fmla="*/ 1623 h 2517"/>
              <a:gd name="T86" fmla="*/ 1637 w 1934"/>
              <a:gd name="T87" fmla="*/ 1970 h 2517"/>
              <a:gd name="T88" fmla="*/ 726 w 1934"/>
              <a:gd name="T89" fmla="*/ 1970 h 2517"/>
              <a:gd name="T90" fmla="*/ 673 w 1934"/>
              <a:gd name="T91" fmla="*/ 1798 h 2517"/>
              <a:gd name="T92" fmla="*/ 1857 w 1934"/>
              <a:gd name="T93" fmla="*/ 2439 h 2517"/>
              <a:gd name="T94" fmla="*/ 579 w 1934"/>
              <a:gd name="T95" fmla="*/ 2439 h 2517"/>
              <a:gd name="T96" fmla="*/ 579 w 1934"/>
              <a:gd name="T97" fmla="*/ 2047 h 2517"/>
              <a:gd name="T98" fmla="*/ 1857 w 1934"/>
              <a:gd name="T99" fmla="*/ 2047 h 2517"/>
              <a:gd name="T100" fmla="*/ 1857 w 1934"/>
              <a:gd name="T101" fmla="*/ 2439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4" h="2517">
                <a:moveTo>
                  <a:pt x="1895" y="1970"/>
                </a:moveTo>
                <a:cubicBezTo>
                  <a:pt x="1719" y="1970"/>
                  <a:pt x="1719" y="1970"/>
                  <a:pt x="1719" y="1970"/>
                </a:cubicBezTo>
                <a:cubicBezTo>
                  <a:pt x="1840" y="1644"/>
                  <a:pt x="1840" y="1644"/>
                  <a:pt x="1840" y="1644"/>
                </a:cubicBezTo>
                <a:cubicBezTo>
                  <a:pt x="1842" y="1640"/>
                  <a:pt x="1843" y="1635"/>
                  <a:pt x="1843" y="1631"/>
                </a:cubicBezTo>
                <a:cubicBezTo>
                  <a:pt x="1843" y="1610"/>
                  <a:pt x="1847" y="1129"/>
                  <a:pt x="1843" y="981"/>
                </a:cubicBezTo>
                <a:cubicBezTo>
                  <a:pt x="1839" y="837"/>
                  <a:pt x="1708" y="779"/>
                  <a:pt x="1639" y="769"/>
                </a:cubicBezTo>
                <a:cubicBezTo>
                  <a:pt x="1639" y="769"/>
                  <a:pt x="1638" y="769"/>
                  <a:pt x="1638" y="769"/>
                </a:cubicBezTo>
                <a:cubicBezTo>
                  <a:pt x="962" y="690"/>
                  <a:pt x="962" y="690"/>
                  <a:pt x="962" y="690"/>
                </a:cubicBezTo>
                <a:cubicBezTo>
                  <a:pt x="962" y="214"/>
                  <a:pt x="962" y="214"/>
                  <a:pt x="962" y="214"/>
                </a:cubicBezTo>
                <a:cubicBezTo>
                  <a:pt x="962" y="96"/>
                  <a:pt x="866" y="0"/>
                  <a:pt x="747" y="0"/>
                </a:cubicBezTo>
                <a:cubicBezTo>
                  <a:pt x="629" y="0"/>
                  <a:pt x="533" y="96"/>
                  <a:pt x="533" y="214"/>
                </a:cubicBezTo>
                <a:cubicBezTo>
                  <a:pt x="533" y="1203"/>
                  <a:pt x="533" y="1203"/>
                  <a:pt x="533" y="1203"/>
                </a:cubicBezTo>
                <a:cubicBezTo>
                  <a:pt x="303" y="1061"/>
                  <a:pt x="303" y="1061"/>
                  <a:pt x="303" y="1061"/>
                </a:cubicBezTo>
                <a:cubicBezTo>
                  <a:pt x="302" y="1061"/>
                  <a:pt x="301" y="1060"/>
                  <a:pt x="300" y="1059"/>
                </a:cubicBezTo>
                <a:cubicBezTo>
                  <a:pt x="295" y="1057"/>
                  <a:pt x="166" y="994"/>
                  <a:pt x="77" y="1083"/>
                </a:cubicBezTo>
                <a:cubicBezTo>
                  <a:pt x="0" y="1160"/>
                  <a:pt x="23" y="1261"/>
                  <a:pt x="49" y="1308"/>
                </a:cubicBezTo>
                <a:cubicBezTo>
                  <a:pt x="54" y="1317"/>
                  <a:pt x="58" y="1324"/>
                  <a:pt x="337" y="1584"/>
                </a:cubicBezTo>
                <a:cubicBezTo>
                  <a:pt x="454" y="1693"/>
                  <a:pt x="571" y="1802"/>
                  <a:pt x="602" y="1830"/>
                </a:cubicBezTo>
                <a:cubicBezTo>
                  <a:pt x="644" y="1970"/>
                  <a:pt x="644" y="1970"/>
                  <a:pt x="644" y="1970"/>
                </a:cubicBezTo>
                <a:cubicBezTo>
                  <a:pt x="540" y="1970"/>
                  <a:pt x="540" y="1970"/>
                  <a:pt x="540" y="1970"/>
                </a:cubicBezTo>
                <a:cubicBezTo>
                  <a:pt x="519" y="1970"/>
                  <a:pt x="502" y="1987"/>
                  <a:pt x="502" y="2008"/>
                </a:cubicBezTo>
                <a:cubicBezTo>
                  <a:pt x="502" y="2478"/>
                  <a:pt x="502" y="2478"/>
                  <a:pt x="502" y="2478"/>
                </a:cubicBezTo>
                <a:cubicBezTo>
                  <a:pt x="502" y="2500"/>
                  <a:pt x="519" y="2517"/>
                  <a:pt x="540" y="2517"/>
                </a:cubicBezTo>
                <a:cubicBezTo>
                  <a:pt x="1895" y="2517"/>
                  <a:pt x="1895" y="2517"/>
                  <a:pt x="1895" y="2517"/>
                </a:cubicBezTo>
                <a:cubicBezTo>
                  <a:pt x="1917" y="2517"/>
                  <a:pt x="1934" y="2500"/>
                  <a:pt x="1934" y="2478"/>
                </a:cubicBezTo>
                <a:cubicBezTo>
                  <a:pt x="1934" y="2008"/>
                  <a:pt x="1934" y="2008"/>
                  <a:pt x="1934" y="2008"/>
                </a:cubicBezTo>
                <a:cubicBezTo>
                  <a:pt x="1934" y="1987"/>
                  <a:pt x="1917" y="1970"/>
                  <a:pt x="1895" y="1970"/>
                </a:cubicBezTo>
                <a:close/>
                <a:moveTo>
                  <a:pt x="673" y="1798"/>
                </a:moveTo>
                <a:cubicBezTo>
                  <a:pt x="671" y="1791"/>
                  <a:pt x="667" y="1785"/>
                  <a:pt x="662" y="1781"/>
                </a:cubicBezTo>
                <a:cubicBezTo>
                  <a:pt x="458" y="1591"/>
                  <a:pt x="149" y="1303"/>
                  <a:pt x="116" y="1268"/>
                </a:cubicBezTo>
                <a:cubicBezTo>
                  <a:pt x="109" y="1253"/>
                  <a:pt x="81" y="1188"/>
                  <a:pt x="132" y="1138"/>
                </a:cubicBezTo>
                <a:cubicBezTo>
                  <a:pt x="178" y="1092"/>
                  <a:pt x="254" y="1124"/>
                  <a:pt x="264" y="1128"/>
                </a:cubicBezTo>
                <a:cubicBezTo>
                  <a:pt x="551" y="1306"/>
                  <a:pt x="551" y="1306"/>
                  <a:pt x="551" y="1306"/>
                </a:cubicBezTo>
                <a:cubicBezTo>
                  <a:pt x="563" y="1313"/>
                  <a:pt x="578" y="1314"/>
                  <a:pt x="590" y="1307"/>
                </a:cubicBezTo>
                <a:cubicBezTo>
                  <a:pt x="603" y="1300"/>
                  <a:pt x="610" y="1287"/>
                  <a:pt x="610" y="1273"/>
                </a:cubicBezTo>
                <a:cubicBezTo>
                  <a:pt x="610" y="214"/>
                  <a:pt x="610" y="214"/>
                  <a:pt x="610" y="214"/>
                </a:cubicBezTo>
                <a:cubicBezTo>
                  <a:pt x="610" y="139"/>
                  <a:pt x="672" y="77"/>
                  <a:pt x="747" y="77"/>
                </a:cubicBezTo>
                <a:cubicBezTo>
                  <a:pt x="823" y="77"/>
                  <a:pt x="885" y="139"/>
                  <a:pt x="885" y="214"/>
                </a:cubicBezTo>
                <a:cubicBezTo>
                  <a:pt x="885" y="724"/>
                  <a:pt x="885" y="724"/>
                  <a:pt x="885" y="724"/>
                </a:cubicBezTo>
                <a:cubicBezTo>
                  <a:pt x="885" y="744"/>
                  <a:pt x="899" y="760"/>
                  <a:pt x="919" y="763"/>
                </a:cubicBezTo>
                <a:cubicBezTo>
                  <a:pt x="1628" y="846"/>
                  <a:pt x="1628" y="846"/>
                  <a:pt x="1628" y="846"/>
                </a:cubicBezTo>
                <a:cubicBezTo>
                  <a:pt x="1639" y="848"/>
                  <a:pt x="1762" y="871"/>
                  <a:pt x="1765" y="983"/>
                </a:cubicBezTo>
                <a:cubicBezTo>
                  <a:pt x="1769" y="1121"/>
                  <a:pt x="1766" y="1563"/>
                  <a:pt x="1765" y="1623"/>
                </a:cubicBezTo>
                <a:cubicBezTo>
                  <a:pt x="1637" y="1970"/>
                  <a:pt x="1637" y="1970"/>
                  <a:pt x="1637" y="1970"/>
                </a:cubicBezTo>
                <a:cubicBezTo>
                  <a:pt x="726" y="1970"/>
                  <a:pt x="726" y="1970"/>
                  <a:pt x="726" y="1970"/>
                </a:cubicBezTo>
                <a:lnTo>
                  <a:pt x="673" y="1798"/>
                </a:lnTo>
                <a:close/>
                <a:moveTo>
                  <a:pt x="1857" y="2439"/>
                </a:moveTo>
                <a:cubicBezTo>
                  <a:pt x="579" y="2439"/>
                  <a:pt x="579" y="2439"/>
                  <a:pt x="579" y="2439"/>
                </a:cubicBezTo>
                <a:cubicBezTo>
                  <a:pt x="579" y="2047"/>
                  <a:pt x="579" y="2047"/>
                  <a:pt x="579" y="2047"/>
                </a:cubicBezTo>
                <a:cubicBezTo>
                  <a:pt x="1857" y="2047"/>
                  <a:pt x="1857" y="2047"/>
                  <a:pt x="1857" y="2047"/>
                </a:cubicBezTo>
                <a:lnTo>
                  <a:pt x="1857" y="243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2" name="Freeform 15">
            <a:extLst>
              <a:ext uri="{FF2B5EF4-FFF2-40B4-BE49-F238E27FC236}">
                <a16:creationId xmlns:a16="http://schemas.microsoft.com/office/drawing/2014/main" id="{54E4D8CD-90F1-D34F-EEBD-C760815C1A66}"/>
              </a:ext>
            </a:extLst>
          </p:cNvPr>
          <p:cNvSpPr>
            <a:spLocks noEditPoints="1"/>
          </p:cNvSpPr>
          <p:nvPr/>
        </p:nvSpPr>
        <p:spPr bwMode="auto">
          <a:xfrm>
            <a:off x="2401140" y="4616933"/>
            <a:ext cx="539750" cy="539750"/>
          </a:xfrm>
          <a:custGeom>
            <a:avLst/>
            <a:gdLst>
              <a:gd name="T0" fmla="*/ 2368 w 2598"/>
              <a:gd name="T1" fmla="*/ 1259 h 2598"/>
              <a:gd name="T2" fmla="*/ 1339 w 2598"/>
              <a:gd name="T3" fmla="*/ 230 h 2598"/>
              <a:gd name="T4" fmla="*/ 1299 w 2598"/>
              <a:gd name="T5" fmla="*/ 0 h 2598"/>
              <a:gd name="T6" fmla="*/ 1259 w 2598"/>
              <a:gd name="T7" fmla="*/ 230 h 2598"/>
              <a:gd name="T8" fmla="*/ 230 w 2598"/>
              <a:gd name="T9" fmla="*/ 1259 h 2598"/>
              <a:gd name="T10" fmla="*/ 0 w 2598"/>
              <a:gd name="T11" fmla="*/ 1299 h 2598"/>
              <a:gd name="T12" fmla="*/ 230 w 2598"/>
              <a:gd name="T13" fmla="*/ 1339 h 2598"/>
              <a:gd name="T14" fmla="*/ 1259 w 2598"/>
              <a:gd name="T15" fmla="*/ 2368 h 2598"/>
              <a:gd name="T16" fmla="*/ 1299 w 2598"/>
              <a:gd name="T17" fmla="*/ 2598 h 2598"/>
              <a:gd name="T18" fmla="*/ 1339 w 2598"/>
              <a:gd name="T19" fmla="*/ 2368 h 2598"/>
              <a:gd name="T20" fmla="*/ 2368 w 2598"/>
              <a:gd name="T21" fmla="*/ 1339 h 2598"/>
              <a:gd name="T22" fmla="*/ 2598 w 2598"/>
              <a:gd name="T23" fmla="*/ 1299 h 2598"/>
              <a:gd name="T24" fmla="*/ 2288 w 2598"/>
              <a:gd name="T25" fmla="*/ 1259 h 2598"/>
              <a:gd name="T26" fmla="*/ 1339 w 2598"/>
              <a:gd name="T27" fmla="*/ 746 h 2598"/>
              <a:gd name="T28" fmla="*/ 2288 w 2598"/>
              <a:gd name="T29" fmla="*/ 1259 h 2598"/>
              <a:gd name="T30" fmla="*/ 1772 w 2598"/>
              <a:gd name="T31" fmla="*/ 1339 h 2598"/>
              <a:gd name="T32" fmla="*/ 1339 w 2598"/>
              <a:gd name="T33" fmla="*/ 1556 h 2598"/>
              <a:gd name="T34" fmla="*/ 1259 w 2598"/>
              <a:gd name="T35" fmla="*/ 1556 h 2598"/>
              <a:gd name="T36" fmla="*/ 826 w 2598"/>
              <a:gd name="T37" fmla="*/ 1339 h 2598"/>
              <a:gd name="T38" fmla="*/ 1082 w 2598"/>
              <a:gd name="T39" fmla="*/ 1299 h 2598"/>
              <a:gd name="T40" fmla="*/ 826 w 2598"/>
              <a:gd name="T41" fmla="*/ 1259 h 2598"/>
              <a:gd name="T42" fmla="*/ 1259 w 2598"/>
              <a:gd name="T43" fmla="*/ 1042 h 2598"/>
              <a:gd name="T44" fmla="*/ 1339 w 2598"/>
              <a:gd name="T45" fmla="*/ 1042 h 2598"/>
              <a:gd name="T46" fmla="*/ 1772 w 2598"/>
              <a:gd name="T47" fmla="*/ 1259 h 2598"/>
              <a:gd name="T48" fmla="*/ 1516 w 2598"/>
              <a:gd name="T49" fmla="*/ 1299 h 2598"/>
              <a:gd name="T50" fmla="*/ 1259 w 2598"/>
              <a:gd name="T51" fmla="*/ 310 h 2598"/>
              <a:gd name="T52" fmla="*/ 746 w 2598"/>
              <a:gd name="T53" fmla="*/ 1259 h 2598"/>
              <a:gd name="T54" fmla="*/ 1259 w 2598"/>
              <a:gd name="T55" fmla="*/ 310 h 2598"/>
              <a:gd name="T56" fmla="*/ 746 w 2598"/>
              <a:gd name="T57" fmla="*/ 1339 h 2598"/>
              <a:gd name="T58" fmla="*/ 1259 w 2598"/>
              <a:gd name="T59" fmla="*/ 2288 h 2598"/>
              <a:gd name="T60" fmla="*/ 1339 w 2598"/>
              <a:gd name="T61" fmla="*/ 2288 h 2598"/>
              <a:gd name="T62" fmla="*/ 1852 w 2598"/>
              <a:gd name="T63" fmla="*/ 1339 h 2598"/>
              <a:gd name="T64" fmla="*/ 1339 w 2598"/>
              <a:gd name="T65" fmla="*/ 2288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8" h="2598">
                <a:moveTo>
                  <a:pt x="2558" y="1259"/>
                </a:moveTo>
                <a:cubicBezTo>
                  <a:pt x="2368" y="1259"/>
                  <a:pt x="2368" y="1259"/>
                  <a:pt x="2368" y="1259"/>
                </a:cubicBezTo>
                <a:cubicBezTo>
                  <a:pt x="2358" y="988"/>
                  <a:pt x="2248" y="735"/>
                  <a:pt x="2055" y="543"/>
                </a:cubicBezTo>
                <a:cubicBezTo>
                  <a:pt x="1863" y="350"/>
                  <a:pt x="1610" y="240"/>
                  <a:pt x="1339" y="230"/>
                </a:cubicBezTo>
                <a:cubicBezTo>
                  <a:pt x="1339" y="40"/>
                  <a:pt x="1339" y="40"/>
                  <a:pt x="1339" y="40"/>
                </a:cubicBezTo>
                <a:cubicBezTo>
                  <a:pt x="1339" y="18"/>
                  <a:pt x="1321" y="0"/>
                  <a:pt x="1299" y="0"/>
                </a:cubicBezTo>
                <a:cubicBezTo>
                  <a:pt x="1277" y="0"/>
                  <a:pt x="1259" y="18"/>
                  <a:pt x="1259" y="40"/>
                </a:cubicBezTo>
                <a:cubicBezTo>
                  <a:pt x="1259" y="230"/>
                  <a:pt x="1259" y="230"/>
                  <a:pt x="1259" y="230"/>
                </a:cubicBezTo>
                <a:cubicBezTo>
                  <a:pt x="988" y="240"/>
                  <a:pt x="735" y="350"/>
                  <a:pt x="543" y="543"/>
                </a:cubicBezTo>
                <a:cubicBezTo>
                  <a:pt x="350" y="735"/>
                  <a:pt x="240" y="988"/>
                  <a:pt x="230" y="1259"/>
                </a:cubicBezTo>
                <a:cubicBezTo>
                  <a:pt x="40" y="1259"/>
                  <a:pt x="40" y="1259"/>
                  <a:pt x="40" y="1259"/>
                </a:cubicBezTo>
                <a:cubicBezTo>
                  <a:pt x="18" y="1259"/>
                  <a:pt x="0" y="1277"/>
                  <a:pt x="0" y="1299"/>
                </a:cubicBezTo>
                <a:cubicBezTo>
                  <a:pt x="0" y="1321"/>
                  <a:pt x="18" y="1339"/>
                  <a:pt x="40" y="1339"/>
                </a:cubicBezTo>
                <a:cubicBezTo>
                  <a:pt x="230" y="1339"/>
                  <a:pt x="230" y="1339"/>
                  <a:pt x="230" y="1339"/>
                </a:cubicBezTo>
                <a:cubicBezTo>
                  <a:pt x="240" y="1610"/>
                  <a:pt x="350" y="1863"/>
                  <a:pt x="543" y="2055"/>
                </a:cubicBezTo>
                <a:cubicBezTo>
                  <a:pt x="735" y="2248"/>
                  <a:pt x="988" y="2358"/>
                  <a:pt x="1259" y="2368"/>
                </a:cubicBezTo>
                <a:cubicBezTo>
                  <a:pt x="1259" y="2558"/>
                  <a:pt x="1259" y="2558"/>
                  <a:pt x="1259" y="2558"/>
                </a:cubicBezTo>
                <a:cubicBezTo>
                  <a:pt x="1259" y="2580"/>
                  <a:pt x="1277" y="2598"/>
                  <a:pt x="1299" y="2598"/>
                </a:cubicBezTo>
                <a:cubicBezTo>
                  <a:pt x="1321" y="2598"/>
                  <a:pt x="1339" y="2580"/>
                  <a:pt x="1339" y="2558"/>
                </a:cubicBezTo>
                <a:cubicBezTo>
                  <a:pt x="1339" y="2368"/>
                  <a:pt x="1339" y="2368"/>
                  <a:pt x="1339" y="2368"/>
                </a:cubicBezTo>
                <a:cubicBezTo>
                  <a:pt x="1610" y="2358"/>
                  <a:pt x="1863" y="2248"/>
                  <a:pt x="2055" y="2055"/>
                </a:cubicBezTo>
                <a:cubicBezTo>
                  <a:pt x="2248" y="1863"/>
                  <a:pt x="2358" y="1610"/>
                  <a:pt x="2368" y="1339"/>
                </a:cubicBezTo>
                <a:cubicBezTo>
                  <a:pt x="2558" y="1339"/>
                  <a:pt x="2558" y="1339"/>
                  <a:pt x="2558" y="1339"/>
                </a:cubicBezTo>
                <a:cubicBezTo>
                  <a:pt x="2580" y="1339"/>
                  <a:pt x="2598" y="1321"/>
                  <a:pt x="2598" y="1299"/>
                </a:cubicBezTo>
                <a:cubicBezTo>
                  <a:pt x="2598" y="1277"/>
                  <a:pt x="2580" y="1259"/>
                  <a:pt x="2558" y="1259"/>
                </a:cubicBezTo>
                <a:close/>
                <a:moveTo>
                  <a:pt x="2288" y="1259"/>
                </a:moveTo>
                <a:cubicBezTo>
                  <a:pt x="1852" y="1259"/>
                  <a:pt x="1852" y="1259"/>
                  <a:pt x="1852" y="1259"/>
                </a:cubicBezTo>
                <a:cubicBezTo>
                  <a:pt x="1833" y="985"/>
                  <a:pt x="1613" y="765"/>
                  <a:pt x="1339" y="746"/>
                </a:cubicBezTo>
                <a:cubicBezTo>
                  <a:pt x="1339" y="310"/>
                  <a:pt x="1339" y="310"/>
                  <a:pt x="1339" y="310"/>
                </a:cubicBezTo>
                <a:cubicBezTo>
                  <a:pt x="1853" y="331"/>
                  <a:pt x="2267" y="745"/>
                  <a:pt x="2288" y="1259"/>
                </a:cubicBezTo>
                <a:close/>
                <a:moveTo>
                  <a:pt x="1556" y="1339"/>
                </a:moveTo>
                <a:cubicBezTo>
                  <a:pt x="1772" y="1339"/>
                  <a:pt x="1772" y="1339"/>
                  <a:pt x="1772" y="1339"/>
                </a:cubicBezTo>
                <a:cubicBezTo>
                  <a:pt x="1753" y="1569"/>
                  <a:pt x="1569" y="1753"/>
                  <a:pt x="1339" y="1772"/>
                </a:cubicBezTo>
                <a:cubicBezTo>
                  <a:pt x="1339" y="1556"/>
                  <a:pt x="1339" y="1556"/>
                  <a:pt x="1339" y="1556"/>
                </a:cubicBezTo>
                <a:cubicBezTo>
                  <a:pt x="1339" y="1534"/>
                  <a:pt x="1321" y="1516"/>
                  <a:pt x="1299" y="1516"/>
                </a:cubicBezTo>
                <a:cubicBezTo>
                  <a:pt x="1277" y="1516"/>
                  <a:pt x="1259" y="1534"/>
                  <a:pt x="1259" y="1556"/>
                </a:cubicBezTo>
                <a:cubicBezTo>
                  <a:pt x="1259" y="1772"/>
                  <a:pt x="1259" y="1772"/>
                  <a:pt x="1259" y="1772"/>
                </a:cubicBezTo>
                <a:cubicBezTo>
                  <a:pt x="1029" y="1753"/>
                  <a:pt x="845" y="1569"/>
                  <a:pt x="826" y="1339"/>
                </a:cubicBezTo>
                <a:cubicBezTo>
                  <a:pt x="1042" y="1339"/>
                  <a:pt x="1042" y="1339"/>
                  <a:pt x="1042" y="1339"/>
                </a:cubicBezTo>
                <a:cubicBezTo>
                  <a:pt x="1064" y="1339"/>
                  <a:pt x="1082" y="1321"/>
                  <a:pt x="1082" y="1299"/>
                </a:cubicBezTo>
                <a:cubicBezTo>
                  <a:pt x="1082" y="1277"/>
                  <a:pt x="1064" y="1259"/>
                  <a:pt x="1042" y="1259"/>
                </a:cubicBezTo>
                <a:cubicBezTo>
                  <a:pt x="826" y="1259"/>
                  <a:pt x="826" y="1259"/>
                  <a:pt x="826" y="1259"/>
                </a:cubicBezTo>
                <a:cubicBezTo>
                  <a:pt x="845" y="1029"/>
                  <a:pt x="1029" y="845"/>
                  <a:pt x="1259" y="826"/>
                </a:cubicBezTo>
                <a:cubicBezTo>
                  <a:pt x="1259" y="1042"/>
                  <a:pt x="1259" y="1042"/>
                  <a:pt x="1259" y="1042"/>
                </a:cubicBezTo>
                <a:cubicBezTo>
                  <a:pt x="1259" y="1064"/>
                  <a:pt x="1277" y="1082"/>
                  <a:pt x="1299" y="1082"/>
                </a:cubicBezTo>
                <a:cubicBezTo>
                  <a:pt x="1321" y="1082"/>
                  <a:pt x="1339" y="1064"/>
                  <a:pt x="1339" y="1042"/>
                </a:cubicBezTo>
                <a:cubicBezTo>
                  <a:pt x="1339" y="826"/>
                  <a:pt x="1339" y="826"/>
                  <a:pt x="1339" y="826"/>
                </a:cubicBezTo>
                <a:cubicBezTo>
                  <a:pt x="1569" y="845"/>
                  <a:pt x="1753" y="1029"/>
                  <a:pt x="1772" y="1259"/>
                </a:cubicBezTo>
                <a:cubicBezTo>
                  <a:pt x="1556" y="1259"/>
                  <a:pt x="1556" y="1259"/>
                  <a:pt x="1556" y="1259"/>
                </a:cubicBezTo>
                <a:cubicBezTo>
                  <a:pt x="1534" y="1259"/>
                  <a:pt x="1516" y="1277"/>
                  <a:pt x="1516" y="1299"/>
                </a:cubicBezTo>
                <a:cubicBezTo>
                  <a:pt x="1516" y="1321"/>
                  <a:pt x="1534" y="1339"/>
                  <a:pt x="1556" y="1339"/>
                </a:cubicBezTo>
                <a:close/>
                <a:moveTo>
                  <a:pt x="1259" y="310"/>
                </a:moveTo>
                <a:cubicBezTo>
                  <a:pt x="1259" y="746"/>
                  <a:pt x="1259" y="746"/>
                  <a:pt x="1259" y="746"/>
                </a:cubicBezTo>
                <a:cubicBezTo>
                  <a:pt x="985" y="765"/>
                  <a:pt x="765" y="985"/>
                  <a:pt x="746" y="1259"/>
                </a:cubicBezTo>
                <a:cubicBezTo>
                  <a:pt x="310" y="1259"/>
                  <a:pt x="310" y="1259"/>
                  <a:pt x="310" y="1259"/>
                </a:cubicBezTo>
                <a:cubicBezTo>
                  <a:pt x="331" y="745"/>
                  <a:pt x="745" y="331"/>
                  <a:pt x="1259" y="310"/>
                </a:cubicBezTo>
                <a:close/>
                <a:moveTo>
                  <a:pt x="310" y="1339"/>
                </a:moveTo>
                <a:cubicBezTo>
                  <a:pt x="746" y="1339"/>
                  <a:pt x="746" y="1339"/>
                  <a:pt x="746" y="1339"/>
                </a:cubicBezTo>
                <a:cubicBezTo>
                  <a:pt x="765" y="1613"/>
                  <a:pt x="985" y="1833"/>
                  <a:pt x="1259" y="1852"/>
                </a:cubicBezTo>
                <a:cubicBezTo>
                  <a:pt x="1259" y="2288"/>
                  <a:pt x="1259" y="2288"/>
                  <a:pt x="1259" y="2288"/>
                </a:cubicBezTo>
                <a:cubicBezTo>
                  <a:pt x="745" y="2267"/>
                  <a:pt x="331" y="1853"/>
                  <a:pt x="310" y="1339"/>
                </a:cubicBezTo>
                <a:close/>
                <a:moveTo>
                  <a:pt x="1339" y="2288"/>
                </a:moveTo>
                <a:cubicBezTo>
                  <a:pt x="1339" y="1852"/>
                  <a:pt x="1339" y="1852"/>
                  <a:pt x="1339" y="1852"/>
                </a:cubicBezTo>
                <a:cubicBezTo>
                  <a:pt x="1613" y="1833"/>
                  <a:pt x="1833" y="1613"/>
                  <a:pt x="1852" y="1339"/>
                </a:cubicBezTo>
                <a:cubicBezTo>
                  <a:pt x="2288" y="1339"/>
                  <a:pt x="2288" y="1339"/>
                  <a:pt x="2288" y="1339"/>
                </a:cubicBezTo>
                <a:cubicBezTo>
                  <a:pt x="2267" y="1853"/>
                  <a:pt x="1853" y="2267"/>
                  <a:pt x="1339" y="228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Date Placeholder 12">
            <a:extLst>
              <a:ext uri="{FF2B5EF4-FFF2-40B4-BE49-F238E27FC236}">
                <a16:creationId xmlns:a16="http://schemas.microsoft.com/office/drawing/2014/main" id="{7995B3E2-1D7F-74EA-F01E-A424F397A4CE}"/>
              </a:ext>
            </a:extLst>
          </p:cNvPr>
          <p:cNvSpPr>
            <a:spLocks noGrp="1"/>
          </p:cNvSpPr>
          <p:nvPr>
            <p:ph type="dt" sz="half" idx="14"/>
          </p:nvPr>
        </p:nvSpPr>
        <p:spPr/>
        <p:txBody>
          <a:bodyPr/>
          <a:lstStyle/>
          <a:p>
            <a:r>
              <a:rPr lang="sr-Latn-RS"/>
              <a:t>Vertikalna ograničenja | Marija Zrno Prošić</a:t>
            </a:r>
            <a:endParaRPr lang="en-GB" dirty="0"/>
          </a:p>
        </p:txBody>
      </p:sp>
      <p:sp>
        <p:nvSpPr>
          <p:cNvPr id="14" name="Footer Placeholder 13">
            <a:extLst>
              <a:ext uri="{FF2B5EF4-FFF2-40B4-BE49-F238E27FC236}">
                <a16:creationId xmlns:a16="http://schemas.microsoft.com/office/drawing/2014/main" id="{C67A993C-8C58-16DA-0ADD-17B0F513F727}"/>
              </a:ext>
            </a:extLst>
          </p:cNvPr>
          <p:cNvSpPr>
            <a:spLocks noGrp="1"/>
          </p:cNvSpPr>
          <p:nvPr>
            <p:ph type="ftr" sz="quarter" idx="3"/>
          </p:nvPr>
        </p:nvSpPr>
        <p:spPr>
          <a:xfrm>
            <a:off x="882001" y="6264000"/>
            <a:ext cx="6873466" cy="594000"/>
          </a:xfrm>
        </p:spPr>
        <p:txBody>
          <a:bodyPr/>
          <a:lstStyle/>
          <a:p>
            <a:r>
              <a:rPr lang="de-DE"/>
              <a:t>Odvjetničko društvo Bardek, Lisac, Mušec, Skoko i partneri d.o.o. u suradnji s CMS Reich-Rohrwig Hainz (CMS Hrvatska)</a:t>
            </a:r>
            <a:endParaRPr lang="de-DE" dirty="0"/>
          </a:p>
        </p:txBody>
      </p:sp>
      <p:sp>
        <p:nvSpPr>
          <p:cNvPr id="16" name="Slide Number Placeholder 4">
            <a:extLst>
              <a:ext uri="{FF2B5EF4-FFF2-40B4-BE49-F238E27FC236}">
                <a16:creationId xmlns:a16="http://schemas.microsoft.com/office/drawing/2014/main" id="{EBF3352A-80E0-6F3A-D58A-FF6D84F23C34}"/>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44086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el 5">
            <a:extLst>
              <a:ext uri="{FF2B5EF4-FFF2-40B4-BE49-F238E27FC236}">
                <a16:creationId xmlns:a16="http://schemas.microsoft.com/office/drawing/2014/main" id="{356C18C4-1A1E-6CE4-F7FF-84D690E63E0B}"/>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rgbClr val="000000"/>
                </a:solidFill>
                <a:effectLst/>
                <a:uLnTx/>
                <a:uFillTx/>
                <a:latin typeface="Arial"/>
                <a:ea typeface="+mj-ea"/>
                <a:cs typeface="+mj-cs"/>
              </a:rPr>
              <a:t>Vezana prodaja („</a:t>
            </a:r>
            <a:r>
              <a:rPr kumimoji="0" lang="hr-HR" sz="2800" i="0" u="none" strike="noStrike" kern="1200" cap="none" spc="0" normalizeH="0" baseline="0" noProof="0" dirty="0" err="1">
                <a:ln>
                  <a:noFill/>
                </a:ln>
                <a:solidFill>
                  <a:srgbClr val="000000"/>
                </a:solidFill>
                <a:effectLst/>
                <a:uLnTx/>
                <a:uFillTx/>
                <a:latin typeface="Arial"/>
                <a:ea typeface="+mj-ea"/>
                <a:cs typeface="+mj-cs"/>
              </a:rPr>
              <a:t>tying</a:t>
            </a:r>
            <a:r>
              <a:rPr kumimoji="0" lang="hr-HR" sz="2800" i="0" u="none" strike="noStrike" kern="1200" cap="none" spc="0" normalizeH="0" baseline="0" noProof="0" dirty="0">
                <a:ln>
                  <a:noFill/>
                </a:ln>
                <a:solidFill>
                  <a:srgbClr val="000000"/>
                </a:solidFill>
                <a:effectLst/>
                <a:uLnTx/>
                <a:uFillTx/>
                <a:latin typeface="Arial"/>
                <a:ea typeface="+mj-ea"/>
                <a:cs typeface="+mj-cs"/>
              </a:rPr>
              <a:t>“)</a:t>
            </a:r>
          </a:p>
        </p:txBody>
      </p:sp>
      <p:sp>
        <p:nvSpPr>
          <p:cNvPr id="94" name="Content Placeholder 3">
            <a:extLst>
              <a:ext uri="{FF2B5EF4-FFF2-40B4-BE49-F238E27FC236}">
                <a16:creationId xmlns:a16="http://schemas.microsoft.com/office/drawing/2014/main" id="{6E97DD03-9BCD-E2C8-1F99-879575B5D387}"/>
              </a:ext>
            </a:extLst>
          </p:cNvPr>
          <p:cNvSpPr txBox="1">
            <a:spLocks/>
          </p:cNvSpPr>
          <p:nvPr/>
        </p:nvSpPr>
        <p:spPr>
          <a:xfrm>
            <a:off x="594000" y="1494000"/>
            <a:ext cx="10582000" cy="4768688"/>
          </a:xfrm>
          <a:prstGeom prst="rect">
            <a:avLst/>
          </a:prstGeom>
          <a:solidFill>
            <a:srgbClr val="0D535F">
              <a:alpha val="10000"/>
            </a:srgbClr>
          </a:solidFill>
          <a:ln w="19050">
            <a:solidFill>
              <a:srgbClr val="0D535F"/>
            </a:solidFill>
          </a:ln>
        </p:spPr>
        <p:txBody>
          <a:bodyPr vert="horz" lIns="90000" tIns="90000" rIns="90000" bIns="90000" numCol="2" spcCol="360000" rtlCol="0">
            <a:noAutofit/>
          </a:bodyPr>
          <a:lstStyle>
            <a:lvl1pPr marL="342000" indent="-342000" algn="l"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1pPr>
            <a:lvl2pPr marL="648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936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1224000" indent="-216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1512000" indent="-270000" eaLnBrk="1" hangingPunct="1">
              <a:lnSpc>
                <a:spcPct val="100000"/>
              </a:lnSpc>
              <a:spcBef>
                <a:spcPts val="0"/>
              </a:spcBef>
              <a:spcAft>
                <a:spcPts val="600"/>
              </a:spcAft>
              <a:buFont typeface="Arial" panose="020B0604020202020204" pitchFamily="34" charset="0"/>
              <a:buChar char="–"/>
              <a:tabLst>
                <a:tab pos="1201738" algn="l"/>
              </a:tabLst>
              <a:defRPr sz="1000" kern="1200">
                <a:solidFill>
                  <a:schemeClr val="tx1"/>
                </a:solidFill>
                <a:latin typeface="+mn-lt"/>
                <a:ea typeface="+mn-ea"/>
                <a:cs typeface="+mn-cs"/>
              </a:defRPr>
            </a:lvl5pPr>
            <a:lvl6pPr marL="178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205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7pPr>
            <a:lvl8pPr marL="232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259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TextBox 94">
            <a:extLst>
              <a:ext uri="{FF2B5EF4-FFF2-40B4-BE49-F238E27FC236}">
                <a16:creationId xmlns:a16="http://schemas.microsoft.com/office/drawing/2014/main" id="{ACACE9D8-DCFE-A426-C85F-37FDDFA9B089}"/>
              </a:ext>
            </a:extLst>
          </p:cNvPr>
          <p:cNvSpPr txBox="1"/>
          <p:nvPr/>
        </p:nvSpPr>
        <p:spPr>
          <a:xfrm>
            <a:off x="666811" y="1494000"/>
            <a:ext cx="10236781" cy="428578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300"/>
              </a:spcAft>
              <a:buClr>
                <a:srgbClr val="000000"/>
              </a:buClr>
              <a:buSzTx/>
              <a:buFontTx/>
              <a:buNone/>
              <a:tabLst/>
              <a:defRPr/>
            </a:pPr>
            <a:r>
              <a:rPr kumimoji="0" lang="hr-HR" sz="2000" b="1" i="0" u="none" strike="noStrike" kern="1200" cap="none" spc="0" normalizeH="0" baseline="0" dirty="0">
                <a:ln>
                  <a:noFill/>
                </a:ln>
                <a:solidFill>
                  <a:prstClr val="black"/>
                </a:solidFill>
                <a:effectLst/>
                <a:uLnTx/>
                <a:uFillTx/>
                <a:latin typeface="Arial"/>
                <a:ea typeface="+mn-ea"/>
                <a:cs typeface="+mn-cs"/>
              </a:rPr>
              <a:t>Primjeri:</a:t>
            </a:r>
          </a:p>
          <a:p>
            <a:pPr marL="285750" marR="0" lvl="0" indent="-285750" algn="l" defTabSz="914400" rtl="0" eaLnBrk="1" fontAlgn="auto" latinLnBrk="0" hangingPunct="1">
              <a:lnSpc>
                <a:spcPct val="150000"/>
              </a:lnSpc>
              <a:spcBef>
                <a:spcPts val="0"/>
              </a:spcBef>
              <a:spcAft>
                <a:spcPts val="300"/>
              </a:spcAft>
              <a:buClr>
                <a:srgbClr val="000000"/>
              </a:buClr>
              <a:buSzTx/>
              <a:buFont typeface="Arial" panose="020B0604020202020204" pitchFamily="34" charset="0"/>
              <a:buChar char="•"/>
              <a:tabLst/>
              <a:defRPr/>
            </a:pPr>
            <a:r>
              <a:rPr kumimoji="0" lang="hr-HR" sz="2000" b="1" i="0" u="none" strike="noStrike" kern="1200" cap="none" spc="0" normalizeH="0" baseline="0" dirty="0">
                <a:ln>
                  <a:noFill/>
                </a:ln>
                <a:solidFill>
                  <a:prstClr val="black"/>
                </a:solidFill>
                <a:effectLst/>
                <a:uLnTx/>
                <a:uFillTx/>
                <a:latin typeface="Arial"/>
                <a:ea typeface="+mn-ea"/>
                <a:cs typeface="+mn-cs"/>
              </a:rPr>
              <a:t>Ugovorno vezivanje </a:t>
            </a:r>
            <a:r>
              <a:rPr kumimoji="0" lang="hr-HR" sz="2000" b="0" i="0" u="none" strike="noStrike" kern="1200" cap="none" spc="0" normalizeH="0" baseline="0" dirty="0">
                <a:ln>
                  <a:noFill/>
                </a:ln>
                <a:solidFill>
                  <a:prstClr val="black"/>
                </a:solidFill>
                <a:effectLst/>
                <a:uLnTx/>
                <a:uFillTx/>
                <a:latin typeface="Arial"/>
                <a:ea typeface="+mn-ea"/>
                <a:cs typeface="+mn-cs"/>
              </a:rPr>
              <a:t>– npr. proizvođač stroja za punjenje tekućina ugovorom traži da se kupuje i njegova ambalaža za tekućine</a:t>
            </a:r>
          </a:p>
          <a:p>
            <a:pPr marL="285750" marR="0" lvl="0" indent="-285750" algn="l" defTabSz="914400" rtl="0" eaLnBrk="1" fontAlgn="auto" latinLnBrk="0" hangingPunct="1">
              <a:lnSpc>
                <a:spcPct val="150000"/>
              </a:lnSpc>
              <a:spcBef>
                <a:spcPts val="0"/>
              </a:spcBef>
              <a:spcAft>
                <a:spcPts val="300"/>
              </a:spcAft>
              <a:buClr>
                <a:srgbClr val="000000"/>
              </a:buClr>
              <a:buSzTx/>
              <a:buFont typeface="Arial" panose="020B0604020202020204" pitchFamily="34" charset="0"/>
              <a:buChar char="•"/>
              <a:tabLst/>
              <a:defRPr/>
            </a:pPr>
            <a:r>
              <a:rPr kumimoji="0" lang="hr-HR" sz="2000" b="1" i="0" u="none" strike="noStrike" kern="1200" cap="none" spc="0" normalizeH="0" baseline="0" dirty="0">
                <a:ln>
                  <a:noFill/>
                </a:ln>
                <a:solidFill>
                  <a:prstClr val="black"/>
                </a:solidFill>
                <a:effectLst/>
                <a:uLnTx/>
                <a:uFillTx/>
                <a:latin typeface="Arial"/>
                <a:ea typeface="+mn-ea"/>
                <a:cs typeface="+mn-cs"/>
              </a:rPr>
              <a:t>Odbijanje isporuke </a:t>
            </a:r>
            <a:r>
              <a:rPr kumimoji="0" lang="hr-HR" sz="2000" b="0" i="0" u="none" strike="noStrike" kern="1200" cap="none" spc="0" normalizeH="0" baseline="0" dirty="0">
                <a:ln>
                  <a:noFill/>
                </a:ln>
                <a:solidFill>
                  <a:prstClr val="black"/>
                </a:solidFill>
                <a:effectLst/>
                <a:uLnTx/>
                <a:uFillTx/>
                <a:latin typeface="Arial"/>
                <a:ea typeface="+mn-ea"/>
                <a:cs typeface="+mn-cs"/>
              </a:rPr>
              <a:t>– npr. proizvođač hrane odbija isporuku tjestenine ako kupac ne želi od njega naručivati i brašno</a:t>
            </a:r>
          </a:p>
          <a:p>
            <a:pPr marL="285750" marR="0" lvl="0" indent="-285750" algn="l" defTabSz="914400" rtl="0" eaLnBrk="1" fontAlgn="auto" latinLnBrk="0" hangingPunct="1">
              <a:lnSpc>
                <a:spcPct val="150000"/>
              </a:lnSpc>
              <a:spcBef>
                <a:spcPts val="0"/>
              </a:spcBef>
              <a:spcAft>
                <a:spcPts val="300"/>
              </a:spcAft>
              <a:buClr>
                <a:srgbClr val="000000"/>
              </a:buClr>
              <a:buSzTx/>
              <a:buFont typeface="Arial" panose="020B0604020202020204" pitchFamily="34" charset="0"/>
              <a:buChar char="•"/>
              <a:tabLst/>
              <a:defRPr/>
            </a:pPr>
            <a:r>
              <a:rPr kumimoji="0" lang="hr-HR" sz="2000" b="1" i="0" u="none" strike="noStrike" kern="1200" cap="none" spc="0" normalizeH="0" baseline="0" dirty="0">
                <a:ln>
                  <a:noFill/>
                </a:ln>
                <a:solidFill>
                  <a:prstClr val="black"/>
                </a:solidFill>
                <a:effectLst/>
                <a:uLnTx/>
                <a:uFillTx/>
                <a:latin typeface="Arial"/>
                <a:ea typeface="+mn-ea"/>
                <a:cs typeface="+mn-cs"/>
              </a:rPr>
              <a:t>Povlačenje jamstva </a:t>
            </a:r>
            <a:r>
              <a:rPr kumimoji="0" lang="hr-HR" sz="2000" b="0" i="0" u="none" strike="noStrike" kern="1200" cap="none" spc="0" normalizeH="0" baseline="0" dirty="0">
                <a:ln>
                  <a:noFill/>
                </a:ln>
                <a:solidFill>
                  <a:prstClr val="black"/>
                </a:solidFill>
                <a:effectLst/>
                <a:uLnTx/>
                <a:uFillTx/>
                <a:latin typeface="Arial"/>
                <a:ea typeface="+mn-ea"/>
                <a:cs typeface="+mn-cs"/>
              </a:rPr>
              <a:t>– npr. gubitak prava na jamstvo za motor u automobilu ako proizvođač automobila ne koristi isključivo njihove dijelove</a:t>
            </a:r>
          </a:p>
          <a:p>
            <a:pPr marL="285750" marR="0" lvl="0" indent="-285750" algn="l" defTabSz="914400" rtl="0" eaLnBrk="1" fontAlgn="auto" latinLnBrk="0" hangingPunct="1">
              <a:lnSpc>
                <a:spcPct val="150000"/>
              </a:lnSpc>
              <a:spcBef>
                <a:spcPts val="0"/>
              </a:spcBef>
              <a:spcAft>
                <a:spcPts val="300"/>
              </a:spcAft>
              <a:buClr>
                <a:srgbClr val="000000"/>
              </a:buClr>
              <a:buSzTx/>
              <a:buFont typeface="Arial" panose="020B0604020202020204" pitchFamily="34" charset="0"/>
              <a:buChar char="•"/>
              <a:tabLst/>
              <a:defRPr/>
            </a:pPr>
            <a:r>
              <a:rPr kumimoji="0" lang="hr-HR" sz="2000" b="1" i="0" u="none" strike="noStrike" kern="1200" cap="none" spc="0" normalizeH="0" baseline="0" dirty="0">
                <a:ln>
                  <a:noFill/>
                </a:ln>
                <a:solidFill>
                  <a:prstClr val="black"/>
                </a:solidFill>
                <a:effectLst/>
                <a:uLnTx/>
                <a:uFillTx/>
                <a:latin typeface="Arial"/>
                <a:ea typeface="+mn-ea"/>
                <a:cs typeface="+mn-cs"/>
              </a:rPr>
              <a:t>Tehničko vezivanje </a:t>
            </a:r>
            <a:r>
              <a:rPr kumimoji="0" lang="hr-HR" sz="2000" b="0" i="0" u="none" strike="noStrike" kern="1200" cap="none" spc="0" normalizeH="0" baseline="0" dirty="0">
                <a:ln>
                  <a:noFill/>
                </a:ln>
                <a:solidFill>
                  <a:prstClr val="black"/>
                </a:solidFill>
                <a:effectLst/>
                <a:uLnTx/>
                <a:uFillTx/>
                <a:latin typeface="Arial"/>
                <a:ea typeface="+mn-ea"/>
                <a:cs typeface="+mn-cs"/>
              </a:rPr>
              <a:t>– npr. integracija WMP-a u Microsoftov sustav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Date Placeholder 1">
            <a:extLst>
              <a:ext uri="{FF2B5EF4-FFF2-40B4-BE49-F238E27FC236}">
                <a16:creationId xmlns:a16="http://schemas.microsoft.com/office/drawing/2014/main" id="{7F9EC98B-8781-8C99-9428-6B8DC60DB470}"/>
              </a:ext>
            </a:extLst>
          </p:cNvPr>
          <p:cNvSpPr>
            <a:spLocks noGrp="1"/>
          </p:cNvSpPr>
          <p:nvPr>
            <p:ph type="dt" sz="half" idx="14"/>
          </p:nvPr>
        </p:nvSpPr>
        <p:spPr/>
        <p:txBody>
          <a:bodyPr/>
          <a:lstStyle/>
          <a:p>
            <a:r>
              <a:rPr lang="sr-Latn-RS"/>
              <a:t>Vertikalna ograničenja | Marija Zrno Prošić</a:t>
            </a:r>
            <a:endParaRPr lang="en-GB" dirty="0"/>
          </a:p>
        </p:txBody>
      </p:sp>
      <p:sp>
        <p:nvSpPr>
          <p:cNvPr id="4" name="Footer Placeholder 3">
            <a:extLst>
              <a:ext uri="{FF2B5EF4-FFF2-40B4-BE49-F238E27FC236}">
                <a16:creationId xmlns:a16="http://schemas.microsoft.com/office/drawing/2014/main" id="{B2AE0145-DC40-80A3-F335-8178275E404F}"/>
              </a:ext>
            </a:extLst>
          </p:cNvPr>
          <p:cNvSpPr>
            <a:spLocks noGrp="1"/>
          </p:cNvSpPr>
          <p:nvPr>
            <p:ph type="ftr" sz="quarter" idx="3"/>
          </p:nvPr>
        </p:nvSpPr>
        <p:spPr>
          <a:xfrm>
            <a:off x="882001" y="6264000"/>
            <a:ext cx="7047794" cy="594000"/>
          </a:xfrm>
        </p:spPr>
        <p:txBody>
          <a:bodyPr/>
          <a:lstStyle/>
          <a:p>
            <a:r>
              <a:rPr lang="de-DE"/>
              <a:t>Odvjetničko društvo Bardek, Lisac, Mušec, Skoko i partneri d.o.o. u suradnji s CMS Reich-Rohrwig Hainz (CMS Hrvatska)</a:t>
            </a:r>
            <a:endParaRPr lang="de-DE" dirty="0"/>
          </a:p>
        </p:txBody>
      </p:sp>
      <p:sp>
        <p:nvSpPr>
          <p:cNvPr id="6" name="Slide Number Placeholder 4">
            <a:extLst>
              <a:ext uri="{FF2B5EF4-FFF2-40B4-BE49-F238E27FC236}">
                <a16:creationId xmlns:a16="http://schemas.microsoft.com/office/drawing/2014/main" id="{5C3420E1-20E6-51CA-1D52-96CF640E2F1B}"/>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98885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Rechte verbindingslijn 24" descr="CMSLegal_Shape_Line">
            <a:extLst>
              <a:ext uri="{FF2B5EF4-FFF2-40B4-BE49-F238E27FC236}">
                <a16:creationId xmlns:a16="http://schemas.microsoft.com/office/drawing/2014/main" id="{AFFF86A0-9C2D-AC40-96AD-FB4031B59FEF}"/>
              </a:ext>
            </a:extLst>
          </p:cNvPr>
          <p:cNvCxnSpPr>
            <a:cxnSpLocks/>
          </p:cNvCxnSpPr>
          <p:nvPr/>
        </p:nvCxnSpPr>
        <p:spPr>
          <a:xfrm>
            <a:off x="1658351" y="2639940"/>
            <a:ext cx="3448800" cy="0"/>
          </a:xfrm>
          <a:prstGeom prst="line">
            <a:avLst/>
          </a:prstGeom>
          <a:noFill/>
          <a:ln w="12700" cap="flat" cmpd="sng" algn="ctr">
            <a:solidFill>
              <a:srgbClr val="005157"/>
            </a:solidFill>
            <a:prstDash val="solid"/>
          </a:ln>
          <a:effectLst/>
        </p:spPr>
      </p:cxnSp>
      <p:sp>
        <p:nvSpPr>
          <p:cNvPr id="15" name="Tekstvak 49">
            <a:extLst>
              <a:ext uri="{FF2B5EF4-FFF2-40B4-BE49-F238E27FC236}">
                <a16:creationId xmlns:a16="http://schemas.microsoft.com/office/drawing/2014/main" id="{D76218E7-DEB8-5446-A484-F4582545FBB3}"/>
              </a:ext>
            </a:extLst>
          </p:cNvPr>
          <p:cNvSpPr txBox="1"/>
          <p:nvPr/>
        </p:nvSpPr>
        <p:spPr>
          <a:xfrm>
            <a:off x="1557867" y="3107923"/>
            <a:ext cx="3547103" cy="1789657"/>
          </a:xfrm>
          <a:prstGeom prst="rect">
            <a:avLst/>
          </a:prstGeom>
          <a:noFill/>
          <a:ln>
            <a:noFill/>
          </a:ln>
        </p:spPr>
        <p:txBody>
          <a:bodyPr wrap="square" lIns="0" tIns="0" rIns="0" bIns="0" rtlCol="0">
            <a:spAutoFit/>
          </a:bodyPr>
          <a:lstStyle/>
          <a:p>
            <a:pPr marL="0" marR="0" lvl="0" indent="0" defTabSz="828629" rtl="0" eaLnBrk="1" fontAlgn="auto" latinLnBrk="0" hangingPunct="1">
              <a:lnSpc>
                <a:spcPct val="150000"/>
              </a:lnSpc>
              <a:spcBef>
                <a:spcPts val="600"/>
              </a:spcBef>
              <a:spcAft>
                <a:spcPts val="600"/>
              </a:spcAft>
              <a:buClrTx/>
              <a:buSzTx/>
              <a:buFontTx/>
              <a:buNone/>
              <a:tabLst/>
              <a:defRPr/>
            </a:pPr>
            <a:r>
              <a:rPr kumimoji="0" lang="hr-HR" sz="2000" i="0" u="none" strike="noStrike" kern="0" cap="none" spc="0" normalizeH="0" baseline="0" dirty="0">
                <a:ln>
                  <a:noFill/>
                </a:ln>
                <a:effectLst/>
                <a:uLnTx/>
                <a:uFillTx/>
                <a:latin typeface="Arial"/>
                <a:ea typeface="+mn-ea"/>
                <a:cs typeface="Arial"/>
              </a:rPr>
              <a:t>Servisi za usporedbu cijena - preusmjeravaju klijente na internetsku trgovinu trgovca na malo</a:t>
            </a:r>
          </a:p>
        </p:txBody>
      </p:sp>
      <p:cxnSp>
        <p:nvCxnSpPr>
          <p:cNvPr id="11" name="Rechte verbindingslijn 23" descr="CMSLegal_Shape_Line">
            <a:extLst>
              <a:ext uri="{FF2B5EF4-FFF2-40B4-BE49-F238E27FC236}">
                <a16:creationId xmlns:a16="http://schemas.microsoft.com/office/drawing/2014/main" id="{23490E1F-1804-E140-A8E4-679F5ED91809}"/>
              </a:ext>
            </a:extLst>
          </p:cNvPr>
          <p:cNvCxnSpPr>
            <a:cxnSpLocks/>
          </p:cNvCxnSpPr>
          <p:nvPr/>
        </p:nvCxnSpPr>
        <p:spPr>
          <a:xfrm>
            <a:off x="7249759" y="2630590"/>
            <a:ext cx="3448800" cy="0"/>
          </a:xfrm>
          <a:prstGeom prst="line">
            <a:avLst/>
          </a:prstGeom>
          <a:noFill/>
          <a:ln w="12700" cap="flat" cmpd="sng" algn="ctr">
            <a:solidFill>
              <a:srgbClr val="005157"/>
            </a:solidFill>
            <a:prstDash val="solid"/>
          </a:ln>
          <a:effectLst/>
        </p:spPr>
      </p:cxnSp>
      <p:grpSp>
        <p:nvGrpSpPr>
          <p:cNvPr id="49" name="Groep 88">
            <a:extLst>
              <a:ext uri="{FF2B5EF4-FFF2-40B4-BE49-F238E27FC236}">
                <a16:creationId xmlns:a16="http://schemas.microsoft.com/office/drawing/2014/main" id="{AEB8D3F5-2274-234D-96C9-431730FF5426}"/>
              </a:ext>
            </a:extLst>
          </p:cNvPr>
          <p:cNvGrpSpPr/>
          <p:nvPr/>
        </p:nvGrpSpPr>
        <p:grpSpPr>
          <a:xfrm>
            <a:off x="5957800" y="2519242"/>
            <a:ext cx="238680" cy="223299"/>
            <a:chOff x="5850635" y="3256788"/>
            <a:chExt cx="265557" cy="253365"/>
          </a:xfrm>
          <a:solidFill>
            <a:srgbClr val="56878F"/>
          </a:solidFill>
        </p:grpSpPr>
        <p:sp>
          <p:nvSpPr>
            <p:cNvPr id="50" name="object 34">
              <a:extLst>
                <a:ext uri="{FF2B5EF4-FFF2-40B4-BE49-F238E27FC236}">
                  <a16:creationId xmlns:a16="http://schemas.microsoft.com/office/drawing/2014/main" id="{8417FF79-6088-FA41-825A-DB44EADFA616}"/>
                </a:ext>
              </a:extLst>
            </p:cNvPr>
            <p:cNvSpPr/>
            <p:nvPr/>
          </p:nvSpPr>
          <p:spPr>
            <a:xfrm>
              <a:off x="5850635" y="3256788"/>
              <a:ext cx="165100" cy="253365"/>
            </a:xfrm>
            <a:custGeom>
              <a:avLst/>
              <a:gdLst/>
              <a:ahLst/>
              <a:cxnLst/>
              <a:rect l="l" t="t" r="r" b="b"/>
              <a:pathLst>
                <a:path w="165100" h="253364">
                  <a:moveTo>
                    <a:pt x="4825" y="0"/>
                  </a:moveTo>
                  <a:lnTo>
                    <a:pt x="61467" y="0"/>
                  </a:lnTo>
                  <a:lnTo>
                    <a:pt x="164591" y="126491"/>
                  </a:lnTo>
                  <a:lnTo>
                    <a:pt x="61467" y="252984"/>
                  </a:lnTo>
                  <a:lnTo>
                    <a:pt x="0" y="252984"/>
                  </a:lnTo>
                  <a:lnTo>
                    <a:pt x="105410" y="126491"/>
                  </a:lnTo>
                  <a:lnTo>
                    <a:pt x="4825" y="0"/>
                  </a:lnTo>
                  <a:close/>
                </a:path>
              </a:pathLst>
            </a:custGeom>
            <a:grpFill/>
            <a:ln w="9144">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object 36">
              <a:extLst>
                <a:ext uri="{FF2B5EF4-FFF2-40B4-BE49-F238E27FC236}">
                  <a16:creationId xmlns:a16="http://schemas.microsoft.com/office/drawing/2014/main" id="{CA62853F-A6CD-834D-84B0-10DB95AB41FD}"/>
                </a:ext>
              </a:extLst>
            </p:cNvPr>
            <p:cNvSpPr/>
            <p:nvPr/>
          </p:nvSpPr>
          <p:spPr>
            <a:xfrm>
              <a:off x="5954267" y="3256788"/>
              <a:ext cx="161925" cy="253365"/>
            </a:xfrm>
            <a:custGeom>
              <a:avLst/>
              <a:gdLst/>
              <a:ahLst/>
              <a:cxnLst/>
              <a:rect l="l" t="t" r="r" b="b"/>
              <a:pathLst>
                <a:path w="161925" h="253364">
                  <a:moveTo>
                    <a:pt x="4699" y="0"/>
                  </a:moveTo>
                  <a:lnTo>
                    <a:pt x="60325" y="0"/>
                  </a:lnTo>
                  <a:lnTo>
                    <a:pt x="161544" y="126491"/>
                  </a:lnTo>
                  <a:lnTo>
                    <a:pt x="60325" y="252984"/>
                  </a:lnTo>
                  <a:lnTo>
                    <a:pt x="0" y="252984"/>
                  </a:lnTo>
                  <a:lnTo>
                    <a:pt x="103505" y="126491"/>
                  </a:lnTo>
                  <a:lnTo>
                    <a:pt x="4699" y="0"/>
                  </a:lnTo>
                  <a:close/>
                </a:path>
              </a:pathLst>
            </a:custGeom>
            <a:grpFill/>
            <a:ln w="9144">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9" name="Oval 58" descr="CMSLegal_Shape_Fill">
            <a:extLst>
              <a:ext uri="{FF2B5EF4-FFF2-40B4-BE49-F238E27FC236}">
                <a16:creationId xmlns:a16="http://schemas.microsoft.com/office/drawing/2014/main" id="{5D02A034-B592-3141-BAFE-49E0089A3D09}"/>
              </a:ext>
            </a:extLst>
          </p:cNvPr>
          <p:cNvSpPr>
            <a:spLocks noChangeAspect="1"/>
          </p:cNvSpPr>
          <p:nvPr/>
        </p:nvSpPr>
        <p:spPr>
          <a:xfrm>
            <a:off x="2980450" y="2241261"/>
            <a:ext cx="788400" cy="78840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D535F"/>
              </a:solidFill>
              <a:effectLst/>
              <a:uLnTx/>
              <a:uFillTx/>
              <a:latin typeface="Arial" panose="020B0604020202020204" pitchFamily="34" charset="0"/>
              <a:ea typeface="+mn-ea"/>
              <a:cs typeface="+mn-cs"/>
            </a:endParaRPr>
          </a:p>
        </p:txBody>
      </p:sp>
      <p:sp>
        <p:nvSpPr>
          <p:cNvPr id="60" name="Oval 59" descr="CMSLegal_Shape_Fill">
            <a:extLst>
              <a:ext uri="{FF2B5EF4-FFF2-40B4-BE49-F238E27FC236}">
                <a16:creationId xmlns:a16="http://schemas.microsoft.com/office/drawing/2014/main" id="{24D35E1E-97BE-7A47-A697-CF931CB0B30E}"/>
              </a:ext>
            </a:extLst>
          </p:cNvPr>
          <p:cNvSpPr>
            <a:spLocks noChangeAspect="1"/>
          </p:cNvSpPr>
          <p:nvPr/>
        </p:nvSpPr>
        <p:spPr>
          <a:xfrm>
            <a:off x="8558857" y="2241261"/>
            <a:ext cx="754476" cy="78840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D535F"/>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D048849B-0095-80B4-246B-14BBA9F5ACFC}"/>
              </a:ext>
            </a:extLst>
          </p:cNvPr>
          <p:cNvSpPr/>
          <p:nvPr/>
        </p:nvSpPr>
        <p:spPr>
          <a:xfrm>
            <a:off x="0" y="2409"/>
            <a:ext cx="12192000" cy="2088000"/>
          </a:xfrm>
          <a:prstGeom prst="rect">
            <a:avLst/>
          </a:prstGeom>
          <a:solidFill>
            <a:srgbClr val="0D53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3" name="Group 4">
            <a:extLst>
              <a:ext uri="{FF2B5EF4-FFF2-40B4-BE49-F238E27FC236}">
                <a16:creationId xmlns:a16="http://schemas.microsoft.com/office/drawing/2014/main" id="{46176670-0F2A-EEEA-96D0-BDF2A0EF527B}"/>
              </a:ext>
            </a:extLst>
          </p:cNvPr>
          <p:cNvGrpSpPr>
            <a:grpSpLocks noChangeAspect="1"/>
          </p:cNvGrpSpPr>
          <p:nvPr/>
        </p:nvGrpSpPr>
        <p:grpSpPr bwMode="auto">
          <a:xfrm>
            <a:off x="5557694" y="-1"/>
            <a:ext cx="6634306" cy="2110153"/>
            <a:chOff x="4121" y="0"/>
            <a:chExt cx="3559" cy="1132"/>
          </a:xfrm>
          <a:solidFill>
            <a:schemeClr val="bg1">
              <a:alpha val="20000"/>
            </a:schemeClr>
          </a:solidFill>
        </p:grpSpPr>
        <p:sp>
          <p:nvSpPr>
            <p:cNvPr id="24" name="Freeform 5">
              <a:extLst>
                <a:ext uri="{FF2B5EF4-FFF2-40B4-BE49-F238E27FC236}">
                  <a16:creationId xmlns:a16="http://schemas.microsoft.com/office/drawing/2014/main" id="{EAEE2515-AB00-1D84-F725-721C10706306}"/>
                </a:ext>
              </a:extLst>
            </p:cNvPr>
            <p:cNvSpPr>
              <a:spLocks/>
            </p:cNvSpPr>
            <p:nvPr userDrawn="1"/>
          </p:nvSpPr>
          <p:spPr bwMode="auto">
            <a:xfrm>
              <a:off x="5626" y="0"/>
              <a:ext cx="2054" cy="1132"/>
            </a:xfrm>
            <a:custGeom>
              <a:avLst/>
              <a:gdLst>
                <a:gd name="T0" fmla="*/ 777 w 1389"/>
                <a:gd name="T1" fmla="*/ 764 h 764"/>
                <a:gd name="T2" fmla="*/ 1389 w 1389"/>
                <a:gd name="T3" fmla="*/ 148 h 764"/>
                <a:gd name="T4" fmla="*/ 1389 w 1389"/>
                <a:gd name="T5" fmla="*/ 0 h 764"/>
                <a:gd name="T6" fmla="*/ 137 w 1389"/>
                <a:gd name="T7" fmla="*/ 0 h 764"/>
                <a:gd name="T8" fmla="*/ 0 w 1389"/>
                <a:gd name="T9" fmla="*/ 764 h 764"/>
                <a:gd name="T10" fmla="*/ 777 w 1389"/>
                <a:gd name="T11" fmla="*/ 764 h 764"/>
              </a:gdLst>
              <a:ahLst/>
              <a:cxnLst>
                <a:cxn ang="0">
                  <a:pos x="T0" y="T1"/>
                </a:cxn>
                <a:cxn ang="0">
                  <a:pos x="T2" y="T3"/>
                </a:cxn>
                <a:cxn ang="0">
                  <a:pos x="T4" y="T5"/>
                </a:cxn>
                <a:cxn ang="0">
                  <a:pos x="T6" y="T7"/>
                </a:cxn>
                <a:cxn ang="0">
                  <a:pos x="T8" y="T9"/>
                </a:cxn>
                <a:cxn ang="0">
                  <a:pos x="T10" y="T11"/>
                </a:cxn>
              </a:cxnLst>
              <a:rect l="0" t="0" r="r" b="b"/>
              <a:pathLst>
                <a:path w="1389" h="764">
                  <a:moveTo>
                    <a:pt x="777" y="764"/>
                  </a:moveTo>
                  <a:cubicBezTo>
                    <a:pt x="918" y="496"/>
                    <a:pt x="1128" y="280"/>
                    <a:pt x="1389" y="148"/>
                  </a:cubicBezTo>
                  <a:cubicBezTo>
                    <a:pt x="1389" y="0"/>
                    <a:pt x="1389" y="0"/>
                    <a:pt x="1389" y="0"/>
                  </a:cubicBezTo>
                  <a:cubicBezTo>
                    <a:pt x="137" y="0"/>
                    <a:pt x="137" y="0"/>
                    <a:pt x="137" y="0"/>
                  </a:cubicBezTo>
                  <a:cubicBezTo>
                    <a:pt x="60" y="241"/>
                    <a:pt x="13" y="497"/>
                    <a:pt x="0" y="764"/>
                  </a:cubicBezTo>
                  <a:lnTo>
                    <a:pt x="777"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Freeform 6">
              <a:extLst>
                <a:ext uri="{FF2B5EF4-FFF2-40B4-BE49-F238E27FC236}">
                  <a16:creationId xmlns:a16="http://schemas.microsoft.com/office/drawing/2014/main" id="{34D99763-DBBF-7405-EE5B-2745D024B82E}"/>
                </a:ext>
              </a:extLst>
            </p:cNvPr>
            <p:cNvSpPr>
              <a:spLocks/>
            </p:cNvSpPr>
            <p:nvPr userDrawn="1"/>
          </p:nvSpPr>
          <p:spPr bwMode="auto">
            <a:xfrm>
              <a:off x="4121" y="0"/>
              <a:ext cx="1105" cy="1132"/>
            </a:xfrm>
            <a:custGeom>
              <a:avLst/>
              <a:gdLst>
                <a:gd name="T0" fmla="*/ 595 w 747"/>
                <a:gd name="T1" fmla="*/ 764 h 764"/>
                <a:gd name="T2" fmla="*/ 732 w 747"/>
                <a:gd name="T3" fmla="*/ 54 h 764"/>
                <a:gd name="T4" fmla="*/ 747 w 747"/>
                <a:gd name="T5" fmla="*/ 0 h 764"/>
                <a:gd name="T6" fmla="*/ 318 w 747"/>
                <a:gd name="T7" fmla="*/ 0 h 764"/>
                <a:gd name="T8" fmla="*/ 0 w 747"/>
                <a:gd name="T9" fmla="*/ 764 h 764"/>
                <a:gd name="T10" fmla="*/ 595 w 747"/>
                <a:gd name="T11" fmla="*/ 764 h 764"/>
              </a:gdLst>
              <a:ahLst/>
              <a:cxnLst>
                <a:cxn ang="0">
                  <a:pos x="T0" y="T1"/>
                </a:cxn>
                <a:cxn ang="0">
                  <a:pos x="T2" y="T3"/>
                </a:cxn>
                <a:cxn ang="0">
                  <a:pos x="T4" y="T5"/>
                </a:cxn>
                <a:cxn ang="0">
                  <a:pos x="T6" y="T7"/>
                </a:cxn>
                <a:cxn ang="0">
                  <a:pos x="T8" y="T9"/>
                </a:cxn>
                <a:cxn ang="0">
                  <a:pos x="T10" y="T11"/>
                </a:cxn>
              </a:cxnLst>
              <a:rect l="0" t="0" r="r" b="b"/>
              <a:pathLst>
                <a:path w="747" h="764">
                  <a:moveTo>
                    <a:pt x="595" y="764"/>
                  </a:moveTo>
                  <a:cubicBezTo>
                    <a:pt x="614" y="519"/>
                    <a:pt x="661" y="281"/>
                    <a:pt x="732" y="54"/>
                  </a:cubicBezTo>
                  <a:cubicBezTo>
                    <a:pt x="737" y="36"/>
                    <a:pt x="742" y="18"/>
                    <a:pt x="747" y="0"/>
                  </a:cubicBezTo>
                  <a:cubicBezTo>
                    <a:pt x="318" y="0"/>
                    <a:pt x="318" y="0"/>
                    <a:pt x="318" y="0"/>
                  </a:cubicBezTo>
                  <a:cubicBezTo>
                    <a:pt x="180" y="236"/>
                    <a:pt x="72" y="492"/>
                    <a:pt x="0" y="764"/>
                  </a:cubicBezTo>
                  <a:lnTo>
                    <a:pt x="595"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 name="Titel 5">
            <a:extLst>
              <a:ext uri="{FF2B5EF4-FFF2-40B4-BE49-F238E27FC236}">
                <a16:creationId xmlns:a16="http://schemas.microsoft.com/office/drawing/2014/main" id="{5C3F4FF7-C5F1-6A79-09E3-06A45D125BC0}"/>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chemeClr val="bg1"/>
                </a:solidFill>
                <a:effectLst/>
                <a:uLnTx/>
                <a:uFillTx/>
                <a:latin typeface="Arial"/>
                <a:ea typeface="+mj-ea"/>
                <a:cs typeface="+mj-cs"/>
              </a:rPr>
              <a:t>Ograničenja upotrebe alata za usporedbu cijena</a:t>
            </a:r>
          </a:p>
        </p:txBody>
      </p:sp>
      <p:sp>
        <p:nvSpPr>
          <p:cNvPr id="5" name="Tekstvak 49">
            <a:extLst>
              <a:ext uri="{FF2B5EF4-FFF2-40B4-BE49-F238E27FC236}">
                <a16:creationId xmlns:a16="http://schemas.microsoft.com/office/drawing/2014/main" id="{54915EA1-C196-4B10-8E70-DE1FE6A5A67F}"/>
              </a:ext>
            </a:extLst>
          </p:cNvPr>
          <p:cNvSpPr txBox="1"/>
          <p:nvPr/>
        </p:nvSpPr>
        <p:spPr>
          <a:xfrm>
            <a:off x="6649156" y="3149998"/>
            <a:ext cx="4402666" cy="3174652"/>
          </a:xfrm>
          <a:prstGeom prst="rect">
            <a:avLst/>
          </a:prstGeom>
          <a:noFill/>
          <a:ln>
            <a:noFill/>
          </a:ln>
        </p:spPr>
        <p:txBody>
          <a:bodyPr wrap="square" lIns="0" tIns="0" rIns="0" bIns="0" rtlCol="0">
            <a:spAutoFit/>
          </a:bodyPr>
          <a:lstStyle/>
          <a:p>
            <a:pPr marR="0" lvl="0" defTabSz="828629" rtl="0" eaLnBrk="1" fontAlgn="auto" latinLnBrk="0" hangingPunct="1">
              <a:lnSpc>
                <a:spcPct val="150000"/>
              </a:lnSpc>
              <a:spcBef>
                <a:spcPts val="0"/>
              </a:spcBef>
              <a:spcAft>
                <a:spcPts val="0"/>
              </a:spcAft>
              <a:buClrTx/>
              <a:buSzTx/>
              <a:tabLst/>
              <a:defRPr/>
            </a:pPr>
            <a:r>
              <a:rPr kumimoji="0" lang="hr-HR" sz="2000" b="1" i="0" u="none" strike="noStrike" kern="0" cap="none" spc="0" normalizeH="0" baseline="0" dirty="0">
                <a:ln>
                  <a:noFill/>
                </a:ln>
                <a:effectLst/>
                <a:uLnTx/>
                <a:uFillTx/>
                <a:latin typeface="Arial"/>
                <a:ea typeface="+mn-ea"/>
                <a:cs typeface="Arial"/>
              </a:rPr>
              <a:t>Razlozi </a:t>
            </a:r>
            <a:r>
              <a:rPr kumimoji="0" lang="hr-HR" sz="2000" i="0" u="none" strike="noStrike" kern="0" cap="none" spc="0" normalizeH="0" baseline="0" dirty="0">
                <a:ln>
                  <a:noFill/>
                </a:ln>
                <a:effectLst/>
                <a:uLnTx/>
                <a:uFillTx/>
                <a:latin typeface="Arial"/>
                <a:ea typeface="+mn-ea"/>
                <a:cs typeface="Arial"/>
              </a:rPr>
              <a:t>za ograničenje upotrebe određenog servisa:</a:t>
            </a:r>
          </a:p>
          <a:p>
            <a:pPr marL="342900" marR="0" lvl="0" indent="-342900" defTabSz="82862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r-HR" sz="2000" i="0" u="none" strike="noStrike" kern="0" cap="none" spc="0" normalizeH="0" baseline="0" dirty="0">
                <a:ln>
                  <a:noFill/>
                </a:ln>
                <a:effectLst/>
                <a:uLnTx/>
                <a:uFillTx/>
                <a:latin typeface="Arial"/>
                <a:ea typeface="+mn-ea"/>
                <a:cs typeface="Arial"/>
              </a:rPr>
              <a:t>zaštita imidža svoje robne marke,</a:t>
            </a:r>
          </a:p>
          <a:p>
            <a:pPr marL="342900" marR="0" lvl="0" indent="-342900" defTabSz="82862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r-HR" sz="2000" i="0" u="none" strike="noStrike" kern="0" cap="none" spc="0" normalizeH="0" baseline="0" dirty="0">
                <a:ln>
                  <a:noFill/>
                </a:ln>
                <a:effectLst/>
                <a:uLnTx/>
                <a:uFillTx/>
                <a:latin typeface="Arial"/>
                <a:ea typeface="+mn-ea"/>
                <a:cs typeface="Arial"/>
              </a:rPr>
              <a:t>u servisima je obično najvažnija cijena i trgovci na malo se ne mogu diferencirati po ostalim značajkama (npr. asortimanu ili kvaliteti)</a:t>
            </a:r>
          </a:p>
        </p:txBody>
      </p:sp>
      <p:grpSp>
        <p:nvGrpSpPr>
          <p:cNvPr id="13" name="Group 12">
            <a:extLst>
              <a:ext uri="{FF2B5EF4-FFF2-40B4-BE49-F238E27FC236}">
                <a16:creationId xmlns:a16="http://schemas.microsoft.com/office/drawing/2014/main" id="{DDF719E1-AE0F-DFCB-CB10-3549FD3BC416}"/>
              </a:ext>
            </a:extLst>
          </p:cNvPr>
          <p:cNvGrpSpPr/>
          <p:nvPr/>
        </p:nvGrpSpPr>
        <p:grpSpPr>
          <a:xfrm>
            <a:off x="3103187" y="2410957"/>
            <a:ext cx="542925" cy="374650"/>
            <a:chOff x="5801742" y="2526386"/>
            <a:chExt cx="542925" cy="374650"/>
          </a:xfrm>
        </p:grpSpPr>
        <p:sp>
          <p:nvSpPr>
            <p:cNvPr id="14" name="Freeform 64">
              <a:extLst>
                <a:ext uri="{FF2B5EF4-FFF2-40B4-BE49-F238E27FC236}">
                  <a16:creationId xmlns:a16="http://schemas.microsoft.com/office/drawing/2014/main" id="{30C6A7B4-5B20-A5B5-61AC-75945D7DDA5E}"/>
                </a:ext>
              </a:extLst>
            </p:cNvPr>
            <p:cNvSpPr>
              <a:spLocks/>
            </p:cNvSpPr>
            <p:nvPr/>
          </p:nvSpPr>
          <p:spPr bwMode="auto">
            <a:xfrm>
              <a:off x="5801742" y="2526386"/>
              <a:ext cx="542925" cy="125413"/>
            </a:xfrm>
            <a:custGeom>
              <a:avLst/>
              <a:gdLst>
                <a:gd name="T0" fmla="*/ 2482 w 2525"/>
                <a:gd name="T1" fmla="*/ 582 h 586"/>
                <a:gd name="T2" fmla="*/ 2454 w 2525"/>
                <a:gd name="T3" fmla="*/ 571 h 586"/>
                <a:gd name="T4" fmla="*/ 1262 w 2525"/>
                <a:gd name="T5" fmla="*/ 78 h 586"/>
                <a:gd name="T6" fmla="*/ 71 w 2525"/>
                <a:gd name="T7" fmla="*/ 571 h 586"/>
                <a:gd name="T8" fmla="*/ 15 w 2525"/>
                <a:gd name="T9" fmla="*/ 571 h 586"/>
                <a:gd name="T10" fmla="*/ 15 w 2525"/>
                <a:gd name="T11" fmla="*/ 516 h 586"/>
                <a:gd name="T12" fmla="*/ 1262 w 2525"/>
                <a:gd name="T13" fmla="*/ 0 h 586"/>
                <a:gd name="T14" fmla="*/ 2509 w 2525"/>
                <a:gd name="T15" fmla="*/ 516 h 586"/>
                <a:gd name="T16" fmla="*/ 2509 w 2525"/>
                <a:gd name="T17" fmla="*/ 571 h 586"/>
                <a:gd name="T18" fmla="*/ 2482 w 2525"/>
                <a:gd name="T19" fmla="*/ 5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5" h="586">
                  <a:moveTo>
                    <a:pt x="2482" y="582"/>
                  </a:moveTo>
                  <a:cubicBezTo>
                    <a:pt x="2472" y="582"/>
                    <a:pt x="2462" y="579"/>
                    <a:pt x="2454" y="571"/>
                  </a:cubicBezTo>
                  <a:cubicBezTo>
                    <a:pt x="2136" y="253"/>
                    <a:pt x="1713" y="78"/>
                    <a:pt x="1262" y="78"/>
                  </a:cubicBezTo>
                  <a:cubicBezTo>
                    <a:pt x="812" y="78"/>
                    <a:pt x="388" y="253"/>
                    <a:pt x="71" y="571"/>
                  </a:cubicBezTo>
                  <a:cubicBezTo>
                    <a:pt x="55" y="586"/>
                    <a:pt x="31" y="586"/>
                    <a:pt x="15" y="571"/>
                  </a:cubicBezTo>
                  <a:cubicBezTo>
                    <a:pt x="0" y="556"/>
                    <a:pt x="0" y="531"/>
                    <a:pt x="15" y="516"/>
                  </a:cubicBezTo>
                  <a:cubicBezTo>
                    <a:pt x="348" y="183"/>
                    <a:pt x="791" y="0"/>
                    <a:pt x="1262" y="0"/>
                  </a:cubicBezTo>
                  <a:cubicBezTo>
                    <a:pt x="1734" y="0"/>
                    <a:pt x="2177" y="183"/>
                    <a:pt x="2509" y="516"/>
                  </a:cubicBezTo>
                  <a:cubicBezTo>
                    <a:pt x="2525" y="531"/>
                    <a:pt x="2525" y="556"/>
                    <a:pt x="2509" y="571"/>
                  </a:cubicBezTo>
                  <a:cubicBezTo>
                    <a:pt x="2502" y="579"/>
                    <a:pt x="2492" y="582"/>
                    <a:pt x="2482" y="58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5">
              <a:extLst>
                <a:ext uri="{FF2B5EF4-FFF2-40B4-BE49-F238E27FC236}">
                  <a16:creationId xmlns:a16="http://schemas.microsoft.com/office/drawing/2014/main" id="{AFFA222F-BEB5-7DC9-D935-DBD755D097CF}"/>
                </a:ext>
              </a:extLst>
            </p:cNvPr>
            <p:cNvSpPr>
              <a:spLocks/>
            </p:cNvSpPr>
            <p:nvPr/>
          </p:nvSpPr>
          <p:spPr bwMode="auto">
            <a:xfrm>
              <a:off x="5858892" y="2577186"/>
              <a:ext cx="428625" cy="131763"/>
            </a:xfrm>
            <a:custGeom>
              <a:avLst/>
              <a:gdLst>
                <a:gd name="T0" fmla="*/ 1954 w 1997"/>
                <a:gd name="T1" fmla="*/ 609 h 613"/>
                <a:gd name="T2" fmla="*/ 1926 w 1997"/>
                <a:gd name="T3" fmla="*/ 598 h 613"/>
                <a:gd name="T4" fmla="*/ 71 w 1997"/>
                <a:gd name="T5" fmla="*/ 598 h 613"/>
                <a:gd name="T6" fmla="*/ 15 w 1997"/>
                <a:gd name="T7" fmla="*/ 598 h 613"/>
                <a:gd name="T8" fmla="*/ 15 w 1997"/>
                <a:gd name="T9" fmla="*/ 542 h 613"/>
                <a:gd name="T10" fmla="*/ 1981 w 1997"/>
                <a:gd name="T11" fmla="*/ 542 h 613"/>
                <a:gd name="T12" fmla="*/ 1981 w 1997"/>
                <a:gd name="T13" fmla="*/ 598 h 613"/>
                <a:gd name="T14" fmla="*/ 1954 w 1997"/>
                <a:gd name="T15" fmla="*/ 609 h 6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7" h="613">
                  <a:moveTo>
                    <a:pt x="1954" y="609"/>
                  </a:moveTo>
                  <a:cubicBezTo>
                    <a:pt x="1944" y="609"/>
                    <a:pt x="1934" y="605"/>
                    <a:pt x="1926" y="598"/>
                  </a:cubicBezTo>
                  <a:cubicBezTo>
                    <a:pt x="1415" y="86"/>
                    <a:pt x="582" y="86"/>
                    <a:pt x="71" y="598"/>
                  </a:cubicBezTo>
                  <a:cubicBezTo>
                    <a:pt x="55" y="613"/>
                    <a:pt x="30" y="613"/>
                    <a:pt x="15" y="598"/>
                  </a:cubicBezTo>
                  <a:cubicBezTo>
                    <a:pt x="0" y="582"/>
                    <a:pt x="0" y="558"/>
                    <a:pt x="15" y="542"/>
                  </a:cubicBezTo>
                  <a:cubicBezTo>
                    <a:pt x="557" y="0"/>
                    <a:pt x="1439" y="0"/>
                    <a:pt x="1981" y="542"/>
                  </a:cubicBezTo>
                  <a:cubicBezTo>
                    <a:pt x="1997" y="558"/>
                    <a:pt x="1997" y="582"/>
                    <a:pt x="1981" y="598"/>
                  </a:cubicBezTo>
                  <a:cubicBezTo>
                    <a:pt x="1974" y="605"/>
                    <a:pt x="1964" y="609"/>
                    <a:pt x="1954" y="6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6">
              <a:extLst>
                <a:ext uri="{FF2B5EF4-FFF2-40B4-BE49-F238E27FC236}">
                  <a16:creationId xmlns:a16="http://schemas.microsoft.com/office/drawing/2014/main" id="{C6B26E70-1F69-B852-E629-598E854A8021}"/>
                </a:ext>
              </a:extLst>
            </p:cNvPr>
            <p:cNvSpPr>
              <a:spLocks/>
            </p:cNvSpPr>
            <p:nvPr/>
          </p:nvSpPr>
          <p:spPr bwMode="auto">
            <a:xfrm>
              <a:off x="5916042" y="2686724"/>
              <a:ext cx="314325" cy="79375"/>
            </a:xfrm>
            <a:custGeom>
              <a:avLst/>
              <a:gdLst>
                <a:gd name="T0" fmla="*/ 43 w 1469"/>
                <a:gd name="T1" fmla="*/ 364 h 368"/>
                <a:gd name="T2" fmla="*/ 15 w 1469"/>
                <a:gd name="T3" fmla="*/ 353 h 368"/>
                <a:gd name="T4" fmla="*/ 15 w 1469"/>
                <a:gd name="T5" fmla="*/ 297 h 368"/>
                <a:gd name="T6" fmla="*/ 734 w 1469"/>
                <a:gd name="T7" fmla="*/ 0 h 368"/>
                <a:gd name="T8" fmla="*/ 1454 w 1469"/>
                <a:gd name="T9" fmla="*/ 297 h 368"/>
                <a:gd name="T10" fmla="*/ 1454 w 1469"/>
                <a:gd name="T11" fmla="*/ 353 h 368"/>
                <a:gd name="T12" fmla="*/ 1398 w 1469"/>
                <a:gd name="T13" fmla="*/ 353 h 368"/>
                <a:gd name="T14" fmla="*/ 734 w 1469"/>
                <a:gd name="T15" fmla="*/ 78 h 368"/>
                <a:gd name="T16" fmla="*/ 71 w 1469"/>
                <a:gd name="T17" fmla="*/ 353 h 368"/>
                <a:gd name="T18" fmla="*/ 43 w 1469"/>
                <a:gd name="T19" fmla="*/ 36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9" h="368">
                  <a:moveTo>
                    <a:pt x="43" y="364"/>
                  </a:moveTo>
                  <a:cubicBezTo>
                    <a:pt x="33" y="364"/>
                    <a:pt x="23" y="360"/>
                    <a:pt x="15" y="353"/>
                  </a:cubicBezTo>
                  <a:cubicBezTo>
                    <a:pt x="0" y="337"/>
                    <a:pt x="0" y="313"/>
                    <a:pt x="15" y="297"/>
                  </a:cubicBezTo>
                  <a:cubicBezTo>
                    <a:pt x="207" y="105"/>
                    <a:pt x="462" y="0"/>
                    <a:pt x="734" y="0"/>
                  </a:cubicBezTo>
                  <a:cubicBezTo>
                    <a:pt x="1006" y="0"/>
                    <a:pt x="1262" y="105"/>
                    <a:pt x="1454" y="297"/>
                  </a:cubicBezTo>
                  <a:cubicBezTo>
                    <a:pt x="1469" y="313"/>
                    <a:pt x="1469" y="337"/>
                    <a:pt x="1454" y="353"/>
                  </a:cubicBezTo>
                  <a:cubicBezTo>
                    <a:pt x="1438" y="368"/>
                    <a:pt x="1413" y="368"/>
                    <a:pt x="1398" y="353"/>
                  </a:cubicBezTo>
                  <a:cubicBezTo>
                    <a:pt x="1221" y="176"/>
                    <a:pt x="985" y="78"/>
                    <a:pt x="734" y="78"/>
                  </a:cubicBezTo>
                  <a:cubicBezTo>
                    <a:pt x="483" y="78"/>
                    <a:pt x="248" y="176"/>
                    <a:pt x="71" y="353"/>
                  </a:cubicBezTo>
                  <a:cubicBezTo>
                    <a:pt x="63" y="360"/>
                    <a:pt x="53" y="364"/>
                    <a:pt x="43" y="3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0067">
              <a:extLst>
                <a:ext uri="{FF2B5EF4-FFF2-40B4-BE49-F238E27FC236}">
                  <a16:creationId xmlns:a16="http://schemas.microsoft.com/office/drawing/2014/main" id="{D2669C65-5625-1B5E-6629-52683F686B13}"/>
                </a:ext>
              </a:extLst>
            </p:cNvPr>
            <p:cNvSpPr>
              <a:spLocks noEditPoints="1"/>
            </p:cNvSpPr>
            <p:nvPr/>
          </p:nvSpPr>
          <p:spPr bwMode="auto">
            <a:xfrm>
              <a:off x="6020817" y="2796261"/>
              <a:ext cx="104775" cy="104775"/>
            </a:xfrm>
            <a:custGeom>
              <a:avLst/>
              <a:gdLst>
                <a:gd name="T0" fmla="*/ 243 w 487"/>
                <a:gd name="T1" fmla="*/ 487 h 487"/>
                <a:gd name="T2" fmla="*/ 0 w 487"/>
                <a:gd name="T3" fmla="*/ 243 h 487"/>
                <a:gd name="T4" fmla="*/ 243 w 487"/>
                <a:gd name="T5" fmla="*/ 0 h 487"/>
                <a:gd name="T6" fmla="*/ 487 w 487"/>
                <a:gd name="T7" fmla="*/ 243 h 487"/>
                <a:gd name="T8" fmla="*/ 243 w 487"/>
                <a:gd name="T9" fmla="*/ 487 h 487"/>
                <a:gd name="T10" fmla="*/ 243 w 487"/>
                <a:gd name="T11" fmla="*/ 78 h 487"/>
                <a:gd name="T12" fmla="*/ 78 w 487"/>
                <a:gd name="T13" fmla="*/ 243 h 487"/>
                <a:gd name="T14" fmla="*/ 243 w 487"/>
                <a:gd name="T15" fmla="*/ 409 h 487"/>
                <a:gd name="T16" fmla="*/ 408 w 487"/>
                <a:gd name="T17" fmla="*/ 243 h 487"/>
                <a:gd name="T18" fmla="*/ 243 w 487"/>
                <a:gd name="T19" fmla="*/ 78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7" h="487">
                  <a:moveTo>
                    <a:pt x="243" y="487"/>
                  </a:moveTo>
                  <a:cubicBezTo>
                    <a:pt x="109" y="487"/>
                    <a:pt x="0" y="378"/>
                    <a:pt x="0" y="243"/>
                  </a:cubicBezTo>
                  <a:cubicBezTo>
                    <a:pt x="0" y="109"/>
                    <a:pt x="109" y="0"/>
                    <a:pt x="243" y="0"/>
                  </a:cubicBezTo>
                  <a:cubicBezTo>
                    <a:pt x="378" y="0"/>
                    <a:pt x="487" y="109"/>
                    <a:pt x="487" y="243"/>
                  </a:cubicBezTo>
                  <a:cubicBezTo>
                    <a:pt x="487" y="378"/>
                    <a:pt x="378" y="487"/>
                    <a:pt x="243" y="487"/>
                  </a:cubicBezTo>
                  <a:close/>
                  <a:moveTo>
                    <a:pt x="243" y="78"/>
                  </a:moveTo>
                  <a:cubicBezTo>
                    <a:pt x="152" y="78"/>
                    <a:pt x="78" y="152"/>
                    <a:pt x="78" y="243"/>
                  </a:cubicBezTo>
                  <a:cubicBezTo>
                    <a:pt x="78" y="335"/>
                    <a:pt x="152" y="409"/>
                    <a:pt x="243" y="409"/>
                  </a:cubicBezTo>
                  <a:cubicBezTo>
                    <a:pt x="334" y="409"/>
                    <a:pt x="408" y="335"/>
                    <a:pt x="408" y="243"/>
                  </a:cubicBezTo>
                  <a:cubicBezTo>
                    <a:pt x="408" y="152"/>
                    <a:pt x="334" y="78"/>
                    <a:pt x="243" y="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Line 68">
              <a:extLst>
                <a:ext uri="{FF2B5EF4-FFF2-40B4-BE49-F238E27FC236}">
                  <a16:creationId xmlns:a16="http://schemas.microsoft.com/office/drawing/2014/main" id="{792AF168-19C1-6F4B-80B3-91D9EB4D849D}"/>
                </a:ext>
              </a:extLst>
            </p:cNvPr>
            <p:cNvSpPr>
              <a:spLocks noChangeShapeType="1"/>
            </p:cNvSpPr>
            <p:nvPr/>
          </p:nvSpPr>
          <p:spPr bwMode="auto">
            <a:xfrm>
              <a:off x="6073205" y="2893099"/>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Line 69">
              <a:extLst>
                <a:ext uri="{FF2B5EF4-FFF2-40B4-BE49-F238E27FC236}">
                  <a16:creationId xmlns:a16="http://schemas.microsoft.com/office/drawing/2014/main" id="{DD1E16C5-8306-08B3-C87F-B81392B7B8AE}"/>
                </a:ext>
              </a:extLst>
            </p:cNvPr>
            <p:cNvSpPr>
              <a:spLocks noChangeShapeType="1"/>
            </p:cNvSpPr>
            <p:nvPr/>
          </p:nvSpPr>
          <p:spPr bwMode="auto">
            <a:xfrm>
              <a:off x="6073205" y="2893099"/>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8" name="Group 84">
            <a:extLst>
              <a:ext uri="{FF2B5EF4-FFF2-40B4-BE49-F238E27FC236}">
                <a16:creationId xmlns:a16="http://schemas.microsoft.com/office/drawing/2014/main" id="{D4B0156B-4B33-461E-0DB8-E65A67713F12}"/>
              </a:ext>
            </a:extLst>
          </p:cNvPr>
          <p:cNvGrpSpPr>
            <a:grpSpLocks noChangeAspect="1"/>
          </p:cNvGrpSpPr>
          <p:nvPr/>
        </p:nvGrpSpPr>
        <p:grpSpPr bwMode="auto">
          <a:xfrm>
            <a:off x="8692413" y="2433704"/>
            <a:ext cx="487363" cy="504825"/>
            <a:chOff x="349" y="3018"/>
            <a:chExt cx="307" cy="318"/>
          </a:xfrm>
          <a:solidFill>
            <a:schemeClr val="accent1"/>
          </a:solidFill>
        </p:grpSpPr>
        <p:sp>
          <p:nvSpPr>
            <p:cNvPr id="29" name="Freeform085">
              <a:extLst>
                <a:ext uri="{FF2B5EF4-FFF2-40B4-BE49-F238E27FC236}">
                  <a16:creationId xmlns:a16="http://schemas.microsoft.com/office/drawing/2014/main" id="{D5995CA9-EC40-44F4-F43C-1AEFFA0A4A51}"/>
                </a:ext>
              </a:extLst>
            </p:cNvPr>
            <p:cNvSpPr>
              <a:spLocks/>
            </p:cNvSpPr>
            <p:nvPr/>
          </p:nvSpPr>
          <p:spPr bwMode="auto">
            <a:xfrm>
              <a:off x="444" y="3018"/>
              <a:ext cx="118" cy="194"/>
            </a:xfrm>
            <a:custGeom>
              <a:avLst/>
              <a:gdLst>
                <a:gd name="T0" fmla="*/ 137 w 936"/>
                <a:gd name="T1" fmla="*/ 1477 h 1533"/>
                <a:gd name="T2" fmla="*/ 78 w 936"/>
                <a:gd name="T3" fmla="*/ 1271 h 1533"/>
                <a:gd name="T4" fmla="*/ 78 w 936"/>
                <a:gd name="T5" fmla="*/ 468 h 1533"/>
                <a:gd name="T6" fmla="*/ 468 w 936"/>
                <a:gd name="T7" fmla="*/ 78 h 1533"/>
                <a:gd name="T8" fmla="*/ 858 w 936"/>
                <a:gd name="T9" fmla="*/ 468 h 1533"/>
                <a:gd name="T10" fmla="*/ 858 w 936"/>
                <a:gd name="T11" fmla="*/ 755 h 1533"/>
                <a:gd name="T12" fmla="*/ 936 w 936"/>
                <a:gd name="T13" fmla="*/ 678 h 1533"/>
                <a:gd name="T14" fmla="*/ 936 w 936"/>
                <a:gd name="T15" fmla="*/ 468 h 1533"/>
                <a:gd name="T16" fmla="*/ 468 w 936"/>
                <a:gd name="T17" fmla="*/ 0 h 1533"/>
                <a:gd name="T18" fmla="*/ 0 w 936"/>
                <a:gd name="T19" fmla="*/ 468 h 1533"/>
                <a:gd name="T20" fmla="*/ 0 w 936"/>
                <a:gd name="T21" fmla="*/ 1271 h 1533"/>
                <a:gd name="T22" fmla="*/ 81 w 936"/>
                <a:gd name="T23" fmla="*/ 1533 h 1533"/>
                <a:gd name="T24" fmla="*/ 137 w 936"/>
                <a:gd name="T25" fmla="*/ 1477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6" h="1533">
                  <a:moveTo>
                    <a:pt x="137" y="1477"/>
                  </a:moveTo>
                  <a:cubicBezTo>
                    <a:pt x="99" y="1417"/>
                    <a:pt x="78" y="1347"/>
                    <a:pt x="78" y="1271"/>
                  </a:cubicBezTo>
                  <a:cubicBezTo>
                    <a:pt x="78" y="468"/>
                    <a:pt x="78" y="468"/>
                    <a:pt x="78" y="468"/>
                  </a:cubicBezTo>
                  <a:cubicBezTo>
                    <a:pt x="78" y="253"/>
                    <a:pt x="253" y="78"/>
                    <a:pt x="468" y="78"/>
                  </a:cubicBezTo>
                  <a:cubicBezTo>
                    <a:pt x="683" y="78"/>
                    <a:pt x="858" y="253"/>
                    <a:pt x="858" y="468"/>
                  </a:cubicBezTo>
                  <a:cubicBezTo>
                    <a:pt x="858" y="755"/>
                    <a:pt x="858" y="755"/>
                    <a:pt x="858" y="755"/>
                  </a:cubicBezTo>
                  <a:cubicBezTo>
                    <a:pt x="936" y="678"/>
                    <a:pt x="936" y="678"/>
                    <a:pt x="936" y="678"/>
                  </a:cubicBezTo>
                  <a:cubicBezTo>
                    <a:pt x="936" y="468"/>
                    <a:pt x="936" y="468"/>
                    <a:pt x="936" y="468"/>
                  </a:cubicBezTo>
                  <a:cubicBezTo>
                    <a:pt x="936" y="210"/>
                    <a:pt x="726" y="0"/>
                    <a:pt x="468" y="0"/>
                  </a:cubicBezTo>
                  <a:cubicBezTo>
                    <a:pt x="210" y="0"/>
                    <a:pt x="0" y="210"/>
                    <a:pt x="0" y="468"/>
                  </a:cubicBezTo>
                  <a:cubicBezTo>
                    <a:pt x="0" y="1271"/>
                    <a:pt x="0" y="1271"/>
                    <a:pt x="0" y="1271"/>
                  </a:cubicBezTo>
                  <a:cubicBezTo>
                    <a:pt x="0" y="1368"/>
                    <a:pt x="30" y="1458"/>
                    <a:pt x="81" y="1533"/>
                  </a:cubicBezTo>
                  <a:lnTo>
                    <a:pt x="137" y="14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86">
              <a:extLst>
                <a:ext uri="{FF2B5EF4-FFF2-40B4-BE49-F238E27FC236}">
                  <a16:creationId xmlns:a16="http://schemas.microsoft.com/office/drawing/2014/main" id="{21803F6D-1505-7AE5-58C4-12A515BB1222}"/>
                </a:ext>
              </a:extLst>
            </p:cNvPr>
            <p:cNvSpPr>
              <a:spLocks/>
            </p:cNvSpPr>
            <p:nvPr/>
          </p:nvSpPr>
          <p:spPr bwMode="auto">
            <a:xfrm>
              <a:off x="468" y="3132"/>
              <a:ext cx="94" cy="106"/>
            </a:xfrm>
            <a:custGeom>
              <a:avLst/>
              <a:gdLst>
                <a:gd name="T0" fmla="*/ 666 w 744"/>
                <a:gd name="T1" fmla="*/ 78 h 835"/>
                <a:gd name="T2" fmla="*/ 666 w 744"/>
                <a:gd name="T3" fmla="*/ 367 h 835"/>
                <a:gd name="T4" fmla="*/ 276 w 744"/>
                <a:gd name="T5" fmla="*/ 757 h 835"/>
                <a:gd name="T6" fmla="*/ 55 w 744"/>
                <a:gd name="T7" fmla="*/ 689 h 835"/>
                <a:gd name="T8" fmla="*/ 0 w 744"/>
                <a:gd name="T9" fmla="*/ 744 h 835"/>
                <a:gd name="T10" fmla="*/ 276 w 744"/>
                <a:gd name="T11" fmla="*/ 835 h 835"/>
                <a:gd name="T12" fmla="*/ 744 w 744"/>
                <a:gd name="T13" fmla="*/ 367 h 835"/>
                <a:gd name="T14" fmla="*/ 744 w 744"/>
                <a:gd name="T15" fmla="*/ 0 h 835"/>
                <a:gd name="T16" fmla="*/ 666 w 744"/>
                <a:gd name="T17" fmla="*/ 7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4" h="835">
                  <a:moveTo>
                    <a:pt x="666" y="78"/>
                  </a:moveTo>
                  <a:cubicBezTo>
                    <a:pt x="666" y="367"/>
                    <a:pt x="666" y="367"/>
                    <a:pt x="666" y="367"/>
                  </a:cubicBezTo>
                  <a:cubicBezTo>
                    <a:pt x="666" y="582"/>
                    <a:pt x="491" y="757"/>
                    <a:pt x="276" y="757"/>
                  </a:cubicBezTo>
                  <a:cubicBezTo>
                    <a:pt x="194" y="757"/>
                    <a:pt x="118" y="732"/>
                    <a:pt x="55" y="689"/>
                  </a:cubicBezTo>
                  <a:cubicBezTo>
                    <a:pt x="0" y="744"/>
                    <a:pt x="0" y="744"/>
                    <a:pt x="0" y="744"/>
                  </a:cubicBezTo>
                  <a:cubicBezTo>
                    <a:pt x="77" y="801"/>
                    <a:pt x="173" y="835"/>
                    <a:pt x="276" y="835"/>
                  </a:cubicBezTo>
                  <a:cubicBezTo>
                    <a:pt x="534" y="835"/>
                    <a:pt x="744" y="625"/>
                    <a:pt x="744" y="367"/>
                  </a:cubicBezTo>
                  <a:cubicBezTo>
                    <a:pt x="744" y="0"/>
                    <a:pt x="744" y="0"/>
                    <a:pt x="744" y="0"/>
                  </a:cubicBezTo>
                  <a:lnTo>
                    <a:pt x="66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87">
              <a:extLst>
                <a:ext uri="{FF2B5EF4-FFF2-40B4-BE49-F238E27FC236}">
                  <a16:creationId xmlns:a16="http://schemas.microsoft.com/office/drawing/2014/main" id="{0E1C1535-F3DE-E263-E19E-A63204DDA1D9}"/>
                </a:ext>
              </a:extLst>
            </p:cNvPr>
            <p:cNvSpPr>
              <a:spLocks/>
            </p:cNvSpPr>
            <p:nvPr/>
          </p:nvSpPr>
          <p:spPr bwMode="auto">
            <a:xfrm>
              <a:off x="411" y="3142"/>
              <a:ext cx="27" cy="93"/>
            </a:xfrm>
            <a:custGeom>
              <a:avLst/>
              <a:gdLst>
                <a:gd name="T0" fmla="*/ 209 w 209"/>
                <a:gd name="T1" fmla="*/ 678 h 733"/>
                <a:gd name="T2" fmla="*/ 78 w 209"/>
                <a:gd name="T3" fmla="*/ 287 h 733"/>
                <a:gd name="T4" fmla="*/ 78 w 209"/>
                <a:gd name="T5" fmla="*/ 39 h 733"/>
                <a:gd name="T6" fmla="*/ 39 w 209"/>
                <a:gd name="T7" fmla="*/ 0 h 733"/>
                <a:gd name="T8" fmla="*/ 0 w 209"/>
                <a:gd name="T9" fmla="*/ 39 h 733"/>
                <a:gd name="T10" fmla="*/ 0 w 209"/>
                <a:gd name="T11" fmla="*/ 287 h 733"/>
                <a:gd name="T12" fmla="*/ 154 w 209"/>
                <a:gd name="T13" fmla="*/ 733 h 733"/>
                <a:gd name="T14" fmla="*/ 209 w 209"/>
                <a:gd name="T15" fmla="*/ 678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733">
                  <a:moveTo>
                    <a:pt x="209" y="678"/>
                  </a:moveTo>
                  <a:cubicBezTo>
                    <a:pt x="127" y="569"/>
                    <a:pt x="78" y="434"/>
                    <a:pt x="78" y="287"/>
                  </a:cubicBezTo>
                  <a:cubicBezTo>
                    <a:pt x="78" y="39"/>
                    <a:pt x="78" y="39"/>
                    <a:pt x="78" y="39"/>
                  </a:cubicBezTo>
                  <a:cubicBezTo>
                    <a:pt x="78" y="17"/>
                    <a:pt x="61" y="0"/>
                    <a:pt x="39" y="0"/>
                  </a:cubicBezTo>
                  <a:cubicBezTo>
                    <a:pt x="18" y="0"/>
                    <a:pt x="0" y="17"/>
                    <a:pt x="0" y="39"/>
                  </a:cubicBezTo>
                  <a:cubicBezTo>
                    <a:pt x="0" y="287"/>
                    <a:pt x="0" y="287"/>
                    <a:pt x="0" y="287"/>
                  </a:cubicBezTo>
                  <a:cubicBezTo>
                    <a:pt x="0" y="455"/>
                    <a:pt x="58" y="610"/>
                    <a:pt x="154" y="733"/>
                  </a:cubicBezTo>
                  <a:lnTo>
                    <a:pt x="209" y="6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88">
              <a:extLst>
                <a:ext uri="{FF2B5EF4-FFF2-40B4-BE49-F238E27FC236}">
                  <a16:creationId xmlns:a16="http://schemas.microsoft.com/office/drawing/2014/main" id="{E1A1E4B1-437F-8782-E891-2FD4E5655665}"/>
                </a:ext>
              </a:extLst>
            </p:cNvPr>
            <p:cNvSpPr>
              <a:spLocks/>
            </p:cNvSpPr>
            <p:nvPr/>
          </p:nvSpPr>
          <p:spPr bwMode="auto">
            <a:xfrm>
              <a:off x="445" y="3142"/>
              <a:ext cx="149" cy="194"/>
            </a:xfrm>
            <a:custGeom>
              <a:avLst/>
              <a:gdLst>
                <a:gd name="T0" fmla="*/ 1150 w 1189"/>
                <a:gd name="T1" fmla="*/ 0 h 1532"/>
                <a:gd name="T2" fmla="*/ 1111 w 1189"/>
                <a:gd name="T3" fmla="*/ 39 h 1532"/>
                <a:gd name="T4" fmla="*/ 1111 w 1189"/>
                <a:gd name="T5" fmla="*/ 287 h 1532"/>
                <a:gd name="T6" fmla="*/ 462 w 1189"/>
                <a:gd name="T7" fmla="*/ 936 h 1532"/>
                <a:gd name="T8" fmla="*/ 55 w 1189"/>
                <a:gd name="T9" fmla="*/ 793 h 1532"/>
                <a:gd name="T10" fmla="*/ 0 w 1189"/>
                <a:gd name="T11" fmla="*/ 848 h 1532"/>
                <a:gd name="T12" fmla="*/ 423 w 1189"/>
                <a:gd name="T13" fmla="*/ 1013 h 1532"/>
                <a:gd name="T14" fmla="*/ 423 w 1189"/>
                <a:gd name="T15" fmla="*/ 1454 h 1532"/>
                <a:gd name="T16" fmla="*/ 84 w 1189"/>
                <a:gd name="T17" fmla="*/ 1454 h 1532"/>
                <a:gd name="T18" fmla="*/ 45 w 1189"/>
                <a:gd name="T19" fmla="*/ 1493 h 1532"/>
                <a:gd name="T20" fmla="*/ 84 w 1189"/>
                <a:gd name="T21" fmla="*/ 1532 h 1532"/>
                <a:gd name="T22" fmla="*/ 840 w 1189"/>
                <a:gd name="T23" fmla="*/ 1532 h 1532"/>
                <a:gd name="T24" fmla="*/ 879 w 1189"/>
                <a:gd name="T25" fmla="*/ 1493 h 1532"/>
                <a:gd name="T26" fmla="*/ 840 w 1189"/>
                <a:gd name="T27" fmla="*/ 1454 h 1532"/>
                <a:gd name="T28" fmla="*/ 501 w 1189"/>
                <a:gd name="T29" fmla="*/ 1454 h 1532"/>
                <a:gd name="T30" fmla="*/ 501 w 1189"/>
                <a:gd name="T31" fmla="*/ 1013 h 1532"/>
                <a:gd name="T32" fmla="*/ 1189 w 1189"/>
                <a:gd name="T33" fmla="*/ 287 h 1532"/>
                <a:gd name="T34" fmla="*/ 1189 w 1189"/>
                <a:gd name="T35" fmla="*/ 39 h 1532"/>
                <a:gd name="T36" fmla="*/ 1150 w 1189"/>
                <a:gd name="T37"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9" h="1532">
                  <a:moveTo>
                    <a:pt x="1150" y="0"/>
                  </a:moveTo>
                  <a:cubicBezTo>
                    <a:pt x="1128" y="0"/>
                    <a:pt x="1111" y="17"/>
                    <a:pt x="1111" y="39"/>
                  </a:cubicBezTo>
                  <a:cubicBezTo>
                    <a:pt x="1111" y="287"/>
                    <a:pt x="1111" y="287"/>
                    <a:pt x="1111" y="287"/>
                  </a:cubicBezTo>
                  <a:cubicBezTo>
                    <a:pt x="1111" y="645"/>
                    <a:pt x="820" y="936"/>
                    <a:pt x="462" y="936"/>
                  </a:cubicBezTo>
                  <a:cubicBezTo>
                    <a:pt x="308" y="936"/>
                    <a:pt x="167" y="882"/>
                    <a:pt x="55" y="793"/>
                  </a:cubicBezTo>
                  <a:cubicBezTo>
                    <a:pt x="0" y="848"/>
                    <a:pt x="0" y="848"/>
                    <a:pt x="0" y="848"/>
                  </a:cubicBezTo>
                  <a:cubicBezTo>
                    <a:pt x="117" y="944"/>
                    <a:pt x="263" y="1004"/>
                    <a:pt x="423" y="1013"/>
                  </a:cubicBezTo>
                  <a:cubicBezTo>
                    <a:pt x="423" y="1454"/>
                    <a:pt x="423" y="1454"/>
                    <a:pt x="423" y="1454"/>
                  </a:cubicBezTo>
                  <a:cubicBezTo>
                    <a:pt x="84" y="1454"/>
                    <a:pt x="84" y="1454"/>
                    <a:pt x="84" y="1454"/>
                  </a:cubicBezTo>
                  <a:cubicBezTo>
                    <a:pt x="63" y="1454"/>
                    <a:pt x="45" y="1471"/>
                    <a:pt x="45" y="1493"/>
                  </a:cubicBezTo>
                  <a:cubicBezTo>
                    <a:pt x="45" y="1514"/>
                    <a:pt x="63" y="1532"/>
                    <a:pt x="84" y="1532"/>
                  </a:cubicBezTo>
                  <a:cubicBezTo>
                    <a:pt x="840" y="1532"/>
                    <a:pt x="840" y="1532"/>
                    <a:pt x="840" y="1532"/>
                  </a:cubicBezTo>
                  <a:cubicBezTo>
                    <a:pt x="861" y="1532"/>
                    <a:pt x="879" y="1514"/>
                    <a:pt x="879" y="1493"/>
                  </a:cubicBezTo>
                  <a:cubicBezTo>
                    <a:pt x="879" y="1471"/>
                    <a:pt x="861" y="1454"/>
                    <a:pt x="840" y="1454"/>
                  </a:cubicBezTo>
                  <a:cubicBezTo>
                    <a:pt x="501" y="1454"/>
                    <a:pt x="501" y="1454"/>
                    <a:pt x="501" y="1454"/>
                  </a:cubicBezTo>
                  <a:cubicBezTo>
                    <a:pt x="501" y="1013"/>
                    <a:pt x="501" y="1013"/>
                    <a:pt x="501" y="1013"/>
                  </a:cubicBezTo>
                  <a:cubicBezTo>
                    <a:pt x="883" y="992"/>
                    <a:pt x="1189" y="675"/>
                    <a:pt x="1189" y="287"/>
                  </a:cubicBezTo>
                  <a:cubicBezTo>
                    <a:pt x="1189" y="39"/>
                    <a:pt x="1189" y="39"/>
                    <a:pt x="1189" y="39"/>
                  </a:cubicBezTo>
                  <a:cubicBezTo>
                    <a:pt x="1189" y="17"/>
                    <a:pt x="1171" y="0"/>
                    <a:pt x="1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89">
              <a:extLst>
                <a:ext uri="{FF2B5EF4-FFF2-40B4-BE49-F238E27FC236}">
                  <a16:creationId xmlns:a16="http://schemas.microsoft.com/office/drawing/2014/main" id="{791E3C7B-D49F-0C57-AB3F-F69D7514B0FA}"/>
                </a:ext>
              </a:extLst>
            </p:cNvPr>
            <p:cNvSpPr>
              <a:spLocks/>
            </p:cNvSpPr>
            <p:nvPr/>
          </p:nvSpPr>
          <p:spPr bwMode="auto">
            <a:xfrm>
              <a:off x="349" y="3023"/>
              <a:ext cx="307" cy="307"/>
            </a:xfrm>
            <a:custGeom>
              <a:avLst/>
              <a:gdLst>
                <a:gd name="T0" fmla="*/ 44 w 2438"/>
                <a:gd name="T1" fmla="*/ 2434 h 2434"/>
                <a:gd name="T2" fmla="*/ 16 w 2438"/>
                <a:gd name="T3" fmla="*/ 2422 h 2434"/>
                <a:gd name="T4" fmla="*/ 16 w 2438"/>
                <a:gd name="T5" fmla="*/ 2366 h 2434"/>
                <a:gd name="T6" fmla="*/ 2366 w 2438"/>
                <a:gd name="T7" fmla="*/ 16 h 2434"/>
                <a:gd name="T8" fmla="*/ 2422 w 2438"/>
                <a:gd name="T9" fmla="*/ 16 h 2434"/>
                <a:gd name="T10" fmla="*/ 2422 w 2438"/>
                <a:gd name="T11" fmla="*/ 72 h 2434"/>
                <a:gd name="T12" fmla="*/ 72 w 2438"/>
                <a:gd name="T13" fmla="*/ 2422 h 2434"/>
                <a:gd name="T14" fmla="*/ 44 w 2438"/>
                <a:gd name="T15" fmla="*/ 2434 h 2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8" h="2434">
                  <a:moveTo>
                    <a:pt x="44" y="2434"/>
                  </a:moveTo>
                  <a:cubicBezTo>
                    <a:pt x="34" y="2434"/>
                    <a:pt x="24" y="2430"/>
                    <a:pt x="16" y="2422"/>
                  </a:cubicBezTo>
                  <a:cubicBezTo>
                    <a:pt x="0" y="2407"/>
                    <a:pt x="0" y="2381"/>
                    <a:pt x="16" y="2366"/>
                  </a:cubicBezTo>
                  <a:cubicBezTo>
                    <a:pt x="2366" y="16"/>
                    <a:pt x="2366" y="16"/>
                    <a:pt x="2366" y="16"/>
                  </a:cubicBezTo>
                  <a:cubicBezTo>
                    <a:pt x="2381" y="0"/>
                    <a:pt x="2407" y="0"/>
                    <a:pt x="2422" y="16"/>
                  </a:cubicBezTo>
                  <a:cubicBezTo>
                    <a:pt x="2438" y="31"/>
                    <a:pt x="2438" y="57"/>
                    <a:pt x="2422" y="72"/>
                  </a:cubicBezTo>
                  <a:cubicBezTo>
                    <a:pt x="72" y="2422"/>
                    <a:pt x="72" y="2422"/>
                    <a:pt x="72" y="2422"/>
                  </a:cubicBezTo>
                  <a:cubicBezTo>
                    <a:pt x="64" y="2430"/>
                    <a:pt x="54" y="2434"/>
                    <a:pt x="44" y="2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4" name="Date Placeholder 33">
            <a:extLst>
              <a:ext uri="{FF2B5EF4-FFF2-40B4-BE49-F238E27FC236}">
                <a16:creationId xmlns:a16="http://schemas.microsoft.com/office/drawing/2014/main" id="{C250974C-873C-A7B5-8C20-4A72AFF8101C}"/>
              </a:ext>
            </a:extLst>
          </p:cNvPr>
          <p:cNvSpPr>
            <a:spLocks noGrp="1"/>
          </p:cNvSpPr>
          <p:nvPr>
            <p:ph type="dt" sz="half" idx="2"/>
          </p:nvPr>
        </p:nvSpPr>
        <p:spPr/>
        <p:txBody>
          <a:bodyPr/>
          <a:lstStyle/>
          <a:p>
            <a:r>
              <a:rPr lang="sr-Latn-RS"/>
              <a:t>Vertikalna ograničenja | Marija Zrno Prošić</a:t>
            </a:r>
            <a:endParaRPr lang="en-GB" dirty="0"/>
          </a:p>
        </p:txBody>
      </p:sp>
      <p:sp>
        <p:nvSpPr>
          <p:cNvPr id="35" name="Footer Placeholder 34">
            <a:extLst>
              <a:ext uri="{FF2B5EF4-FFF2-40B4-BE49-F238E27FC236}">
                <a16:creationId xmlns:a16="http://schemas.microsoft.com/office/drawing/2014/main" id="{ABC01618-C8EF-9A9D-6A6A-286F1B7BDE8E}"/>
              </a:ext>
            </a:extLst>
          </p:cNvPr>
          <p:cNvSpPr>
            <a:spLocks noGrp="1"/>
          </p:cNvSpPr>
          <p:nvPr>
            <p:ph type="ftr" sz="quarter" idx="3"/>
          </p:nvPr>
        </p:nvSpPr>
        <p:spPr>
          <a:xfrm>
            <a:off x="882000" y="6264000"/>
            <a:ext cx="6929821" cy="594000"/>
          </a:xfrm>
        </p:spPr>
        <p:txBody>
          <a:bodyPr/>
          <a:lstStyle/>
          <a:p>
            <a:r>
              <a:rPr lang="en-US"/>
              <a:t>Odvjetničko društvo Bardek, Lisac, Mušec, Skoko i partneri d.o.o. u suradnji s CMS Reich-Rohrwig Hainz (CMS Hrvatska)</a:t>
            </a:r>
            <a:endParaRPr lang="en-GB" dirty="0"/>
          </a:p>
        </p:txBody>
      </p:sp>
      <p:sp>
        <p:nvSpPr>
          <p:cNvPr id="36" name="Slide Number Placeholder 4">
            <a:extLst>
              <a:ext uri="{FF2B5EF4-FFF2-40B4-BE49-F238E27FC236}">
                <a16:creationId xmlns:a16="http://schemas.microsoft.com/office/drawing/2014/main" id="{EB437AC0-9578-F06D-D54B-0F04FED01224}"/>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4511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rgbClr val="000000"/>
                </a:solidFill>
                <a:effectLst/>
                <a:uLnTx/>
                <a:uFillTx/>
                <a:latin typeface="Arial"/>
                <a:ea typeface="+mj-ea"/>
                <a:cs typeface="+mj-cs"/>
              </a:rPr>
              <a:t>Ograničenja upotrebe alata za usporedbu cijena</a:t>
            </a:r>
            <a:endParaRPr kumimoji="0" lang="en-GB" sz="2800" i="0" u="none" strike="noStrike" kern="1200" cap="none" spc="0" normalizeH="0" baseline="0" noProof="0" dirty="0">
              <a:ln>
                <a:noFill/>
              </a:ln>
              <a:solidFill>
                <a:srgbClr val="000000"/>
              </a:solidFill>
              <a:effectLst/>
              <a:uLnTx/>
              <a:uFillTx/>
              <a:latin typeface="Arial"/>
              <a:ea typeface="+mj-ea"/>
              <a:cs typeface="+mj-cs"/>
            </a:endParaRPr>
          </a:p>
        </p:txBody>
      </p:sp>
      <p:graphicFrame>
        <p:nvGraphicFramePr>
          <p:cNvPr id="6" name="Diagram 5">
            <a:extLst>
              <a:ext uri="{FF2B5EF4-FFF2-40B4-BE49-F238E27FC236}">
                <a16:creationId xmlns:a16="http://schemas.microsoft.com/office/drawing/2014/main" id="{513E0040-F09B-44F1-9FDE-9922B7B5391D}"/>
              </a:ext>
            </a:extLst>
          </p:cNvPr>
          <p:cNvGraphicFramePr/>
          <p:nvPr>
            <p:extLst>
              <p:ext uri="{D42A27DB-BD31-4B8C-83A1-F6EECF244321}">
                <p14:modId xmlns:p14="http://schemas.microsoft.com/office/powerpoint/2010/main" val="3888797470"/>
              </p:ext>
            </p:extLst>
          </p:nvPr>
        </p:nvGraphicFramePr>
        <p:xfrm>
          <a:off x="576000" y="1267200"/>
          <a:ext cx="10848356" cy="4806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3">
            <a:extLst>
              <a:ext uri="{FF2B5EF4-FFF2-40B4-BE49-F238E27FC236}">
                <a16:creationId xmlns:a16="http://schemas.microsoft.com/office/drawing/2014/main" id="{70421A59-BFEE-8F7D-2B9C-EAEA502972C7}"/>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9" name="Date Placeholder 6">
            <a:extLst>
              <a:ext uri="{FF2B5EF4-FFF2-40B4-BE49-F238E27FC236}">
                <a16:creationId xmlns:a16="http://schemas.microsoft.com/office/drawing/2014/main" id="{9A9A18AB-0CB9-B350-2F16-108B4BDA23A2}"/>
              </a:ext>
            </a:extLst>
          </p:cNvPr>
          <p:cNvSpPr txBox="1">
            <a:spLocks/>
          </p:cNvSpPr>
          <p:nvPr/>
        </p:nvSpPr>
        <p:spPr>
          <a:xfrm>
            <a:off x="8363795" y="6262688"/>
            <a:ext cx="3240000" cy="594000"/>
          </a:xfrm>
          <a:prstGeom prst="rect">
            <a:avLst/>
          </a:prstGeom>
        </p:spPr>
        <p:txBody>
          <a:bodyPr vert="horz" lIns="0" tIns="0" rIns="0" bIns="0" rtlCol="0" anchor="ctr"/>
          <a:lstStyle>
            <a:defPPr>
              <a:defRPr lang="sr-Latn-RS"/>
            </a:defPPr>
            <a:lvl1pPr marL="0" algn="r" defTabSz="914400" rtl="0" eaLnBrk="1" latinLnBrk="0" hangingPunct="1">
              <a:defRPr sz="10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1000" b="0" i="0" u="none" strike="noStrike" kern="1200" cap="none" spc="0" normalizeH="0" baseline="0" noProof="0">
                <a:ln>
                  <a:noFill/>
                </a:ln>
                <a:solidFill>
                  <a:prstClr val="black"/>
                </a:solidFill>
                <a:effectLst/>
                <a:uLnTx/>
                <a:uFillTx/>
                <a:latin typeface="Arial"/>
                <a:ea typeface="+mn-ea"/>
                <a:cs typeface="+mn-cs"/>
              </a:rPr>
              <a:t>Vertikalna ograničenja | Marija Zrno Prošić</a:t>
            </a: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Slide Number Placeholder 4">
            <a:extLst>
              <a:ext uri="{FF2B5EF4-FFF2-40B4-BE49-F238E27FC236}">
                <a16:creationId xmlns:a16="http://schemas.microsoft.com/office/drawing/2014/main" id="{4CDA00F0-279A-8BB3-709F-0D37F1D24F46}"/>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
        <p:nvSpPr>
          <p:cNvPr id="3" name="Rechteck 14">
            <a:extLst>
              <a:ext uri="{FF2B5EF4-FFF2-40B4-BE49-F238E27FC236}">
                <a16:creationId xmlns:a16="http://schemas.microsoft.com/office/drawing/2014/main" id="{39A6EE4B-670E-EEB0-419A-3CF82B5BD580}"/>
              </a:ext>
            </a:extLst>
          </p:cNvPr>
          <p:cNvSpPr/>
          <p:nvPr/>
        </p:nvSpPr>
        <p:spPr>
          <a:xfrm>
            <a:off x="575999" y="1383764"/>
            <a:ext cx="11010070" cy="307777"/>
          </a:xfrm>
          <a:prstGeom prst="rect">
            <a:avLst/>
          </a:prstGeom>
        </p:spPr>
        <p:txBody>
          <a:bodyPr wrap="square" lIns="0" tIns="0" rIns="0" bIns="0">
            <a:spAutoFit/>
          </a:bodyPr>
          <a:lstStyle/>
          <a:p>
            <a:pPr marL="0" marR="0" lvl="0" indent="0" algn="l" defTabSz="913398"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black"/>
                </a:solidFill>
                <a:effectLst/>
                <a:uLnTx/>
                <a:uFillTx/>
                <a:latin typeface="Arial"/>
                <a:ea typeface="+mn-ea"/>
                <a:cs typeface="+mn-cs"/>
              </a:rPr>
              <a:t>Primjeri – što je dopušteno, a što nije?</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5709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11">
            <a:extLst>
              <a:ext uri="{FF2B5EF4-FFF2-40B4-BE49-F238E27FC236}">
                <a16:creationId xmlns:a16="http://schemas.microsoft.com/office/drawing/2014/main" id="{083DF940-7671-21C0-6174-DB9D271A5F94}"/>
              </a:ext>
            </a:extLst>
          </p:cNvPr>
          <p:cNvSpPr txBox="1">
            <a:spLocks/>
          </p:cNvSpPr>
          <p:nvPr/>
        </p:nvSpPr>
        <p:spPr>
          <a:xfrm>
            <a:off x="1709876" y="3724568"/>
            <a:ext cx="6519724" cy="847718"/>
          </a:xfrm>
          <a:prstGeom prst="rect">
            <a:avLst/>
          </a:prstGeom>
        </p:spPr>
        <p:txBody>
          <a:bodyPr vert="horz" wrap="square" lIns="0" tIns="0" rIns="0" bIns="108000" rtlCol="0" anchor="t" anchorCtr="0">
            <a:noAutofit/>
          </a:bodyPr>
          <a:lstStyle>
            <a:lvl1pPr marL="0" indent="0" algn="l" eaLnBrk="1"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648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936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1224000" indent="-216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1512000" indent="-270000" eaLnBrk="1" hangingPunct="1">
              <a:lnSpc>
                <a:spcPct val="100000"/>
              </a:lnSpc>
              <a:spcBef>
                <a:spcPts val="0"/>
              </a:spcBef>
              <a:spcAft>
                <a:spcPts val="600"/>
              </a:spcAft>
              <a:buFont typeface="Arial" panose="020B0604020202020204" pitchFamily="34" charset="0"/>
              <a:buChar char="–"/>
              <a:tabLst>
                <a:tab pos="1201738" algn="l"/>
              </a:tabLst>
              <a:defRPr sz="1000" kern="1200">
                <a:solidFill>
                  <a:schemeClr val="tx1"/>
                </a:solidFill>
                <a:latin typeface="+mn-lt"/>
                <a:ea typeface="+mn-ea"/>
                <a:cs typeface="+mn-cs"/>
              </a:defRPr>
            </a:lvl5pPr>
            <a:lvl6pPr marL="178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205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7pPr>
            <a:lvl8pPr marL="232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259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hr-HR" sz="2000" b="0" dirty="0">
                <a:solidFill>
                  <a:srgbClr val="000000"/>
                </a:solidFill>
                <a:latin typeface="Arial"/>
              </a:rPr>
              <a:t>Mogućnost opravdanja nije vjerojatna </a:t>
            </a:r>
            <a:endParaRPr kumimoji="0" lang="hr-HR" sz="2000" b="0" i="0" u="none" strike="noStrike" kern="1200" cap="none" spc="0" normalizeH="0" baseline="0" dirty="0">
              <a:ln>
                <a:noFill/>
              </a:ln>
              <a:solidFill>
                <a:srgbClr val="000000"/>
              </a:solidFill>
              <a:effectLst/>
              <a:uLnTx/>
              <a:uFillTx/>
              <a:latin typeface="Arial"/>
              <a:ea typeface="+mn-ea"/>
              <a:cs typeface="+mn-cs"/>
            </a:endParaRPr>
          </a:p>
        </p:txBody>
      </p:sp>
      <p:sp>
        <p:nvSpPr>
          <p:cNvPr id="19" name="Textplatzhalter 11">
            <a:extLst>
              <a:ext uri="{FF2B5EF4-FFF2-40B4-BE49-F238E27FC236}">
                <a16:creationId xmlns:a16="http://schemas.microsoft.com/office/drawing/2014/main" id="{3CF3F215-4A53-FB63-CB4B-0FF7DF7B509F}"/>
              </a:ext>
            </a:extLst>
          </p:cNvPr>
          <p:cNvSpPr txBox="1">
            <a:spLocks/>
          </p:cNvSpPr>
          <p:nvPr/>
        </p:nvSpPr>
        <p:spPr>
          <a:xfrm>
            <a:off x="1709875" y="1334579"/>
            <a:ext cx="6519725" cy="847718"/>
          </a:xfrm>
          <a:prstGeom prst="rect">
            <a:avLst/>
          </a:prstGeom>
        </p:spPr>
        <p:txBody>
          <a:bodyPr vert="horz" wrap="square" lIns="0" tIns="0" rIns="0" bIns="108000" rtlCol="0" anchor="t" anchorCtr="0">
            <a:noAutofit/>
          </a:bodyPr>
          <a:lstStyle>
            <a:lvl1pPr marL="0" indent="0" algn="l" eaLnBrk="1"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648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936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1224000" indent="-216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1512000" indent="-270000" eaLnBrk="1" hangingPunct="1">
              <a:lnSpc>
                <a:spcPct val="100000"/>
              </a:lnSpc>
              <a:spcBef>
                <a:spcPts val="0"/>
              </a:spcBef>
              <a:spcAft>
                <a:spcPts val="600"/>
              </a:spcAft>
              <a:buFont typeface="Arial" panose="020B0604020202020204" pitchFamily="34" charset="0"/>
              <a:buChar char="–"/>
              <a:tabLst>
                <a:tab pos="1201738" algn="l"/>
              </a:tabLst>
              <a:defRPr sz="1000" kern="1200">
                <a:solidFill>
                  <a:schemeClr val="tx1"/>
                </a:solidFill>
                <a:latin typeface="+mn-lt"/>
                <a:ea typeface="+mn-ea"/>
                <a:cs typeface="+mn-cs"/>
              </a:defRPr>
            </a:lvl5pPr>
            <a:lvl6pPr marL="178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205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7pPr>
            <a:lvl8pPr marL="232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259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pl-PL" sz="2000" b="0" dirty="0">
                <a:solidFill>
                  <a:schemeClr val="tx1"/>
                </a:solidFill>
                <a:latin typeface="Arial"/>
              </a:rPr>
              <a:t>Sporazumi koji se već po svom cilju smatraju problematičnima</a:t>
            </a:r>
            <a:endParaRPr kumimoji="0" lang="hr-HR" sz="2000" b="0" i="0" u="none" strike="noStrike" kern="1200" cap="none" spc="0" normalizeH="0" baseline="0" dirty="0">
              <a:ln>
                <a:noFill/>
              </a:ln>
              <a:solidFill>
                <a:schemeClr val="tx1"/>
              </a:solidFill>
              <a:effectLst/>
              <a:uLnTx/>
              <a:uFillTx/>
              <a:latin typeface="Arial"/>
              <a:ea typeface="+mn-ea"/>
              <a:cs typeface="+mn-cs"/>
            </a:endParaRPr>
          </a:p>
        </p:txBody>
      </p:sp>
      <p:sp>
        <p:nvSpPr>
          <p:cNvPr id="35" name="Textplatzhalter 11">
            <a:extLst>
              <a:ext uri="{FF2B5EF4-FFF2-40B4-BE49-F238E27FC236}">
                <a16:creationId xmlns:a16="http://schemas.microsoft.com/office/drawing/2014/main" id="{409CD9BC-9824-955B-F5F1-73237058C498}"/>
              </a:ext>
            </a:extLst>
          </p:cNvPr>
          <p:cNvSpPr txBox="1">
            <a:spLocks/>
          </p:cNvSpPr>
          <p:nvPr/>
        </p:nvSpPr>
        <p:spPr>
          <a:xfrm>
            <a:off x="1709875" y="2660036"/>
            <a:ext cx="5884633" cy="847718"/>
          </a:xfrm>
          <a:prstGeom prst="rect">
            <a:avLst/>
          </a:prstGeom>
        </p:spPr>
        <p:txBody>
          <a:bodyPr vert="horz" wrap="square" lIns="0" tIns="0" rIns="0" bIns="108000" rtlCol="0" anchor="t" anchorCtr="0">
            <a:noAutofit/>
          </a:bodyPr>
          <a:lstStyle>
            <a:lvl1pPr marL="0" indent="0" algn="l" eaLnBrk="1"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648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936000" indent="-288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1224000" indent="-216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1512000" indent="-270000" eaLnBrk="1" hangingPunct="1">
              <a:lnSpc>
                <a:spcPct val="100000"/>
              </a:lnSpc>
              <a:spcBef>
                <a:spcPts val="0"/>
              </a:spcBef>
              <a:spcAft>
                <a:spcPts val="600"/>
              </a:spcAft>
              <a:buFont typeface="Arial" panose="020B0604020202020204" pitchFamily="34" charset="0"/>
              <a:buChar char="–"/>
              <a:tabLst>
                <a:tab pos="1201738" algn="l"/>
              </a:tabLst>
              <a:defRPr sz="1000" kern="1200">
                <a:solidFill>
                  <a:schemeClr val="tx1"/>
                </a:solidFill>
                <a:latin typeface="+mn-lt"/>
                <a:ea typeface="+mn-ea"/>
                <a:cs typeface="+mn-cs"/>
              </a:defRPr>
            </a:lvl5pPr>
            <a:lvl6pPr marL="178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205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7pPr>
            <a:lvl8pPr marL="232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2592000" indent="-270000" eaLnBrk="1"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pl-PL" sz="2000" b="0" dirty="0">
                <a:solidFill>
                  <a:srgbClr val="000000"/>
                </a:solidFill>
                <a:latin typeface="Arial"/>
              </a:rPr>
              <a:t>Posljedice se odnose na ugovor u cijelosti </a:t>
            </a:r>
            <a:endParaRPr kumimoji="0" lang="hr-HR" sz="2000" i="0" u="none" strike="noStrike" kern="1200" cap="none" spc="0" normalizeH="0" baseline="0" dirty="0">
              <a:ln>
                <a:noFill/>
              </a:ln>
              <a:solidFill>
                <a:srgbClr val="000000"/>
              </a:solidFill>
              <a:effectLst/>
              <a:uLnTx/>
              <a:uFillTx/>
              <a:latin typeface="Arial"/>
              <a:ea typeface="+mn-ea"/>
              <a:cs typeface="+mn-cs"/>
            </a:endParaRPr>
          </a:p>
        </p:txBody>
      </p:sp>
      <p:sp>
        <p:nvSpPr>
          <p:cNvPr id="37" name="Titel 5">
            <a:extLst>
              <a:ext uri="{FF2B5EF4-FFF2-40B4-BE49-F238E27FC236}">
                <a16:creationId xmlns:a16="http://schemas.microsoft.com/office/drawing/2014/main" id="{356C18C4-1A1E-6CE4-F7FF-84D690E63E0B}"/>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rgbClr val="000000"/>
                </a:solidFill>
                <a:effectLst/>
                <a:uLnTx/>
                <a:uFillTx/>
                <a:latin typeface="Arial"/>
                <a:ea typeface="+mj-ea"/>
                <a:cs typeface="+mj-cs"/>
              </a:rPr>
              <a:t>Teška ograničenja („</a:t>
            </a:r>
            <a:r>
              <a:rPr kumimoji="0" lang="hr-HR" sz="2800" i="0" u="none" strike="noStrike" kern="1200" cap="none" spc="0" normalizeH="0" baseline="0" noProof="0" dirty="0" err="1">
                <a:ln>
                  <a:noFill/>
                </a:ln>
                <a:solidFill>
                  <a:srgbClr val="000000"/>
                </a:solidFill>
                <a:effectLst/>
                <a:uLnTx/>
                <a:uFillTx/>
                <a:latin typeface="Arial"/>
                <a:ea typeface="+mj-ea"/>
                <a:cs typeface="+mj-cs"/>
              </a:rPr>
              <a:t>hardcore</a:t>
            </a:r>
            <a:r>
              <a:rPr kumimoji="0" lang="hr-HR" sz="2800" i="0" u="none" strike="noStrike" kern="1200" cap="none" spc="0" normalizeH="0" baseline="0" noProof="0" dirty="0">
                <a:ln>
                  <a:noFill/>
                </a:ln>
                <a:solidFill>
                  <a:srgbClr val="000000"/>
                </a:solidFill>
                <a:effectLst/>
                <a:uLnTx/>
                <a:uFillTx/>
                <a:latin typeface="Arial"/>
                <a:ea typeface="+mj-ea"/>
                <a:cs typeface="+mj-cs"/>
              </a:rPr>
              <a:t> </a:t>
            </a:r>
            <a:r>
              <a:rPr kumimoji="0" lang="hr-HR" sz="2800" i="0" u="none" strike="noStrike" kern="1200" cap="none" spc="0" normalizeH="0" baseline="0" noProof="0" dirty="0" err="1">
                <a:ln>
                  <a:noFill/>
                </a:ln>
                <a:solidFill>
                  <a:srgbClr val="000000"/>
                </a:solidFill>
                <a:effectLst/>
                <a:uLnTx/>
                <a:uFillTx/>
                <a:latin typeface="Arial"/>
                <a:ea typeface="+mj-ea"/>
                <a:cs typeface="+mj-cs"/>
              </a:rPr>
              <a:t>restrictions</a:t>
            </a:r>
            <a:r>
              <a:rPr kumimoji="0" lang="hr-HR" sz="2800" i="0" u="none" strike="noStrike" kern="1200" cap="none" spc="0" normalizeH="0" baseline="0" noProof="0" dirty="0">
                <a:ln>
                  <a:noFill/>
                </a:ln>
                <a:solidFill>
                  <a:srgbClr val="000000"/>
                </a:solidFill>
                <a:effectLst/>
                <a:uLnTx/>
                <a:uFillTx/>
                <a:latin typeface="Arial"/>
                <a:ea typeface="+mj-ea"/>
                <a:cs typeface="+mj-cs"/>
              </a:rPr>
              <a:t>“)</a:t>
            </a:r>
            <a:endParaRPr kumimoji="0" lang="en-GB" sz="2800" i="0" u="none" strike="noStrike" kern="1200" cap="none" spc="0" normalizeH="0" baseline="0" noProof="0" dirty="0">
              <a:ln>
                <a:noFill/>
              </a:ln>
              <a:solidFill>
                <a:srgbClr val="000000"/>
              </a:solidFill>
              <a:effectLst/>
              <a:uLnTx/>
              <a:uFillTx/>
              <a:latin typeface="Arial"/>
              <a:ea typeface="+mj-ea"/>
              <a:cs typeface="+mj-cs"/>
            </a:endParaRPr>
          </a:p>
        </p:txBody>
      </p:sp>
      <p:grpSp>
        <p:nvGrpSpPr>
          <p:cNvPr id="2" name="Group 4">
            <a:extLst>
              <a:ext uri="{FF2B5EF4-FFF2-40B4-BE49-F238E27FC236}">
                <a16:creationId xmlns:a16="http://schemas.microsoft.com/office/drawing/2014/main" id="{8A1A9B9D-AE3E-8049-52F2-ECF115906F29}"/>
              </a:ext>
            </a:extLst>
          </p:cNvPr>
          <p:cNvGrpSpPr>
            <a:grpSpLocks noChangeAspect="1"/>
          </p:cNvGrpSpPr>
          <p:nvPr/>
        </p:nvGrpSpPr>
        <p:grpSpPr bwMode="auto">
          <a:xfrm>
            <a:off x="7345842" y="1"/>
            <a:ext cx="4848223" cy="6857999"/>
            <a:chOff x="786" y="18"/>
            <a:chExt cx="3054" cy="4320"/>
          </a:xfrm>
          <a:solidFill>
            <a:srgbClr val="E7EEEF"/>
          </a:solidFill>
        </p:grpSpPr>
        <p:sp>
          <p:nvSpPr>
            <p:cNvPr id="4" name="Freeform 5">
              <a:extLst>
                <a:ext uri="{FF2B5EF4-FFF2-40B4-BE49-F238E27FC236}">
                  <a16:creationId xmlns:a16="http://schemas.microsoft.com/office/drawing/2014/main" id="{9C7D2D13-E790-3594-6C2F-F8FE056C6783}"/>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6">
              <a:extLst>
                <a:ext uri="{FF2B5EF4-FFF2-40B4-BE49-F238E27FC236}">
                  <a16:creationId xmlns:a16="http://schemas.microsoft.com/office/drawing/2014/main" id="{8611101C-580E-DACD-06E6-EAC15E802A47}"/>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Footer Placeholder 3">
            <a:extLst>
              <a:ext uri="{FF2B5EF4-FFF2-40B4-BE49-F238E27FC236}">
                <a16:creationId xmlns:a16="http://schemas.microsoft.com/office/drawing/2014/main" id="{B6CE3769-3F08-3CEA-F66C-3394DD003D48}"/>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6" name="Freeform 245">
            <a:extLst>
              <a:ext uri="{FF2B5EF4-FFF2-40B4-BE49-F238E27FC236}">
                <a16:creationId xmlns:a16="http://schemas.microsoft.com/office/drawing/2014/main" id="{F8171B57-37D4-CC75-B871-CA585EFCE527}"/>
              </a:ext>
            </a:extLst>
          </p:cNvPr>
          <p:cNvSpPr>
            <a:spLocks/>
          </p:cNvSpPr>
          <p:nvPr/>
        </p:nvSpPr>
        <p:spPr bwMode="auto">
          <a:xfrm>
            <a:off x="918575" y="1463857"/>
            <a:ext cx="466725" cy="466725"/>
          </a:xfrm>
          <a:custGeom>
            <a:avLst/>
            <a:gdLst>
              <a:gd name="T0" fmla="*/ 1317 w 2524"/>
              <a:gd name="T1" fmla="*/ 1262 h 2521"/>
              <a:gd name="T2" fmla="*/ 2509 w 2524"/>
              <a:gd name="T3" fmla="*/ 70 h 2521"/>
              <a:gd name="T4" fmla="*/ 2509 w 2524"/>
              <a:gd name="T5" fmla="*/ 15 h 2521"/>
              <a:gd name="T6" fmla="*/ 2454 w 2524"/>
              <a:gd name="T7" fmla="*/ 15 h 2521"/>
              <a:gd name="T8" fmla="*/ 1262 w 2524"/>
              <a:gd name="T9" fmla="*/ 1207 h 2521"/>
              <a:gd name="T10" fmla="*/ 70 w 2524"/>
              <a:gd name="T11" fmla="*/ 15 h 2521"/>
              <a:gd name="T12" fmla="*/ 15 w 2524"/>
              <a:gd name="T13" fmla="*/ 15 h 2521"/>
              <a:gd name="T14" fmla="*/ 15 w 2524"/>
              <a:gd name="T15" fmla="*/ 70 h 2521"/>
              <a:gd name="T16" fmla="*/ 1207 w 2524"/>
              <a:gd name="T17" fmla="*/ 1262 h 2521"/>
              <a:gd name="T18" fmla="*/ 15 w 2524"/>
              <a:gd name="T19" fmla="*/ 2454 h 2521"/>
              <a:gd name="T20" fmla="*/ 15 w 2524"/>
              <a:gd name="T21" fmla="*/ 2509 h 2521"/>
              <a:gd name="T22" fmla="*/ 42 w 2524"/>
              <a:gd name="T23" fmla="*/ 2521 h 2521"/>
              <a:gd name="T24" fmla="*/ 70 w 2524"/>
              <a:gd name="T25" fmla="*/ 2509 h 2521"/>
              <a:gd name="T26" fmla="*/ 1262 w 2524"/>
              <a:gd name="T27" fmla="*/ 1317 h 2521"/>
              <a:gd name="T28" fmla="*/ 2454 w 2524"/>
              <a:gd name="T29" fmla="*/ 2509 h 2521"/>
              <a:gd name="T30" fmla="*/ 2482 w 2524"/>
              <a:gd name="T31" fmla="*/ 2521 h 2521"/>
              <a:gd name="T32" fmla="*/ 2509 w 2524"/>
              <a:gd name="T33" fmla="*/ 2509 h 2521"/>
              <a:gd name="T34" fmla="*/ 2509 w 2524"/>
              <a:gd name="T35" fmla="*/ 2454 h 2521"/>
              <a:gd name="T36" fmla="*/ 1317 w 2524"/>
              <a:gd name="T37" fmla="*/ 1262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4" h="2521">
                <a:moveTo>
                  <a:pt x="1317" y="1262"/>
                </a:moveTo>
                <a:cubicBezTo>
                  <a:pt x="2509" y="70"/>
                  <a:pt x="2509" y="70"/>
                  <a:pt x="2509" y="70"/>
                </a:cubicBezTo>
                <a:cubicBezTo>
                  <a:pt x="2524" y="54"/>
                  <a:pt x="2524" y="30"/>
                  <a:pt x="2509" y="15"/>
                </a:cubicBezTo>
                <a:cubicBezTo>
                  <a:pt x="2494" y="0"/>
                  <a:pt x="2470" y="0"/>
                  <a:pt x="2454" y="15"/>
                </a:cubicBezTo>
                <a:cubicBezTo>
                  <a:pt x="1262" y="1207"/>
                  <a:pt x="1262" y="1207"/>
                  <a:pt x="1262" y="1207"/>
                </a:cubicBezTo>
                <a:cubicBezTo>
                  <a:pt x="70" y="15"/>
                  <a:pt x="70" y="15"/>
                  <a:pt x="70" y="15"/>
                </a:cubicBezTo>
                <a:cubicBezTo>
                  <a:pt x="54" y="0"/>
                  <a:pt x="30" y="0"/>
                  <a:pt x="15" y="15"/>
                </a:cubicBezTo>
                <a:cubicBezTo>
                  <a:pt x="0" y="30"/>
                  <a:pt x="0" y="54"/>
                  <a:pt x="15" y="70"/>
                </a:cubicBezTo>
                <a:cubicBezTo>
                  <a:pt x="1207" y="1262"/>
                  <a:pt x="1207" y="1262"/>
                  <a:pt x="1207" y="1262"/>
                </a:cubicBezTo>
                <a:cubicBezTo>
                  <a:pt x="15" y="2454"/>
                  <a:pt x="15" y="2454"/>
                  <a:pt x="15" y="2454"/>
                </a:cubicBezTo>
                <a:cubicBezTo>
                  <a:pt x="0" y="2470"/>
                  <a:pt x="0" y="2494"/>
                  <a:pt x="15" y="2509"/>
                </a:cubicBezTo>
                <a:cubicBezTo>
                  <a:pt x="22" y="2517"/>
                  <a:pt x="32" y="2521"/>
                  <a:pt x="42" y="2521"/>
                </a:cubicBezTo>
                <a:cubicBezTo>
                  <a:pt x="52" y="2521"/>
                  <a:pt x="62" y="2517"/>
                  <a:pt x="70" y="2509"/>
                </a:cubicBezTo>
                <a:cubicBezTo>
                  <a:pt x="1262" y="1317"/>
                  <a:pt x="1262" y="1317"/>
                  <a:pt x="1262" y="1317"/>
                </a:cubicBezTo>
                <a:cubicBezTo>
                  <a:pt x="2454" y="2509"/>
                  <a:pt x="2454" y="2509"/>
                  <a:pt x="2454" y="2509"/>
                </a:cubicBezTo>
                <a:cubicBezTo>
                  <a:pt x="2462" y="2517"/>
                  <a:pt x="2472" y="2521"/>
                  <a:pt x="2482" y="2521"/>
                </a:cubicBezTo>
                <a:cubicBezTo>
                  <a:pt x="2492" y="2521"/>
                  <a:pt x="2502" y="2517"/>
                  <a:pt x="2509" y="2509"/>
                </a:cubicBezTo>
                <a:cubicBezTo>
                  <a:pt x="2524" y="2494"/>
                  <a:pt x="2524" y="2470"/>
                  <a:pt x="2509" y="2454"/>
                </a:cubicBezTo>
                <a:lnTo>
                  <a:pt x="1317" y="126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 name="Group 218">
            <a:extLst>
              <a:ext uri="{FF2B5EF4-FFF2-40B4-BE49-F238E27FC236}">
                <a16:creationId xmlns:a16="http://schemas.microsoft.com/office/drawing/2014/main" id="{EF503FE5-A877-7B10-8414-A069F9B03E3B}"/>
              </a:ext>
            </a:extLst>
          </p:cNvPr>
          <p:cNvGrpSpPr>
            <a:grpSpLocks noChangeAspect="1"/>
          </p:cNvGrpSpPr>
          <p:nvPr/>
        </p:nvGrpSpPr>
        <p:grpSpPr bwMode="auto">
          <a:xfrm>
            <a:off x="949530" y="2588595"/>
            <a:ext cx="404813" cy="539750"/>
            <a:chOff x="304" y="2393"/>
            <a:chExt cx="255" cy="340"/>
          </a:xfrm>
          <a:solidFill>
            <a:schemeClr val="accent1"/>
          </a:solidFill>
        </p:grpSpPr>
        <p:sp>
          <p:nvSpPr>
            <p:cNvPr id="16" name="Freeform 219">
              <a:extLst>
                <a:ext uri="{FF2B5EF4-FFF2-40B4-BE49-F238E27FC236}">
                  <a16:creationId xmlns:a16="http://schemas.microsoft.com/office/drawing/2014/main" id="{A2085B54-E2EC-2FDE-7300-9098671CB4A3}"/>
                </a:ext>
              </a:extLst>
            </p:cNvPr>
            <p:cNvSpPr>
              <a:spLocks noEditPoints="1"/>
            </p:cNvSpPr>
            <p:nvPr/>
          </p:nvSpPr>
          <p:spPr bwMode="auto">
            <a:xfrm>
              <a:off x="340" y="2393"/>
              <a:ext cx="219" cy="340"/>
            </a:xfrm>
            <a:custGeom>
              <a:avLst/>
              <a:gdLst>
                <a:gd name="T0" fmla="*/ 1619 w 1619"/>
                <a:gd name="T1" fmla="*/ 1272 h 2517"/>
                <a:gd name="T2" fmla="*/ 1390 w 1619"/>
                <a:gd name="T3" fmla="*/ 0 h 2517"/>
                <a:gd name="T4" fmla="*/ 137 w 1619"/>
                <a:gd name="T5" fmla="*/ 0 h 2517"/>
                <a:gd name="T6" fmla="*/ 1 w 1619"/>
                <a:gd name="T7" fmla="*/ 139 h 2517"/>
                <a:gd name="T8" fmla="*/ 1 w 1619"/>
                <a:gd name="T9" fmla="*/ 516 h 2517"/>
                <a:gd name="T10" fmla="*/ 92 w 1619"/>
                <a:gd name="T11" fmla="*/ 607 h 2517"/>
                <a:gd name="T12" fmla="*/ 92 w 1619"/>
                <a:gd name="T13" fmla="*/ 159 h 2517"/>
                <a:gd name="T14" fmla="*/ 160 w 1619"/>
                <a:gd name="T15" fmla="*/ 90 h 2517"/>
                <a:gd name="T16" fmla="*/ 1210 w 1619"/>
                <a:gd name="T17" fmla="*/ 90 h 2517"/>
                <a:gd name="T18" fmla="*/ 1068 w 1619"/>
                <a:gd name="T19" fmla="*/ 150 h 2517"/>
                <a:gd name="T20" fmla="*/ 1035 w 1619"/>
                <a:gd name="T21" fmla="*/ 191 h 2517"/>
                <a:gd name="T22" fmla="*/ 1045 w 1619"/>
                <a:gd name="T23" fmla="*/ 253 h 2517"/>
                <a:gd name="T24" fmla="*/ 1530 w 1619"/>
                <a:gd name="T25" fmla="*/ 1393 h 2517"/>
                <a:gd name="T26" fmla="*/ 1530 w 1619"/>
                <a:gd name="T27" fmla="*/ 2358 h 2517"/>
                <a:gd name="T28" fmla="*/ 1457 w 1619"/>
                <a:gd name="T29" fmla="*/ 2427 h 2517"/>
                <a:gd name="T30" fmla="*/ 164 w 1619"/>
                <a:gd name="T31" fmla="*/ 2427 h 2517"/>
                <a:gd name="T32" fmla="*/ 92 w 1619"/>
                <a:gd name="T33" fmla="*/ 2358 h 2517"/>
                <a:gd name="T34" fmla="*/ 92 w 1619"/>
                <a:gd name="T35" fmla="*/ 1094 h 2517"/>
                <a:gd name="T36" fmla="*/ 1 w 1619"/>
                <a:gd name="T37" fmla="*/ 1002 h 2517"/>
                <a:gd name="T38" fmla="*/ 1 w 1619"/>
                <a:gd name="T39" fmla="*/ 2382 h 2517"/>
                <a:gd name="T40" fmla="*/ 136 w 1619"/>
                <a:gd name="T41" fmla="*/ 2517 h 2517"/>
                <a:gd name="T42" fmla="*/ 1484 w 1619"/>
                <a:gd name="T43" fmla="*/ 2517 h 2517"/>
                <a:gd name="T44" fmla="*/ 1619 w 1619"/>
                <a:gd name="T45" fmla="*/ 2382 h 2517"/>
                <a:gd name="T46" fmla="*/ 1619 w 1619"/>
                <a:gd name="T47" fmla="*/ 1272 h 2517"/>
                <a:gd name="T48" fmla="*/ 1085 w 1619"/>
                <a:gd name="T49" fmla="*/ 226 h 2517"/>
                <a:gd name="T50" fmla="*/ 1084 w 1619"/>
                <a:gd name="T51" fmla="*/ 203 h 2517"/>
                <a:gd name="T52" fmla="*/ 1100 w 1619"/>
                <a:gd name="T53" fmla="*/ 186 h 2517"/>
                <a:gd name="T54" fmla="*/ 1316 w 1619"/>
                <a:gd name="T55" fmla="*/ 93 h 2517"/>
                <a:gd name="T56" fmla="*/ 1530 w 1619"/>
                <a:gd name="T57" fmla="*/ 1272 h 2517"/>
                <a:gd name="T58" fmla="*/ 1085 w 1619"/>
                <a:gd name="T59" fmla="*/ 226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9" h="2517">
                  <a:moveTo>
                    <a:pt x="1619" y="1272"/>
                  </a:moveTo>
                  <a:cubicBezTo>
                    <a:pt x="1390" y="0"/>
                    <a:pt x="1390" y="0"/>
                    <a:pt x="1390" y="0"/>
                  </a:cubicBezTo>
                  <a:cubicBezTo>
                    <a:pt x="137" y="0"/>
                    <a:pt x="137" y="0"/>
                    <a:pt x="137" y="0"/>
                  </a:cubicBezTo>
                  <a:cubicBezTo>
                    <a:pt x="55" y="0"/>
                    <a:pt x="0" y="66"/>
                    <a:pt x="1" y="139"/>
                  </a:cubicBezTo>
                  <a:cubicBezTo>
                    <a:pt x="1" y="516"/>
                    <a:pt x="1" y="516"/>
                    <a:pt x="1" y="516"/>
                  </a:cubicBezTo>
                  <a:cubicBezTo>
                    <a:pt x="92" y="607"/>
                    <a:pt x="92" y="607"/>
                    <a:pt x="92" y="607"/>
                  </a:cubicBezTo>
                  <a:cubicBezTo>
                    <a:pt x="92" y="159"/>
                    <a:pt x="92" y="159"/>
                    <a:pt x="92" y="159"/>
                  </a:cubicBezTo>
                  <a:cubicBezTo>
                    <a:pt x="92" y="122"/>
                    <a:pt x="119" y="90"/>
                    <a:pt x="160" y="90"/>
                  </a:cubicBezTo>
                  <a:cubicBezTo>
                    <a:pt x="1210" y="90"/>
                    <a:pt x="1210" y="90"/>
                    <a:pt x="1210" y="90"/>
                  </a:cubicBezTo>
                  <a:cubicBezTo>
                    <a:pt x="1068" y="150"/>
                    <a:pt x="1068" y="150"/>
                    <a:pt x="1068" y="150"/>
                  </a:cubicBezTo>
                  <a:cubicBezTo>
                    <a:pt x="1051" y="160"/>
                    <a:pt x="1043" y="169"/>
                    <a:pt x="1035" y="191"/>
                  </a:cubicBezTo>
                  <a:cubicBezTo>
                    <a:pt x="1029" y="214"/>
                    <a:pt x="1038" y="239"/>
                    <a:pt x="1045" y="253"/>
                  </a:cubicBezTo>
                  <a:cubicBezTo>
                    <a:pt x="1530" y="1393"/>
                    <a:pt x="1530" y="1393"/>
                    <a:pt x="1530" y="1393"/>
                  </a:cubicBezTo>
                  <a:cubicBezTo>
                    <a:pt x="1530" y="2358"/>
                    <a:pt x="1530" y="2358"/>
                    <a:pt x="1530" y="2358"/>
                  </a:cubicBezTo>
                  <a:cubicBezTo>
                    <a:pt x="1530" y="2401"/>
                    <a:pt x="1496" y="2429"/>
                    <a:pt x="1457" y="2427"/>
                  </a:cubicBezTo>
                  <a:cubicBezTo>
                    <a:pt x="164" y="2427"/>
                    <a:pt x="164" y="2427"/>
                    <a:pt x="164" y="2427"/>
                  </a:cubicBezTo>
                  <a:cubicBezTo>
                    <a:pt x="122" y="2427"/>
                    <a:pt x="92" y="2400"/>
                    <a:pt x="92" y="2358"/>
                  </a:cubicBezTo>
                  <a:cubicBezTo>
                    <a:pt x="92" y="1094"/>
                    <a:pt x="92" y="1094"/>
                    <a:pt x="92" y="1094"/>
                  </a:cubicBezTo>
                  <a:cubicBezTo>
                    <a:pt x="1" y="1002"/>
                    <a:pt x="1" y="1002"/>
                    <a:pt x="1" y="1002"/>
                  </a:cubicBezTo>
                  <a:cubicBezTo>
                    <a:pt x="1" y="2382"/>
                    <a:pt x="1" y="2382"/>
                    <a:pt x="1" y="2382"/>
                  </a:cubicBezTo>
                  <a:cubicBezTo>
                    <a:pt x="1" y="2457"/>
                    <a:pt x="62" y="2517"/>
                    <a:pt x="136" y="2517"/>
                  </a:cubicBezTo>
                  <a:cubicBezTo>
                    <a:pt x="1484" y="2517"/>
                    <a:pt x="1484" y="2517"/>
                    <a:pt x="1484" y="2517"/>
                  </a:cubicBezTo>
                  <a:cubicBezTo>
                    <a:pt x="1560" y="2517"/>
                    <a:pt x="1619" y="2457"/>
                    <a:pt x="1619" y="2382"/>
                  </a:cubicBezTo>
                  <a:lnTo>
                    <a:pt x="1619" y="1272"/>
                  </a:lnTo>
                  <a:close/>
                  <a:moveTo>
                    <a:pt x="1085" y="226"/>
                  </a:moveTo>
                  <a:cubicBezTo>
                    <a:pt x="1080" y="216"/>
                    <a:pt x="1082" y="207"/>
                    <a:pt x="1084" y="203"/>
                  </a:cubicBezTo>
                  <a:cubicBezTo>
                    <a:pt x="1087" y="196"/>
                    <a:pt x="1092" y="190"/>
                    <a:pt x="1100" y="186"/>
                  </a:cubicBezTo>
                  <a:cubicBezTo>
                    <a:pt x="1316" y="93"/>
                    <a:pt x="1316" y="93"/>
                    <a:pt x="1316" y="93"/>
                  </a:cubicBezTo>
                  <a:cubicBezTo>
                    <a:pt x="1319" y="105"/>
                    <a:pt x="1530" y="1272"/>
                    <a:pt x="1530" y="1272"/>
                  </a:cubicBezTo>
                  <a:lnTo>
                    <a:pt x="108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20">
              <a:extLst>
                <a:ext uri="{FF2B5EF4-FFF2-40B4-BE49-F238E27FC236}">
                  <a16:creationId xmlns:a16="http://schemas.microsoft.com/office/drawing/2014/main" id="{023B1D61-9A39-A588-A8CF-5C1C8FC0F4D3}"/>
                </a:ext>
              </a:extLst>
            </p:cNvPr>
            <p:cNvSpPr>
              <a:spLocks noEditPoints="1"/>
            </p:cNvSpPr>
            <p:nvPr/>
          </p:nvSpPr>
          <p:spPr bwMode="auto">
            <a:xfrm>
              <a:off x="304" y="2459"/>
              <a:ext cx="212" cy="213"/>
            </a:xfrm>
            <a:custGeom>
              <a:avLst/>
              <a:gdLst>
                <a:gd name="T0" fmla="*/ 1551 w 1573"/>
                <a:gd name="T1" fmla="*/ 1583 h 1583"/>
                <a:gd name="T2" fmla="*/ 1541 w 1573"/>
                <a:gd name="T3" fmla="*/ 1580 h 1583"/>
                <a:gd name="T4" fmla="*/ 1301 w 1573"/>
                <a:gd name="T5" fmla="*/ 1440 h 1583"/>
                <a:gd name="T6" fmla="*/ 1297 w 1573"/>
                <a:gd name="T7" fmla="*/ 1437 h 1583"/>
                <a:gd name="T8" fmla="*/ 6 w 1573"/>
                <a:gd name="T9" fmla="*/ 137 h 1583"/>
                <a:gd name="T10" fmla="*/ 1 w 1573"/>
                <a:gd name="T11" fmla="*/ 123 h 1583"/>
                <a:gd name="T12" fmla="*/ 6 w 1573"/>
                <a:gd name="T13" fmla="*/ 109 h 1583"/>
                <a:gd name="T14" fmla="*/ 108 w 1573"/>
                <a:gd name="T15" fmla="*/ 8 h 1583"/>
                <a:gd name="T16" fmla="*/ 136 w 1573"/>
                <a:gd name="T17" fmla="*/ 8 h 1583"/>
                <a:gd name="T18" fmla="*/ 1427 w 1573"/>
                <a:gd name="T19" fmla="*/ 1308 h 1583"/>
                <a:gd name="T20" fmla="*/ 1430 w 1573"/>
                <a:gd name="T21" fmla="*/ 1312 h 1583"/>
                <a:gd name="T22" fmla="*/ 1568 w 1573"/>
                <a:gd name="T23" fmla="*/ 1553 h 1583"/>
                <a:gd name="T24" fmla="*/ 1565 w 1573"/>
                <a:gd name="T25" fmla="*/ 1577 h 1583"/>
                <a:gd name="T26" fmla="*/ 1551 w 1573"/>
                <a:gd name="T27" fmla="*/ 1583 h 1583"/>
                <a:gd name="T28" fmla="*/ 1324 w 1573"/>
                <a:gd name="T29" fmla="*/ 1407 h 1583"/>
                <a:gd name="T30" fmla="*/ 1496 w 1573"/>
                <a:gd name="T31" fmla="*/ 1508 h 1583"/>
                <a:gd name="T32" fmla="*/ 1397 w 1573"/>
                <a:gd name="T33" fmla="*/ 1334 h 1583"/>
                <a:gd name="T34" fmla="*/ 122 w 1573"/>
                <a:gd name="T35" fmla="*/ 51 h 1583"/>
                <a:gd name="T36" fmla="*/ 49 w 1573"/>
                <a:gd name="T37" fmla="*/ 123 h 1583"/>
                <a:gd name="T38" fmla="*/ 1324 w 1573"/>
                <a:gd name="T39" fmla="*/ 140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3" h="1583">
                  <a:moveTo>
                    <a:pt x="1551" y="1583"/>
                  </a:moveTo>
                  <a:cubicBezTo>
                    <a:pt x="1548" y="1583"/>
                    <a:pt x="1544" y="1582"/>
                    <a:pt x="1541" y="1580"/>
                  </a:cubicBezTo>
                  <a:cubicBezTo>
                    <a:pt x="1301" y="1440"/>
                    <a:pt x="1301" y="1440"/>
                    <a:pt x="1301" y="1440"/>
                  </a:cubicBezTo>
                  <a:cubicBezTo>
                    <a:pt x="1300" y="1439"/>
                    <a:pt x="1298" y="1438"/>
                    <a:pt x="1297" y="1437"/>
                  </a:cubicBezTo>
                  <a:cubicBezTo>
                    <a:pt x="6" y="137"/>
                    <a:pt x="6" y="137"/>
                    <a:pt x="6" y="137"/>
                  </a:cubicBezTo>
                  <a:cubicBezTo>
                    <a:pt x="3" y="133"/>
                    <a:pt x="0" y="128"/>
                    <a:pt x="1" y="123"/>
                  </a:cubicBezTo>
                  <a:cubicBezTo>
                    <a:pt x="1" y="118"/>
                    <a:pt x="3" y="113"/>
                    <a:pt x="6" y="109"/>
                  </a:cubicBezTo>
                  <a:cubicBezTo>
                    <a:pt x="108" y="8"/>
                    <a:pt x="108" y="8"/>
                    <a:pt x="108" y="8"/>
                  </a:cubicBezTo>
                  <a:cubicBezTo>
                    <a:pt x="116" y="0"/>
                    <a:pt x="128" y="0"/>
                    <a:pt x="136" y="8"/>
                  </a:cubicBezTo>
                  <a:cubicBezTo>
                    <a:pt x="1427" y="1308"/>
                    <a:pt x="1427" y="1308"/>
                    <a:pt x="1427" y="1308"/>
                  </a:cubicBezTo>
                  <a:cubicBezTo>
                    <a:pt x="1428" y="1309"/>
                    <a:pt x="1429" y="1311"/>
                    <a:pt x="1430" y="1312"/>
                  </a:cubicBezTo>
                  <a:cubicBezTo>
                    <a:pt x="1568" y="1553"/>
                    <a:pt x="1568" y="1553"/>
                    <a:pt x="1568" y="1553"/>
                  </a:cubicBezTo>
                  <a:cubicBezTo>
                    <a:pt x="1573" y="1561"/>
                    <a:pt x="1572" y="1571"/>
                    <a:pt x="1565" y="1577"/>
                  </a:cubicBezTo>
                  <a:cubicBezTo>
                    <a:pt x="1561" y="1581"/>
                    <a:pt x="1556" y="1583"/>
                    <a:pt x="1551" y="1583"/>
                  </a:cubicBezTo>
                  <a:close/>
                  <a:moveTo>
                    <a:pt x="1324" y="1407"/>
                  </a:moveTo>
                  <a:cubicBezTo>
                    <a:pt x="1496" y="1508"/>
                    <a:pt x="1496" y="1508"/>
                    <a:pt x="1496" y="1508"/>
                  </a:cubicBezTo>
                  <a:cubicBezTo>
                    <a:pt x="1397" y="1334"/>
                    <a:pt x="1397" y="1334"/>
                    <a:pt x="1397" y="1334"/>
                  </a:cubicBezTo>
                  <a:cubicBezTo>
                    <a:pt x="122" y="51"/>
                    <a:pt x="122" y="51"/>
                    <a:pt x="122" y="51"/>
                  </a:cubicBezTo>
                  <a:cubicBezTo>
                    <a:pt x="49" y="123"/>
                    <a:pt x="49" y="123"/>
                    <a:pt x="49" y="123"/>
                  </a:cubicBezTo>
                  <a:lnTo>
                    <a:pt x="1324" y="1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21">
              <a:extLst>
                <a:ext uri="{FF2B5EF4-FFF2-40B4-BE49-F238E27FC236}">
                  <a16:creationId xmlns:a16="http://schemas.microsoft.com/office/drawing/2014/main" id="{C3972DD3-5507-A9AB-B378-95B7EDE9EE3A}"/>
                </a:ext>
              </a:extLst>
            </p:cNvPr>
            <p:cNvSpPr>
              <a:spLocks/>
            </p:cNvSpPr>
            <p:nvPr/>
          </p:nvSpPr>
          <p:spPr bwMode="auto">
            <a:xfrm>
              <a:off x="385" y="2645"/>
              <a:ext cx="110" cy="39"/>
            </a:xfrm>
            <a:custGeom>
              <a:avLst/>
              <a:gdLst>
                <a:gd name="T0" fmla="*/ 699 w 820"/>
                <a:gd name="T1" fmla="*/ 282 h 282"/>
                <a:gd name="T2" fmla="*/ 682 w 820"/>
                <a:gd name="T3" fmla="*/ 281 h 282"/>
                <a:gd name="T4" fmla="*/ 612 w 820"/>
                <a:gd name="T5" fmla="*/ 216 h 282"/>
                <a:gd name="T6" fmla="*/ 565 w 820"/>
                <a:gd name="T7" fmla="*/ 165 h 282"/>
                <a:gd name="T8" fmla="*/ 516 w 820"/>
                <a:gd name="T9" fmla="*/ 203 h 282"/>
                <a:gd name="T10" fmla="*/ 426 w 820"/>
                <a:gd name="T11" fmla="*/ 265 h 282"/>
                <a:gd name="T12" fmla="*/ 424 w 820"/>
                <a:gd name="T13" fmla="*/ 265 h 282"/>
                <a:gd name="T14" fmla="*/ 330 w 820"/>
                <a:gd name="T15" fmla="*/ 139 h 282"/>
                <a:gd name="T16" fmla="*/ 278 w 820"/>
                <a:gd name="T17" fmla="*/ 44 h 282"/>
                <a:gd name="T18" fmla="*/ 278 w 820"/>
                <a:gd name="T19" fmla="*/ 44 h 282"/>
                <a:gd name="T20" fmla="*/ 224 w 820"/>
                <a:gd name="T21" fmla="*/ 149 h 282"/>
                <a:gd name="T22" fmla="*/ 139 w 820"/>
                <a:gd name="T23" fmla="*/ 277 h 282"/>
                <a:gd name="T24" fmla="*/ 5 w 820"/>
                <a:gd name="T25" fmla="*/ 154 h 282"/>
                <a:gd name="T26" fmla="*/ 14 w 820"/>
                <a:gd name="T27" fmla="*/ 127 h 282"/>
                <a:gd name="T28" fmla="*/ 41 w 820"/>
                <a:gd name="T29" fmla="*/ 136 h 282"/>
                <a:gd name="T30" fmla="*/ 136 w 820"/>
                <a:gd name="T31" fmla="*/ 237 h 282"/>
                <a:gd name="T32" fmla="*/ 157 w 820"/>
                <a:gd name="T33" fmla="*/ 211 h 282"/>
                <a:gd name="T34" fmla="*/ 186 w 820"/>
                <a:gd name="T35" fmla="*/ 136 h 282"/>
                <a:gd name="T36" fmla="*/ 274 w 820"/>
                <a:gd name="T37" fmla="*/ 4 h 282"/>
                <a:gd name="T38" fmla="*/ 367 w 820"/>
                <a:gd name="T39" fmla="*/ 125 h 282"/>
                <a:gd name="T40" fmla="*/ 424 w 820"/>
                <a:gd name="T41" fmla="*/ 225 h 282"/>
                <a:gd name="T42" fmla="*/ 425 w 820"/>
                <a:gd name="T43" fmla="*/ 225 h 282"/>
                <a:gd name="T44" fmla="*/ 485 w 820"/>
                <a:gd name="T45" fmla="*/ 178 h 282"/>
                <a:gd name="T46" fmla="*/ 573 w 820"/>
                <a:gd name="T47" fmla="*/ 125 h 282"/>
                <a:gd name="T48" fmla="*/ 647 w 820"/>
                <a:gd name="T49" fmla="*/ 196 h 282"/>
                <a:gd name="T50" fmla="*/ 685 w 820"/>
                <a:gd name="T51" fmla="*/ 241 h 282"/>
                <a:gd name="T52" fmla="*/ 796 w 820"/>
                <a:gd name="T53" fmla="*/ 232 h 282"/>
                <a:gd name="T54" fmla="*/ 819 w 820"/>
                <a:gd name="T55" fmla="*/ 249 h 282"/>
                <a:gd name="T56" fmla="*/ 802 w 820"/>
                <a:gd name="T57" fmla="*/ 272 h 282"/>
                <a:gd name="T58" fmla="*/ 699 w 820"/>
                <a:gd name="T5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0" h="282">
                  <a:moveTo>
                    <a:pt x="699" y="282"/>
                  </a:moveTo>
                  <a:cubicBezTo>
                    <a:pt x="693" y="282"/>
                    <a:pt x="687" y="282"/>
                    <a:pt x="682" y="281"/>
                  </a:cubicBezTo>
                  <a:cubicBezTo>
                    <a:pt x="647" y="278"/>
                    <a:pt x="629" y="245"/>
                    <a:pt x="612" y="216"/>
                  </a:cubicBezTo>
                  <a:cubicBezTo>
                    <a:pt x="598" y="193"/>
                    <a:pt x="584" y="168"/>
                    <a:pt x="565" y="165"/>
                  </a:cubicBezTo>
                  <a:cubicBezTo>
                    <a:pt x="549" y="162"/>
                    <a:pt x="536" y="177"/>
                    <a:pt x="516" y="203"/>
                  </a:cubicBezTo>
                  <a:cubicBezTo>
                    <a:pt x="495" y="230"/>
                    <a:pt x="469" y="264"/>
                    <a:pt x="426" y="265"/>
                  </a:cubicBezTo>
                  <a:cubicBezTo>
                    <a:pt x="425" y="265"/>
                    <a:pt x="425" y="265"/>
                    <a:pt x="424" y="265"/>
                  </a:cubicBezTo>
                  <a:cubicBezTo>
                    <a:pt x="377" y="265"/>
                    <a:pt x="353" y="201"/>
                    <a:pt x="330" y="139"/>
                  </a:cubicBezTo>
                  <a:cubicBezTo>
                    <a:pt x="317" y="103"/>
                    <a:pt x="295" y="44"/>
                    <a:pt x="278" y="44"/>
                  </a:cubicBezTo>
                  <a:cubicBezTo>
                    <a:pt x="278" y="44"/>
                    <a:pt x="278" y="44"/>
                    <a:pt x="278" y="44"/>
                  </a:cubicBezTo>
                  <a:cubicBezTo>
                    <a:pt x="259" y="45"/>
                    <a:pt x="237" y="110"/>
                    <a:pt x="224" y="149"/>
                  </a:cubicBezTo>
                  <a:cubicBezTo>
                    <a:pt x="202" y="213"/>
                    <a:pt x="182" y="274"/>
                    <a:pt x="139" y="277"/>
                  </a:cubicBezTo>
                  <a:cubicBezTo>
                    <a:pt x="92" y="280"/>
                    <a:pt x="49" y="240"/>
                    <a:pt x="5" y="154"/>
                  </a:cubicBezTo>
                  <a:cubicBezTo>
                    <a:pt x="0" y="144"/>
                    <a:pt x="4" y="132"/>
                    <a:pt x="14" y="127"/>
                  </a:cubicBezTo>
                  <a:cubicBezTo>
                    <a:pt x="24" y="122"/>
                    <a:pt x="36" y="126"/>
                    <a:pt x="41" y="136"/>
                  </a:cubicBezTo>
                  <a:cubicBezTo>
                    <a:pt x="75" y="203"/>
                    <a:pt x="108" y="239"/>
                    <a:pt x="136" y="237"/>
                  </a:cubicBezTo>
                  <a:cubicBezTo>
                    <a:pt x="137" y="237"/>
                    <a:pt x="145" y="235"/>
                    <a:pt x="157" y="211"/>
                  </a:cubicBezTo>
                  <a:cubicBezTo>
                    <a:pt x="168" y="191"/>
                    <a:pt x="177" y="163"/>
                    <a:pt x="186" y="136"/>
                  </a:cubicBezTo>
                  <a:cubicBezTo>
                    <a:pt x="209" y="70"/>
                    <a:pt x="230" y="7"/>
                    <a:pt x="274" y="4"/>
                  </a:cubicBezTo>
                  <a:cubicBezTo>
                    <a:pt x="321" y="0"/>
                    <a:pt x="344" y="60"/>
                    <a:pt x="367" y="125"/>
                  </a:cubicBezTo>
                  <a:cubicBezTo>
                    <a:pt x="382" y="165"/>
                    <a:pt x="404" y="225"/>
                    <a:pt x="424" y="225"/>
                  </a:cubicBezTo>
                  <a:cubicBezTo>
                    <a:pt x="425" y="225"/>
                    <a:pt x="425" y="225"/>
                    <a:pt x="425" y="225"/>
                  </a:cubicBezTo>
                  <a:cubicBezTo>
                    <a:pt x="449" y="225"/>
                    <a:pt x="466" y="202"/>
                    <a:pt x="485" y="178"/>
                  </a:cubicBezTo>
                  <a:cubicBezTo>
                    <a:pt x="507" y="150"/>
                    <a:pt x="532" y="118"/>
                    <a:pt x="573" y="125"/>
                  </a:cubicBezTo>
                  <a:cubicBezTo>
                    <a:pt x="609" y="132"/>
                    <a:pt x="629" y="166"/>
                    <a:pt x="647" y="196"/>
                  </a:cubicBezTo>
                  <a:cubicBezTo>
                    <a:pt x="659" y="218"/>
                    <a:pt x="672" y="240"/>
                    <a:pt x="685" y="241"/>
                  </a:cubicBezTo>
                  <a:cubicBezTo>
                    <a:pt x="721" y="244"/>
                    <a:pt x="795" y="233"/>
                    <a:pt x="796" y="232"/>
                  </a:cubicBezTo>
                  <a:cubicBezTo>
                    <a:pt x="807" y="231"/>
                    <a:pt x="817" y="238"/>
                    <a:pt x="819" y="249"/>
                  </a:cubicBezTo>
                  <a:cubicBezTo>
                    <a:pt x="820" y="260"/>
                    <a:pt x="813" y="270"/>
                    <a:pt x="802" y="272"/>
                  </a:cubicBezTo>
                  <a:cubicBezTo>
                    <a:pt x="799" y="272"/>
                    <a:pt x="741" y="282"/>
                    <a:pt x="699"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22">
              <a:extLst>
                <a:ext uri="{FF2B5EF4-FFF2-40B4-BE49-F238E27FC236}">
                  <a16:creationId xmlns:a16="http://schemas.microsoft.com/office/drawing/2014/main" id="{815C4EB8-F531-DAD7-062A-BFF2C0D28751}"/>
                </a:ext>
              </a:extLst>
            </p:cNvPr>
            <p:cNvSpPr>
              <a:spLocks/>
            </p:cNvSpPr>
            <p:nvPr/>
          </p:nvSpPr>
          <p:spPr bwMode="auto">
            <a:xfrm>
              <a:off x="382" y="2699"/>
              <a:ext cx="14" cy="6"/>
            </a:xfrm>
            <a:custGeom>
              <a:avLst/>
              <a:gdLst>
                <a:gd name="T0" fmla="*/ 80 w 100"/>
                <a:gd name="T1" fmla="*/ 40 h 40"/>
                <a:gd name="T2" fmla="*/ 20 w 100"/>
                <a:gd name="T3" fmla="*/ 40 h 40"/>
                <a:gd name="T4" fmla="*/ 0 w 100"/>
                <a:gd name="T5" fmla="*/ 20 h 40"/>
                <a:gd name="T6" fmla="*/ 20 w 100"/>
                <a:gd name="T7" fmla="*/ 0 h 40"/>
                <a:gd name="T8" fmla="*/ 80 w 100"/>
                <a:gd name="T9" fmla="*/ 0 h 40"/>
                <a:gd name="T10" fmla="*/ 100 w 100"/>
                <a:gd name="T11" fmla="*/ 20 h 40"/>
                <a:gd name="T12" fmla="*/ 80 w 10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00" h="40">
                  <a:moveTo>
                    <a:pt x="80" y="40"/>
                  </a:moveTo>
                  <a:cubicBezTo>
                    <a:pt x="20" y="40"/>
                    <a:pt x="20" y="40"/>
                    <a:pt x="20" y="40"/>
                  </a:cubicBezTo>
                  <a:cubicBezTo>
                    <a:pt x="9" y="40"/>
                    <a:pt x="0" y="31"/>
                    <a:pt x="0" y="20"/>
                  </a:cubicBezTo>
                  <a:cubicBezTo>
                    <a:pt x="0" y="9"/>
                    <a:pt x="9" y="0"/>
                    <a:pt x="20" y="0"/>
                  </a:cubicBezTo>
                  <a:cubicBezTo>
                    <a:pt x="80" y="0"/>
                    <a:pt x="80" y="0"/>
                    <a:pt x="80" y="0"/>
                  </a:cubicBezTo>
                  <a:cubicBezTo>
                    <a:pt x="91" y="0"/>
                    <a:pt x="100" y="9"/>
                    <a:pt x="100" y="20"/>
                  </a:cubicBezTo>
                  <a:cubicBezTo>
                    <a:pt x="100" y="31"/>
                    <a:pt x="91" y="40"/>
                    <a:pt x="8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23">
              <a:extLst>
                <a:ext uri="{FF2B5EF4-FFF2-40B4-BE49-F238E27FC236}">
                  <a16:creationId xmlns:a16="http://schemas.microsoft.com/office/drawing/2014/main" id="{3D0F69A6-400C-71E6-FF9A-C1F5648FFD49}"/>
                </a:ext>
              </a:extLst>
            </p:cNvPr>
            <p:cNvSpPr>
              <a:spLocks noEditPoints="1"/>
            </p:cNvSpPr>
            <p:nvPr/>
          </p:nvSpPr>
          <p:spPr bwMode="auto">
            <a:xfrm>
              <a:off x="400" y="2699"/>
              <a:ext cx="35" cy="6"/>
            </a:xfrm>
            <a:custGeom>
              <a:avLst/>
              <a:gdLst>
                <a:gd name="T0" fmla="*/ 236 w 256"/>
                <a:gd name="T1" fmla="*/ 40 h 40"/>
                <a:gd name="T2" fmla="*/ 164 w 256"/>
                <a:gd name="T3" fmla="*/ 40 h 40"/>
                <a:gd name="T4" fmla="*/ 144 w 256"/>
                <a:gd name="T5" fmla="*/ 20 h 40"/>
                <a:gd name="T6" fmla="*/ 164 w 256"/>
                <a:gd name="T7" fmla="*/ 0 h 40"/>
                <a:gd name="T8" fmla="*/ 236 w 256"/>
                <a:gd name="T9" fmla="*/ 0 h 40"/>
                <a:gd name="T10" fmla="*/ 256 w 256"/>
                <a:gd name="T11" fmla="*/ 20 h 40"/>
                <a:gd name="T12" fmla="*/ 236 w 256"/>
                <a:gd name="T13" fmla="*/ 40 h 40"/>
                <a:gd name="T14" fmla="*/ 92 w 256"/>
                <a:gd name="T15" fmla="*/ 40 h 40"/>
                <a:gd name="T16" fmla="*/ 20 w 256"/>
                <a:gd name="T17" fmla="*/ 40 h 40"/>
                <a:gd name="T18" fmla="*/ 0 w 256"/>
                <a:gd name="T19" fmla="*/ 20 h 40"/>
                <a:gd name="T20" fmla="*/ 20 w 256"/>
                <a:gd name="T21" fmla="*/ 0 h 40"/>
                <a:gd name="T22" fmla="*/ 92 w 256"/>
                <a:gd name="T23" fmla="*/ 0 h 40"/>
                <a:gd name="T24" fmla="*/ 112 w 256"/>
                <a:gd name="T25" fmla="*/ 20 h 40"/>
                <a:gd name="T26" fmla="*/ 92 w 256"/>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
                  <a:moveTo>
                    <a:pt x="236" y="40"/>
                  </a:moveTo>
                  <a:cubicBezTo>
                    <a:pt x="164" y="40"/>
                    <a:pt x="164" y="40"/>
                    <a:pt x="164" y="40"/>
                  </a:cubicBezTo>
                  <a:cubicBezTo>
                    <a:pt x="153" y="40"/>
                    <a:pt x="144" y="31"/>
                    <a:pt x="144" y="20"/>
                  </a:cubicBezTo>
                  <a:cubicBezTo>
                    <a:pt x="144" y="9"/>
                    <a:pt x="153" y="0"/>
                    <a:pt x="164" y="0"/>
                  </a:cubicBezTo>
                  <a:cubicBezTo>
                    <a:pt x="236" y="0"/>
                    <a:pt x="236" y="0"/>
                    <a:pt x="236" y="0"/>
                  </a:cubicBezTo>
                  <a:cubicBezTo>
                    <a:pt x="247" y="0"/>
                    <a:pt x="256" y="9"/>
                    <a:pt x="256" y="20"/>
                  </a:cubicBezTo>
                  <a:cubicBezTo>
                    <a:pt x="256" y="31"/>
                    <a:pt x="247" y="40"/>
                    <a:pt x="236" y="40"/>
                  </a:cubicBezTo>
                  <a:close/>
                  <a:moveTo>
                    <a:pt x="92" y="40"/>
                  </a:moveTo>
                  <a:cubicBezTo>
                    <a:pt x="20" y="40"/>
                    <a:pt x="20" y="40"/>
                    <a:pt x="20" y="40"/>
                  </a:cubicBezTo>
                  <a:cubicBezTo>
                    <a:pt x="9" y="40"/>
                    <a:pt x="0" y="31"/>
                    <a:pt x="0" y="20"/>
                  </a:cubicBezTo>
                  <a:cubicBezTo>
                    <a:pt x="0" y="9"/>
                    <a:pt x="9" y="0"/>
                    <a:pt x="20" y="0"/>
                  </a:cubicBezTo>
                  <a:cubicBezTo>
                    <a:pt x="92" y="0"/>
                    <a:pt x="92" y="0"/>
                    <a:pt x="92" y="0"/>
                  </a:cubicBezTo>
                  <a:cubicBezTo>
                    <a:pt x="103" y="0"/>
                    <a:pt x="112" y="9"/>
                    <a:pt x="112" y="20"/>
                  </a:cubicBezTo>
                  <a:cubicBezTo>
                    <a:pt x="112" y="31"/>
                    <a:pt x="103" y="40"/>
                    <a:pt x="9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24">
              <a:extLst>
                <a:ext uri="{FF2B5EF4-FFF2-40B4-BE49-F238E27FC236}">
                  <a16:creationId xmlns:a16="http://schemas.microsoft.com/office/drawing/2014/main" id="{D69609DD-DDBF-18CB-AA15-B10DB0161D16}"/>
                </a:ext>
              </a:extLst>
            </p:cNvPr>
            <p:cNvSpPr>
              <a:spLocks noEditPoints="1"/>
            </p:cNvSpPr>
            <p:nvPr/>
          </p:nvSpPr>
          <p:spPr bwMode="auto">
            <a:xfrm>
              <a:off x="439" y="2699"/>
              <a:ext cx="54" cy="6"/>
            </a:xfrm>
            <a:custGeom>
              <a:avLst/>
              <a:gdLst>
                <a:gd name="T0" fmla="*/ 380 w 400"/>
                <a:gd name="T1" fmla="*/ 40 h 40"/>
                <a:gd name="T2" fmla="*/ 308 w 400"/>
                <a:gd name="T3" fmla="*/ 40 h 40"/>
                <a:gd name="T4" fmla="*/ 288 w 400"/>
                <a:gd name="T5" fmla="*/ 20 h 40"/>
                <a:gd name="T6" fmla="*/ 308 w 400"/>
                <a:gd name="T7" fmla="*/ 0 h 40"/>
                <a:gd name="T8" fmla="*/ 380 w 400"/>
                <a:gd name="T9" fmla="*/ 0 h 40"/>
                <a:gd name="T10" fmla="*/ 400 w 400"/>
                <a:gd name="T11" fmla="*/ 20 h 40"/>
                <a:gd name="T12" fmla="*/ 380 w 400"/>
                <a:gd name="T13" fmla="*/ 40 h 40"/>
                <a:gd name="T14" fmla="*/ 236 w 400"/>
                <a:gd name="T15" fmla="*/ 40 h 40"/>
                <a:gd name="T16" fmla="*/ 164 w 400"/>
                <a:gd name="T17" fmla="*/ 40 h 40"/>
                <a:gd name="T18" fmla="*/ 144 w 400"/>
                <a:gd name="T19" fmla="*/ 20 h 40"/>
                <a:gd name="T20" fmla="*/ 164 w 400"/>
                <a:gd name="T21" fmla="*/ 0 h 40"/>
                <a:gd name="T22" fmla="*/ 236 w 400"/>
                <a:gd name="T23" fmla="*/ 0 h 40"/>
                <a:gd name="T24" fmla="*/ 256 w 400"/>
                <a:gd name="T25" fmla="*/ 20 h 40"/>
                <a:gd name="T26" fmla="*/ 236 w 400"/>
                <a:gd name="T27" fmla="*/ 40 h 40"/>
                <a:gd name="T28" fmla="*/ 92 w 400"/>
                <a:gd name="T29" fmla="*/ 40 h 40"/>
                <a:gd name="T30" fmla="*/ 20 w 400"/>
                <a:gd name="T31" fmla="*/ 40 h 40"/>
                <a:gd name="T32" fmla="*/ 0 w 400"/>
                <a:gd name="T33" fmla="*/ 20 h 40"/>
                <a:gd name="T34" fmla="*/ 20 w 400"/>
                <a:gd name="T35" fmla="*/ 0 h 40"/>
                <a:gd name="T36" fmla="*/ 92 w 400"/>
                <a:gd name="T37" fmla="*/ 0 h 40"/>
                <a:gd name="T38" fmla="*/ 112 w 400"/>
                <a:gd name="T39" fmla="*/ 20 h 40"/>
                <a:gd name="T40" fmla="*/ 92 w 400"/>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40">
                  <a:moveTo>
                    <a:pt x="380" y="40"/>
                  </a:moveTo>
                  <a:cubicBezTo>
                    <a:pt x="308" y="40"/>
                    <a:pt x="308" y="40"/>
                    <a:pt x="308" y="40"/>
                  </a:cubicBezTo>
                  <a:cubicBezTo>
                    <a:pt x="297" y="40"/>
                    <a:pt x="288" y="31"/>
                    <a:pt x="288" y="20"/>
                  </a:cubicBezTo>
                  <a:cubicBezTo>
                    <a:pt x="288" y="9"/>
                    <a:pt x="297" y="0"/>
                    <a:pt x="308" y="0"/>
                  </a:cubicBezTo>
                  <a:cubicBezTo>
                    <a:pt x="380" y="0"/>
                    <a:pt x="380" y="0"/>
                    <a:pt x="380" y="0"/>
                  </a:cubicBezTo>
                  <a:cubicBezTo>
                    <a:pt x="391" y="0"/>
                    <a:pt x="400" y="9"/>
                    <a:pt x="400" y="20"/>
                  </a:cubicBezTo>
                  <a:cubicBezTo>
                    <a:pt x="400" y="31"/>
                    <a:pt x="391" y="40"/>
                    <a:pt x="380" y="40"/>
                  </a:cubicBezTo>
                  <a:close/>
                  <a:moveTo>
                    <a:pt x="236" y="40"/>
                  </a:moveTo>
                  <a:cubicBezTo>
                    <a:pt x="164" y="40"/>
                    <a:pt x="164" y="40"/>
                    <a:pt x="164" y="40"/>
                  </a:cubicBezTo>
                  <a:cubicBezTo>
                    <a:pt x="153" y="40"/>
                    <a:pt x="144" y="31"/>
                    <a:pt x="144" y="20"/>
                  </a:cubicBezTo>
                  <a:cubicBezTo>
                    <a:pt x="144" y="9"/>
                    <a:pt x="153" y="0"/>
                    <a:pt x="164" y="0"/>
                  </a:cubicBezTo>
                  <a:cubicBezTo>
                    <a:pt x="236" y="0"/>
                    <a:pt x="236" y="0"/>
                    <a:pt x="236" y="0"/>
                  </a:cubicBezTo>
                  <a:cubicBezTo>
                    <a:pt x="247" y="0"/>
                    <a:pt x="256" y="9"/>
                    <a:pt x="256" y="20"/>
                  </a:cubicBezTo>
                  <a:cubicBezTo>
                    <a:pt x="256" y="31"/>
                    <a:pt x="247" y="40"/>
                    <a:pt x="236" y="40"/>
                  </a:cubicBezTo>
                  <a:close/>
                  <a:moveTo>
                    <a:pt x="92" y="40"/>
                  </a:moveTo>
                  <a:cubicBezTo>
                    <a:pt x="20" y="40"/>
                    <a:pt x="20" y="40"/>
                    <a:pt x="20" y="40"/>
                  </a:cubicBezTo>
                  <a:cubicBezTo>
                    <a:pt x="8" y="40"/>
                    <a:pt x="0" y="31"/>
                    <a:pt x="0" y="20"/>
                  </a:cubicBezTo>
                  <a:cubicBezTo>
                    <a:pt x="0" y="9"/>
                    <a:pt x="8" y="0"/>
                    <a:pt x="20" y="0"/>
                  </a:cubicBezTo>
                  <a:cubicBezTo>
                    <a:pt x="92" y="0"/>
                    <a:pt x="92" y="0"/>
                    <a:pt x="92" y="0"/>
                  </a:cubicBezTo>
                  <a:cubicBezTo>
                    <a:pt x="103" y="0"/>
                    <a:pt x="112" y="9"/>
                    <a:pt x="112" y="20"/>
                  </a:cubicBezTo>
                  <a:cubicBezTo>
                    <a:pt x="112" y="31"/>
                    <a:pt x="103" y="40"/>
                    <a:pt x="9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5">
              <a:extLst>
                <a:ext uri="{FF2B5EF4-FFF2-40B4-BE49-F238E27FC236}">
                  <a16:creationId xmlns:a16="http://schemas.microsoft.com/office/drawing/2014/main" id="{2C42E154-98ED-BE18-ACD8-2AD730594779}"/>
                </a:ext>
              </a:extLst>
            </p:cNvPr>
            <p:cNvSpPr>
              <a:spLocks/>
            </p:cNvSpPr>
            <p:nvPr/>
          </p:nvSpPr>
          <p:spPr bwMode="auto">
            <a:xfrm>
              <a:off x="498" y="2699"/>
              <a:ext cx="13" cy="6"/>
            </a:xfrm>
            <a:custGeom>
              <a:avLst/>
              <a:gdLst>
                <a:gd name="T0" fmla="*/ 80 w 100"/>
                <a:gd name="T1" fmla="*/ 40 h 40"/>
                <a:gd name="T2" fmla="*/ 20 w 100"/>
                <a:gd name="T3" fmla="*/ 40 h 40"/>
                <a:gd name="T4" fmla="*/ 0 w 100"/>
                <a:gd name="T5" fmla="*/ 20 h 40"/>
                <a:gd name="T6" fmla="*/ 20 w 100"/>
                <a:gd name="T7" fmla="*/ 0 h 40"/>
                <a:gd name="T8" fmla="*/ 80 w 100"/>
                <a:gd name="T9" fmla="*/ 0 h 40"/>
                <a:gd name="T10" fmla="*/ 100 w 100"/>
                <a:gd name="T11" fmla="*/ 20 h 40"/>
                <a:gd name="T12" fmla="*/ 80 w 10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00" h="40">
                  <a:moveTo>
                    <a:pt x="80" y="40"/>
                  </a:moveTo>
                  <a:cubicBezTo>
                    <a:pt x="20" y="40"/>
                    <a:pt x="20" y="40"/>
                    <a:pt x="20" y="40"/>
                  </a:cubicBezTo>
                  <a:cubicBezTo>
                    <a:pt x="9" y="40"/>
                    <a:pt x="0" y="31"/>
                    <a:pt x="0" y="20"/>
                  </a:cubicBezTo>
                  <a:cubicBezTo>
                    <a:pt x="0" y="9"/>
                    <a:pt x="9" y="0"/>
                    <a:pt x="20" y="0"/>
                  </a:cubicBezTo>
                  <a:cubicBezTo>
                    <a:pt x="80" y="0"/>
                    <a:pt x="80" y="0"/>
                    <a:pt x="80" y="0"/>
                  </a:cubicBezTo>
                  <a:cubicBezTo>
                    <a:pt x="91" y="0"/>
                    <a:pt x="100" y="9"/>
                    <a:pt x="100" y="20"/>
                  </a:cubicBezTo>
                  <a:cubicBezTo>
                    <a:pt x="100" y="31"/>
                    <a:pt x="91" y="40"/>
                    <a:pt x="8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4" name="Group 102">
            <a:extLst>
              <a:ext uri="{FF2B5EF4-FFF2-40B4-BE49-F238E27FC236}">
                <a16:creationId xmlns:a16="http://schemas.microsoft.com/office/drawing/2014/main" id="{1CE8F69D-8329-7D5F-0919-EEE81E7C0F92}"/>
              </a:ext>
            </a:extLst>
          </p:cNvPr>
          <p:cNvGrpSpPr>
            <a:grpSpLocks noChangeAspect="1"/>
          </p:cNvGrpSpPr>
          <p:nvPr/>
        </p:nvGrpSpPr>
        <p:grpSpPr bwMode="auto">
          <a:xfrm>
            <a:off x="972705" y="3914427"/>
            <a:ext cx="468000" cy="468000"/>
            <a:chOff x="4958" y="1162"/>
            <a:chExt cx="340" cy="340"/>
          </a:xfrm>
          <a:solidFill>
            <a:schemeClr val="accent1"/>
          </a:solidFill>
        </p:grpSpPr>
        <p:sp>
          <p:nvSpPr>
            <p:cNvPr id="25" name="Freeform 103">
              <a:extLst>
                <a:ext uri="{FF2B5EF4-FFF2-40B4-BE49-F238E27FC236}">
                  <a16:creationId xmlns:a16="http://schemas.microsoft.com/office/drawing/2014/main" id="{B50146B8-E3D7-0E67-8DF8-4AEC1AB9B26C}"/>
                </a:ext>
              </a:extLst>
            </p:cNvPr>
            <p:cNvSpPr>
              <a:spLocks noEditPoints="1"/>
            </p:cNvSpPr>
            <p:nvPr/>
          </p:nvSpPr>
          <p:spPr bwMode="auto">
            <a:xfrm>
              <a:off x="4958" y="1162"/>
              <a:ext cx="340" cy="340"/>
            </a:xfrm>
            <a:custGeom>
              <a:avLst/>
              <a:gdLst>
                <a:gd name="T0" fmla="*/ 2478 w 2518"/>
                <a:gd name="T1" fmla="*/ 2518 h 2518"/>
                <a:gd name="T2" fmla="*/ 40 w 2518"/>
                <a:gd name="T3" fmla="*/ 2518 h 2518"/>
                <a:gd name="T4" fmla="*/ 0 w 2518"/>
                <a:gd name="T5" fmla="*/ 2478 h 2518"/>
                <a:gd name="T6" fmla="*/ 0 w 2518"/>
                <a:gd name="T7" fmla="*/ 2304 h 2518"/>
                <a:gd name="T8" fmla="*/ 40 w 2518"/>
                <a:gd name="T9" fmla="*/ 2264 h 2518"/>
                <a:gd name="T10" fmla="*/ 262 w 2518"/>
                <a:gd name="T11" fmla="*/ 2264 h 2518"/>
                <a:gd name="T12" fmla="*/ 262 w 2518"/>
                <a:gd name="T13" fmla="*/ 1433 h 2518"/>
                <a:gd name="T14" fmla="*/ 301 w 2518"/>
                <a:gd name="T15" fmla="*/ 1393 h 2518"/>
                <a:gd name="T16" fmla="*/ 824 w 2518"/>
                <a:gd name="T17" fmla="*/ 1393 h 2518"/>
                <a:gd name="T18" fmla="*/ 863 w 2518"/>
                <a:gd name="T19" fmla="*/ 1433 h 2518"/>
                <a:gd name="T20" fmla="*/ 863 w 2518"/>
                <a:gd name="T21" fmla="*/ 2264 h 2518"/>
                <a:gd name="T22" fmla="*/ 958 w 2518"/>
                <a:gd name="T23" fmla="*/ 2264 h 2518"/>
                <a:gd name="T24" fmla="*/ 958 w 2518"/>
                <a:gd name="T25" fmla="*/ 737 h 2518"/>
                <a:gd name="T26" fmla="*/ 998 w 2518"/>
                <a:gd name="T27" fmla="*/ 697 h 2518"/>
                <a:gd name="T28" fmla="*/ 1520 w 2518"/>
                <a:gd name="T29" fmla="*/ 697 h 2518"/>
                <a:gd name="T30" fmla="*/ 1560 w 2518"/>
                <a:gd name="T31" fmla="*/ 737 h 2518"/>
                <a:gd name="T32" fmla="*/ 1560 w 2518"/>
                <a:gd name="T33" fmla="*/ 2264 h 2518"/>
                <a:gd name="T34" fmla="*/ 1655 w 2518"/>
                <a:gd name="T35" fmla="*/ 2264 h 2518"/>
                <a:gd name="T36" fmla="*/ 1655 w 2518"/>
                <a:gd name="T37" fmla="*/ 40 h 2518"/>
                <a:gd name="T38" fmla="*/ 1694 w 2518"/>
                <a:gd name="T39" fmla="*/ 0 h 2518"/>
                <a:gd name="T40" fmla="*/ 2217 w 2518"/>
                <a:gd name="T41" fmla="*/ 0 h 2518"/>
                <a:gd name="T42" fmla="*/ 2256 w 2518"/>
                <a:gd name="T43" fmla="*/ 40 h 2518"/>
                <a:gd name="T44" fmla="*/ 2256 w 2518"/>
                <a:gd name="T45" fmla="*/ 2264 h 2518"/>
                <a:gd name="T46" fmla="*/ 2478 w 2518"/>
                <a:gd name="T47" fmla="*/ 2264 h 2518"/>
                <a:gd name="T48" fmla="*/ 2518 w 2518"/>
                <a:gd name="T49" fmla="*/ 2304 h 2518"/>
                <a:gd name="T50" fmla="*/ 2518 w 2518"/>
                <a:gd name="T51" fmla="*/ 2478 h 2518"/>
                <a:gd name="T52" fmla="*/ 2478 w 2518"/>
                <a:gd name="T53" fmla="*/ 2518 h 2518"/>
                <a:gd name="T54" fmla="*/ 80 w 2518"/>
                <a:gd name="T55" fmla="*/ 2438 h 2518"/>
                <a:gd name="T56" fmla="*/ 2438 w 2518"/>
                <a:gd name="T57" fmla="*/ 2438 h 2518"/>
                <a:gd name="T58" fmla="*/ 2438 w 2518"/>
                <a:gd name="T59" fmla="*/ 2343 h 2518"/>
                <a:gd name="T60" fmla="*/ 2217 w 2518"/>
                <a:gd name="T61" fmla="*/ 2343 h 2518"/>
                <a:gd name="T62" fmla="*/ 2177 w 2518"/>
                <a:gd name="T63" fmla="*/ 2304 h 2518"/>
                <a:gd name="T64" fmla="*/ 2177 w 2518"/>
                <a:gd name="T65" fmla="*/ 80 h 2518"/>
                <a:gd name="T66" fmla="*/ 1734 w 2518"/>
                <a:gd name="T67" fmla="*/ 80 h 2518"/>
                <a:gd name="T68" fmla="*/ 1734 w 2518"/>
                <a:gd name="T69" fmla="*/ 2304 h 2518"/>
                <a:gd name="T70" fmla="*/ 1694 w 2518"/>
                <a:gd name="T71" fmla="*/ 2343 h 2518"/>
                <a:gd name="T72" fmla="*/ 1520 w 2518"/>
                <a:gd name="T73" fmla="*/ 2343 h 2518"/>
                <a:gd name="T74" fmla="*/ 1481 w 2518"/>
                <a:gd name="T75" fmla="*/ 2304 h 2518"/>
                <a:gd name="T76" fmla="*/ 1481 w 2518"/>
                <a:gd name="T77" fmla="*/ 776 h 2518"/>
                <a:gd name="T78" fmla="*/ 1037 w 2518"/>
                <a:gd name="T79" fmla="*/ 776 h 2518"/>
                <a:gd name="T80" fmla="*/ 1037 w 2518"/>
                <a:gd name="T81" fmla="*/ 2304 h 2518"/>
                <a:gd name="T82" fmla="*/ 998 w 2518"/>
                <a:gd name="T83" fmla="*/ 2343 h 2518"/>
                <a:gd name="T84" fmla="*/ 824 w 2518"/>
                <a:gd name="T85" fmla="*/ 2343 h 2518"/>
                <a:gd name="T86" fmla="*/ 784 w 2518"/>
                <a:gd name="T87" fmla="*/ 2304 h 2518"/>
                <a:gd name="T88" fmla="*/ 784 w 2518"/>
                <a:gd name="T89" fmla="*/ 1473 h 2518"/>
                <a:gd name="T90" fmla="*/ 341 w 2518"/>
                <a:gd name="T91" fmla="*/ 1473 h 2518"/>
                <a:gd name="T92" fmla="*/ 341 w 2518"/>
                <a:gd name="T93" fmla="*/ 2304 h 2518"/>
                <a:gd name="T94" fmla="*/ 301 w 2518"/>
                <a:gd name="T95" fmla="*/ 2343 h 2518"/>
                <a:gd name="T96" fmla="*/ 80 w 2518"/>
                <a:gd name="T97" fmla="*/ 2343 h 2518"/>
                <a:gd name="T98" fmla="*/ 80 w 2518"/>
                <a:gd name="T99" fmla="*/ 2438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8" h="2518">
                  <a:moveTo>
                    <a:pt x="2478" y="2518"/>
                  </a:moveTo>
                  <a:cubicBezTo>
                    <a:pt x="40" y="2518"/>
                    <a:pt x="40" y="2518"/>
                    <a:pt x="40" y="2518"/>
                  </a:cubicBezTo>
                  <a:cubicBezTo>
                    <a:pt x="18" y="2518"/>
                    <a:pt x="0" y="2500"/>
                    <a:pt x="0" y="2478"/>
                  </a:cubicBezTo>
                  <a:cubicBezTo>
                    <a:pt x="0" y="2304"/>
                    <a:pt x="0" y="2304"/>
                    <a:pt x="0" y="2304"/>
                  </a:cubicBezTo>
                  <a:cubicBezTo>
                    <a:pt x="0" y="2282"/>
                    <a:pt x="18" y="2264"/>
                    <a:pt x="40" y="2264"/>
                  </a:cubicBezTo>
                  <a:cubicBezTo>
                    <a:pt x="262" y="2264"/>
                    <a:pt x="262" y="2264"/>
                    <a:pt x="262" y="2264"/>
                  </a:cubicBezTo>
                  <a:cubicBezTo>
                    <a:pt x="262" y="1433"/>
                    <a:pt x="262" y="1433"/>
                    <a:pt x="262" y="1433"/>
                  </a:cubicBezTo>
                  <a:cubicBezTo>
                    <a:pt x="262" y="1411"/>
                    <a:pt x="279" y="1393"/>
                    <a:pt x="301" y="1393"/>
                  </a:cubicBezTo>
                  <a:cubicBezTo>
                    <a:pt x="824" y="1393"/>
                    <a:pt x="824" y="1393"/>
                    <a:pt x="824" y="1393"/>
                  </a:cubicBezTo>
                  <a:cubicBezTo>
                    <a:pt x="846" y="1393"/>
                    <a:pt x="863" y="1411"/>
                    <a:pt x="863" y="1433"/>
                  </a:cubicBezTo>
                  <a:cubicBezTo>
                    <a:pt x="863" y="2264"/>
                    <a:pt x="863" y="2264"/>
                    <a:pt x="863" y="2264"/>
                  </a:cubicBezTo>
                  <a:cubicBezTo>
                    <a:pt x="958" y="2264"/>
                    <a:pt x="958" y="2264"/>
                    <a:pt x="958" y="2264"/>
                  </a:cubicBezTo>
                  <a:cubicBezTo>
                    <a:pt x="958" y="737"/>
                    <a:pt x="958" y="737"/>
                    <a:pt x="958" y="737"/>
                  </a:cubicBezTo>
                  <a:cubicBezTo>
                    <a:pt x="958" y="715"/>
                    <a:pt x="976" y="697"/>
                    <a:pt x="998" y="697"/>
                  </a:cubicBezTo>
                  <a:cubicBezTo>
                    <a:pt x="1520" y="697"/>
                    <a:pt x="1520" y="697"/>
                    <a:pt x="1520" y="697"/>
                  </a:cubicBezTo>
                  <a:cubicBezTo>
                    <a:pt x="1542" y="697"/>
                    <a:pt x="1560" y="715"/>
                    <a:pt x="1560" y="737"/>
                  </a:cubicBezTo>
                  <a:cubicBezTo>
                    <a:pt x="1560" y="2264"/>
                    <a:pt x="1560" y="2264"/>
                    <a:pt x="1560" y="2264"/>
                  </a:cubicBezTo>
                  <a:cubicBezTo>
                    <a:pt x="1655" y="2264"/>
                    <a:pt x="1655" y="2264"/>
                    <a:pt x="1655" y="2264"/>
                  </a:cubicBezTo>
                  <a:cubicBezTo>
                    <a:pt x="1655" y="40"/>
                    <a:pt x="1655" y="40"/>
                    <a:pt x="1655" y="40"/>
                  </a:cubicBezTo>
                  <a:cubicBezTo>
                    <a:pt x="1655" y="18"/>
                    <a:pt x="1672" y="0"/>
                    <a:pt x="1694" y="0"/>
                  </a:cubicBezTo>
                  <a:cubicBezTo>
                    <a:pt x="2217" y="0"/>
                    <a:pt x="2217" y="0"/>
                    <a:pt x="2217" y="0"/>
                  </a:cubicBezTo>
                  <a:cubicBezTo>
                    <a:pt x="2239" y="0"/>
                    <a:pt x="2256" y="18"/>
                    <a:pt x="2256" y="40"/>
                  </a:cubicBezTo>
                  <a:cubicBezTo>
                    <a:pt x="2256" y="2264"/>
                    <a:pt x="2256" y="2264"/>
                    <a:pt x="2256" y="2264"/>
                  </a:cubicBezTo>
                  <a:cubicBezTo>
                    <a:pt x="2478" y="2264"/>
                    <a:pt x="2478" y="2264"/>
                    <a:pt x="2478" y="2264"/>
                  </a:cubicBezTo>
                  <a:cubicBezTo>
                    <a:pt x="2500" y="2264"/>
                    <a:pt x="2518" y="2282"/>
                    <a:pt x="2518" y="2304"/>
                  </a:cubicBezTo>
                  <a:cubicBezTo>
                    <a:pt x="2518" y="2478"/>
                    <a:pt x="2518" y="2478"/>
                    <a:pt x="2518" y="2478"/>
                  </a:cubicBezTo>
                  <a:cubicBezTo>
                    <a:pt x="2518" y="2500"/>
                    <a:pt x="2500" y="2518"/>
                    <a:pt x="2478" y="2518"/>
                  </a:cubicBezTo>
                  <a:close/>
                  <a:moveTo>
                    <a:pt x="80" y="2438"/>
                  </a:moveTo>
                  <a:cubicBezTo>
                    <a:pt x="2438" y="2438"/>
                    <a:pt x="2438" y="2438"/>
                    <a:pt x="2438" y="2438"/>
                  </a:cubicBezTo>
                  <a:cubicBezTo>
                    <a:pt x="2438" y="2343"/>
                    <a:pt x="2438" y="2343"/>
                    <a:pt x="2438" y="2343"/>
                  </a:cubicBezTo>
                  <a:cubicBezTo>
                    <a:pt x="2217" y="2343"/>
                    <a:pt x="2217" y="2343"/>
                    <a:pt x="2217" y="2343"/>
                  </a:cubicBezTo>
                  <a:cubicBezTo>
                    <a:pt x="2195" y="2343"/>
                    <a:pt x="2177" y="2326"/>
                    <a:pt x="2177" y="2304"/>
                  </a:cubicBezTo>
                  <a:cubicBezTo>
                    <a:pt x="2177" y="80"/>
                    <a:pt x="2177" y="80"/>
                    <a:pt x="2177" y="80"/>
                  </a:cubicBezTo>
                  <a:cubicBezTo>
                    <a:pt x="1734" y="80"/>
                    <a:pt x="1734" y="80"/>
                    <a:pt x="1734" y="80"/>
                  </a:cubicBezTo>
                  <a:cubicBezTo>
                    <a:pt x="1734" y="2304"/>
                    <a:pt x="1734" y="2304"/>
                    <a:pt x="1734" y="2304"/>
                  </a:cubicBezTo>
                  <a:cubicBezTo>
                    <a:pt x="1734" y="2326"/>
                    <a:pt x="1716" y="2343"/>
                    <a:pt x="1694" y="2343"/>
                  </a:cubicBezTo>
                  <a:cubicBezTo>
                    <a:pt x="1520" y="2343"/>
                    <a:pt x="1520" y="2343"/>
                    <a:pt x="1520" y="2343"/>
                  </a:cubicBezTo>
                  <a:cubicBezTo>
                    <a:pt x="1498" y="2343"/>
                    <a:pt x="1481" y="2326"/>
                    <a:pt x="1481" y="2304"/>
                  </a:cubicBezTo>
                  <a:cubicBezTo>
                    <a:pt x="1481" y="776"/>
                    <a:pt x="1481" y="776"/>
                    <a:pt x="1481" y="776"/>
                  </a:cubicBezTo>
                  <a:cubicBezTo>
                    <a:pt x="1037" y="776"/>
                    <a:pt x="1037" y="776"/>
                    <a:pt x="1037" y="776"/>
                  </a:cubicBezTo>
                  <a:cubicBezTo>
                    <a:pt x="1037" y="2304"/>
                    <a:pt x="1037" y="2304"/>
                    <a:pt x="1037" y="2304"/>
                  </a:cubicBezTo>
                  <a:cubicBezTo>
                    <a:pt x="1037" y="2326"/>
                    <a:pt x="1020" y="2343"/>
                    <a:pt x="998" y="2343"/>
                  </a:cubicBezTo>
                  <a:cubicBezTo>
                    <a:pt x="824" y="2343"/>
                    <a:pt x="824" y="2343"/>
                    <a:pt x="824" y="2343"/>
                  </a:cubicBezTo>
                  <a:cubicBezTo>
                    <a:pt x="802" y="2343"/>
                    <a:pt x="784" y="2326"/>
                    <a:pt x="784" y="2304"/>
                  </a:cubicBezTo>
                  <a:cubicBezTo>
                    <a:pt x="784" y="1473"/>
                    <a:pt x="784" y="1473"/>
                    <a:pt x="784" y="1473"/>
                  </a:cubicBezTo>
                  <a:cubicBezTo>
                    <a:pt x="341" y="1473"/>
                    <a:pt x="341" y="1473"/>
                    <a:pt x="341" y="1473"/>
                  </a:cubicBezTo>
                  <a:cubicBezTo>
                    <a:pt x="341" y="2304"/>
                    <a:pt x="341" y="2304"/>
                    <a:pt x="341" y="2304"/>
                  </a:cubicBezTo>
                  <a:cubicBezTo>
                    <a:pt x="341" y="2326"/>
                    <a:pt x="323" y="2343"/>
                    <a:pt x="301" y="2343"/>
                  </a:cubicBezTo>
                  <a:cubicBezTo>
                    <a:pt x="80" y="2343"/>
                    <a:pt x="80" y="2343"/>
                    <a:pt x="80" y="2343"/>
                  </a:cubicBezTo>
                  <a:lnTo>
                    <a:pt x="80" y="2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04">
              <a:extLst>
                <a:ext uri="{FF2B5EF4-FFF2-40B4-BE49-F238E27FC236}">
                  <a16:creationId xmlns:a16="http://schemas.microsoft.com/office/drawing/2014/main" id="{3A434ECB-7FF4-DAFA-9237-D60A18B7686F}"/>
                </a:ext>
              </a:extLst>
            </p:cNvPr>
            <p:cNvSpPr>
              <a:spLocks noEditPoints="1"/>
            </p:cNvSpPr>
            <p:nvPr/>
          </p:nvSpPr>
          <p:spPr bwMode="auto">
            <a:xfrm>
              <a:off x="4958" y="1162"/>
              <a:ext cx="171" cy="170"/>
            </a:xfrm>
            <a:custGeom>
              <a:avLst/>
              <a:gdLst>
                <a:gd name="T0" fmla="*/ 664 w 1263"/>
                <a:gd name="T1" fmla="*/ 28 h 1259"/>
                <a:gd name="T2" fmla="*/ 664 w 1263"/>
                <a:gd name="T3" fmla="*/ 28 h 1259"/>
                <a:gd name="T4" fmla="*/ 641 w 1263"/>
                <a:gd name="T5" fmla="*/ 84 h 1259"/>
                <a:gd name="T6" fmla="*/ 641 w 1263"/>
                <a:gd name="T7" fmla="*/ 156 h 1259"/>
                <a:gd name="T8" fmla="*/ 664 w 1263"/>
                <a:gd name="T9" fmla="*/ 213 h 1259"/>
                <a:gd name="T10" fmla="*/ 664 w 1263"/>
                <a:gd name="T11" fmla="*/ 214 h 1259"/>
                <a:gd name="T12" fmla="*/ 727 w 1263"/>
                <a:gd name="T13" fmla="*/ 241 h 1259"/>
                <a:gd name="T14" fmla="*/ 813 w 1263"/>
                <a:gd name="T15" fmla="*/ 243 h 1259"/>
                <a:gd name="T16" fmla="*/ 0 w 1263"/>
                <a:gd name="T17" fmla="*/ 1056 h 1259"/>
                <a:gd name="T18" fmla="*/ 203 w 1263"/>
                <a:gd name="T19" fmla="*/ 1259 h 1259"/>
                <a:gd name="T20" fmla="*/ 1015 w 1263"/>
                <a:gd name="T21" fmla="*/ 446 h 1259"/>
                <a:gd name="T22" fmla="*/ 1022 w 1263"/>
                <a:gd name="T23" fmla="*/ 528 h 1259"/>
                <a:gd name="T24" fmla="*/ 1039 w 1263"/>
                <a:gd name="T25" fmla="*/ 579 h 1259"/>
                <a:gd name="T26" fmla="*/ 1050 w 1263"/>
                <a:gd name="T27" fmla="*/ 590 h 1259"/>
                <a:gd name="T28" fmla="*/ 1050 w 1263"/>
                <a:gd name="T29" fmla="*/ 591 h 1259"/>
                <a:gd name="T30" fmla="*/ 1108 w 1263"/>
                <a:gd name="T31" fmla="*/ 613 h 1259"/>
                <a:gd name="T32" fmla="*/ 1177 w 1263"/>
                <a:gd name="T33" fmla="*/ 614 h 1259"/>
                <a:gd name="T34" fmla="*/ 1234 w 1263"/>
                <a:gd name="T35" fmla="*/ 592 h 1259"/>
                <a:gd name="T36" fmla="*/ 1235 w 1263"/>
                <a:gd name="T37" fmla="*/ 591 h 1259"/>
                <a:gd name="T38" fmla="*/ 1236 w 1263"/>
                <a:gd name="T39" fmla="*/ 591 h 1259"/>
                <a:gd name="T40" fmla="*/ 1263 w 1263"/>
                <a:gd name="T41" fmla="*/ 528 h 1259"/>
                <a:gd name="T42" fmla="*/ 1254 w 1263"/>
                <a:gd name="T43" fmla="*/ 70 h 1259"/>
                <a:gd name="T44" fmla="*/ 1235 w 1263"/>
                <a:gd name="T45" fmla="*/ 24 h 1259"/>
                <a:gd name="T46" fmla="*/ 1188 w 1263"/>
                <a:gd name="T47" fmla="*/ 4 h 1259"/>
                <a:gd name="T48" fmla="*/ 725 w 1263"/>
                <a:gd name="T49" fmla="*/ 0 h 1259"/>
                <a:gd name="T50" fmla="*/ 664 w 1263"/>
                <a:gd name="T51" fmla="*/ 28 h 1259"/>
                <a:gd name="T52" fmla="*/ 739 w 1263"/>
                <a:gd name="T53" fmla="*/ 57 h 1259"/>
                <a:gd name="T54" fmla="*/ 1165 w 1263"/>
                <a:gd name="T55" fmla="*/ 60 h 1259"/>
                <a:gd name="T56" fmla="*/ 1189 w 1263"/>
                <a:gd name="T57" fmla="*/ 70 h 1259"/>
                <a:gd name="T58" fmla="*/ 1198 w 1263"/>
                <a:gd name="T59" fmla="*/ 94 h 1259"/>
                <a:gd name="T60" fmla="*/ 1207 w 1263"/>
                <a:gd name="T61" fmla="*/ 515 h 1259"/>
                <a:gd name="T62" fmla="*/ 1194 w 1263"/>
                <a:gd name="T63" fmla="*/ 545 h 1259"/>
                <a:gd name="T64" fmla="*/ 1165 w 1263"/>
                <a:gd name="T65" fmla="*/ 557 h 1259"/>
                <a:gd name="T66" fmla="*/ 1120 w 1263"/>
                <a:gd name="T67" fmla="*/ 557 h 1259"/>
                <a:gd name="T68" fmla="*/ 1090 w 1263"/>
                <a:gd name="T69" fmla="*/ 545 h 1259"/>
                <a:gd name="T70" fmla="*/ 1078 w 1263"/>
                <a:gd name="T71" fmla="*/ 515 h 1259"/>
                <a:gd name="T72" fmla="*/ 1070 w 1263"/>
                <a:gd name="T73" fmla="*/ 310 h 1259"/>
                <a:gd name="T74" fmla="*/ 202 w 1263"/>
                <a:gd name="T75" fmla="*/ 1178 h 1259"/>
                <a:gd name="T76" fmla="*/ 81 w 1263"/>
                <a:gd name="T77" fmla="*/ 1057 h 1259"/>
                <a:gd name="T78" fmla="*/ 949 w 1263"/>
                <a:gd name="T79" fmla="*/ 189 h 1259"/>
                <a:gd name="T80" fmla="*/ 740 w 1263"/>
                <a:gd name="T81" fmla="*/ 186 h 1259"/>
                <a:gd name="T82" fmla="*/ 710 w 1263"/>
                <a:gd name="T83" fmla="*/ 173 h 1259"/>
                <a:gd name="T84" fmla="*/ 698 w 1263"/>
                <a:gd name="T85" fmla="*/ 144 h 1259"/>
                <a:gd name="T86" fmla="*/ 698 w 1263"/>
                <a:gd name="T87" fmla="*/ 99 h 1259"/>
                <a:gd name="T88" fmla="*/ 710 w 1263"/>
                <a:gd name="T89" fmla="*/ 69 h 1259"/>
                <a:gd name="T90" fmla="*/ 739 w 1263"/>
                <a:gd name="T91" fmla="*/ 57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3" h="1259">
                  <a:moveTo>
                    <a:pt x="664" y="28"/>
                  </a:moveTo>
                  <a:cubicBezTo>
                    <a:pt x="664" y="28"/>
                    <a:pt x="664" y="28"/>
                    <a:pt x="664" y="28"/>
                  </a:cubicBezTo>
                  <a:cubicBezTo>
                    <a:pt x="648" y="45"/>
                    <a:pt x="641" y="70"/>
                    <a:pt x="641" y="84"/>
                  </a:cubicBezTo>
                  <a:cubicBezTo>
                    <a:pt x="641" y="156"/>
                    <a:pt x="641" y="156"/>
                    <a:pt x="641" y="156"/>
                  </a:cubicBezTo>
                  <a:cubicBezTo>
                    <a:pt x="641" y="170"/>
                    <a:pt x="646" y="193"/>
                    <a:pt x="664" y="213"/>
                  </a:cubicBezTo>
                  <a:cubicBezTo>
                    <a:pt x="664" y="214"/>
                    <a:pt x="664" y="214"/>
                    <a:pt x="664" y="214"/>
                  </a:cubicBezTo>
                  <a:cubicBezTo>
                    <a:pt x="684" y="235"/>
                    <a:pt x="708" y="241"/>
                    <a:pt x="727" y="241"/>
                  </a:cubicBezTo>
                  <a:cubicBezTo>
                    <a:pt x="813" y="243"/>
                    <a:pt x="813" y="243"/>
                    <a:pt x="813" y="243"/>
                  </a:cubicBezTo>
                  <a:cubicBezTo>
                    <a:pt x="0" y="1056"/>
                    <a:pt x="0" y="1056"/>
                    <a:pt x="0" y="1056"/>
                  </a:cubicBezTo>
                  <a:cubicBezTo>
                    <a:pt x="203" y="1259"/>
                    <a:pt x="203" y="1259"/>
                    <a:pt x="203" y="1259"/>
                  </a:cubicBezTo>
                  <a:cubicBezTo>
                    <a:pt x="1015" y="446"/>
                    <a:pt x="1015" y="446"/>
                    <a:pt x="1015" y="446"/>
                  </a:cubicBezTo>
                  <a:cubicBezTo>
                    <a:pt x="1022" y="528"/>
                    <a:pt x="1022" y="528"/>
                    <a:pt x="1022" y="528"/>
                  </a:cubicBezTo>
                  <a:cubicBezTo>
                    <a:pt x="1022" y="543"/>
                    <a:pt x="1026" y="562"/>
                    <a:pt x="1039" y="579"/>
                  </a:cubicBezTo>
                  <a:cubicBezTo>
                    <a:pt x="1042" y="583"/>
                    <a:pt x="1046" y="587"/>
                    <a:pt x="1050" y="590"/>
                  </a:cubicBezTo>
                  <a:cubicBezTo>
                    <a:pt x="1050" y="590"/>
                    <a:pt x="1050" y="591"/>
                    <a:pt x="1050" y="591"/>
                  </a:cubicBezTo>
                  <a:cubicBezTo>
                    <a:pt x="1070" y="609"/>
                    <a:pt x="1094" y="613"/>
                    <a:pt x="1108" y="613"/>
                  </a:cubicBezTo>
                  <a:cubicBezTo>
                    <a:pt x="1177" y="614"/>
                    <a:pt x="1177" y="614"/>
                    <a:pt x="1177" y="614"/>
                  </a:cubicBezTo>
                  <a:cubicBezTo>
                    <a:pt x="1177" y="614"/>
                    <a:pt x="1208" y="615"/>
                    <a:pt x="1234" y="592"/>
                  </a:cubicBezTo>
                  <a:cubicBezTo>
                    <a:pt x="1234" y="592"/>
                    <a:pt x="1235" y="591"/>
                    <a:pt x="1235" y="591"/>
                  </a:cubicBezTo>
                  <a:cubicBezTo>
                    <a:pt x="1235" y="591"/>
                    <a:pt x="1235" y="591"/>
                    <a:pt x="1236" y="591"/>
                  </a:cubicBezTo>
                  <a:cubicBezTo>
                    <a:pt x="1256" y="571"/>
                    <a:pt x="1263" y="547"/>
                    <a:pt x="1263" y="528"/>
                  </a:cubicBezTo>
                  <a:cubicBezTo>
                    <a:pt x="1254" y="70"/>
                    <a:pt x="1254" y="70"/>
                    <a:pt x="1254" y="70"/>
                  </a:cubicBezTo>
                  <a:cubicBezTo>
                    <a:pt x="1254" y="68"/>
                    <a:pt x="1256" y="44"/>
                    <a:pt x="1235" y="24"/>
                  </a:cubicBezTo>
                  <a:cubicBezTo>
                    <a:pt x="1216" y="4"/>
                    <a:pt x="1191" y="4"/>
                    <a:pt x="1188" y="4"/>
                  </a:cubicBezTo>
                  <a:cubicBezTo>
                    <a:pt x="725" y="0"/>
                    <a:pt x="725" y="0"/>
                    <a:pt x="725" y="0"/>
                  </a:cubicBezTo>
                  <a:cubicBezTo>
                    <a:pt x="706" y="1"/>
                    <a:pt x="681" y="9"/>
                    <a:pt x="664" y="28"/>
                  </a:cubicBezTo>
                  <a:close/>
                  <a:moveTo>
                    <a:pt x="739" y="57"/>
                  </a:moveTo>
                  <a:cubicBezTo>
                    <a:pt x="1165" y="60"/>
                    <a:pt x="1165" y="60"/>
                    <a:pt x="1165" y="60"/>
                  </a:cubicBezTo>
                  <a:cubicBezTo>
                    <a:pt x="1165" y="60"/>
                    <a:pt x="1179" y="60"/>
                    <a:pt x="1189" y="70"/>
                  </a:cubicBezTo>
                  <a:cubicBezTo>
                    <a:pt x="1199" y="81"/>
                    <a:pt x="1198" y="93"/>
                    <a:pt x="1198" y="94"/>
                  </a:cubicBezTo>
                  <a:cubicBezTo>
                    <a:pt x="1207" y="515"/>
                    <a:pt x="1207" y="515"/>
                    <a:pt x="1207" y="515"/>
                  </a:cubicBezTo>
                  <a:cubicBezTo>
                    <a:pt x="1207" y="515"/>
                    <a:pt x="1208" y="532"/>
                    <a:pt x="1194" y="545"/>
                  </a:cubicBezTo>
                  <a:cubicBezTo>
                    <a:pt x="1181" y="558"/>
                    <a:pt x="1165" y="557"/>
                    <a:pt x="1165" y="557"/>
                  </a:cubicBezTo>
                  <a:cubicBezTo>
                    <a:pt x="1120" y="557"/>
                    <a:pt x="1120" y="557"/>
                    <a:pt x="1120" y="557"/>
                  </a:cubicBezTo>
                  <a:cubicBezTo>
                    <a:pt x="1120" y="557"/>
                    <a:pt x="1104" y="558"/>
                    <a:pt x="1090" y="545"/>
                  </a:cubicBezTo>
                  <a:cubicBezTo>
                    <a:pt x="1077" y="532"/>
                    <a:pt x="1078" y="515"/>
                    <a:pt x="1078" y="515"/>
                  </a:cubicBezTo>
                  <a:cubicBezTo>
                    <a:pt x="1070" y="310"/>
                    <a:pt x="1070" y="310"/>
                    <a:pt x="1070" y="310"/>
                  </a:cubicBezTo>
                  <a:cubicBezTo>
                    <a:pt x="202" y="1178"/>
                    <a:pt x="202" y="1178"/>
                    <a:pt x="202" y="1178"/>
                  </a:cubicBezTo>
                  <a:cubicBezTo>
                    <a:pt x="81" y="1057"/>
                    <a:pt x="81" y="1057"/>
                    <a:pt x="81" y="1057"/>
                  </a:cubicBezTo>
                  <a:cubicBezTo>
                    <a:pt x="949" y="189"/>
                    <a:pt x="949" y="189"/>
                    <a:pt x="949" y="189"/>
                  </a:cubicBezTo>
                  <a:cubicBezTo>
                    <a:pt x="740" y="186"/>
                    <a:pt x="740" y="186"/>
                    <a:pt x="740" y="186"/>
                  </a:cubicBezTo>
                  <a:cubicBezTo>
                    <a:pt x="740" y="186"/>
                    <a:pt x="723" y="186"/>
                    <a:pt x="710" y="173"/>
                  </a:cubicBezTo>
                  <a:cubicBezTo>
                    <a:pt x="697" y="161"/>
                    <a:pt x="698" y="144"/>
                    <a:pt x="698" y="144"/>
                  </a:cubicBezTo>
                  <a:cubicBezTo>
                    <a:pt x="698" y="99"/>
                    <a:pt x="698" y="99"/>
                    <a:pt x="698" y="99"/>
                  </a:cubicBezTo>
                  <a:cubicBezTo>
                    <a:pt x="698" y="99"/>
                    <a:pt x="697" y="82"/>
                    <a:pt x="710" y="69"/>
                  </a:cubicBezTo>
                  <a:cubicBezTo>
                    <a:pt x="723" y="56"/>
                    <a:pt x="739" y="57"/>
                    <a:pt x="739"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8" name="Date Placeholder 27">
            <a:extLst>
              <a:ext uri="{FF2B5EF4-FFF2-40B4-BE49-F238E27FC236}">
                <a16:creationId xmlns:a16="http://schemas.microsoft.com/office/drawing/2014/main" id="{A203012E-5620-1789-1E65-692519746C86}"/>
              </a:ext>
            </a:extLst>
          </p:cNvPr>
          <p:cNvSpPr>
            <a:spLocks noGrp="1"/>
          </p:cNvSpPr>
          <p:nvPr>
            <p:ph type="dt" sz="half" idx="14"/>
          </p:nvPr>
        </p:nvSpPr>
        <p:spPr/>
        <p:txBody>
          <a:bodyPr/>
          <a:lstStyle/>
          <a:p>
            <a:r>
              <a:rPr lang="sr-Latn-RS"/>
              <a:t>Vertikalna ograničenja | Marija Zrno Prošić</a:t>
            </a:r>
            <a:endParaRPr lang="en-GB" dirty="0"/>
          </a:p>
        </p:txBody>
      </p:sp>
      <p:sp>
        <p:nvSpPr>
          <p:cNvPr id="31" name="Slide Number Placeholder 4">
            <a:extLst>
              <a:ext uri="{FF2B5EF4-FFF2-40B4-BE49-F238E27FC236}">
                <a16:creationId xmlns:a16="http://schemas.microsoft.com/office/drawing/2014/main" id="{C41A6260-F9FC-7A96-0EDC-B2D18E645AC6}"/>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67929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el 5">
            <a:extLst>
              <a:ext uri="{FF2B5EF4-FFF2-40B4-BE49-F238E27FC236}">
                <a16:creationId xmlns:a16="http://schemas.microsoft.com/office/drawing/2014/main" id="{356C18C4-1A1E-6CE4-F7FF-84D690E63E0B}"/>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rgbClr val="000000"/>
                </a:solidFill>
                <a:effectLst/>
                <a:uLnTx/>
                <a:uFillTx/>
                <a:latin typeface="Arial"/>
                <a:ea typeface="+mj-ea"/>
                <a:cs typeface="+mj-cs"/>
              </a:rPr>
              <a:t>Ograničenja upotrebe alata za usporedbu cijena</a:t>
            </a:r>
            <a:endParaRPr kumimoji="0" lang="en-GB" sz="2800" i="0" u="none" strike="noStrike" kern="1200" cap="none" spc="0" normalizeH="0" baseline="0" noProof="0" dirty="0">
              <a:ln>
                <a:noFill/>
              </a:ln>
              <a:solidFill>
                <a:srgbClr val="000000"/>
              </a:solidFill>
              <a:effectLst/>
              <a:uLnTx/>
              <a:uFillTx/>
              <a:latin typeface="Arial"/>
              <a:ea typeface="+mj-ea"/>
              <a:cs typeface="+mj-cs"/>
            </a:endParaRPr>
          </a:p>
        </p:txBody>
      </p:sp>
      <p:grpSp>
        <p:nvGrpSpPr>
          <p:cNvPr id="2" name="Group 4">
            <a:extLst>
              <a:ext uri="{FF2B5EF4-FFF2-40B4-BE49-F238E27FC236}">
                <a16:creationId xmlns:a16="http://schemas.microsoft.com/office/drawing/2014/main" id="{8A1A9B9D-AE3E-8049-52F2-ECF115906F29}"/>
              </a:ext>
            </a:extLst>
          </p:cNvPr>
          <p:cNvGrpSpPr>
            <a:grpSpLocks noChangeAspect="1"/>
          </p:cNvGrpSpPr>
          <p:nvPr/>
        </p:nvGrpSpPr>
        <p:grpSpPr bwMode="auto">
          <a:xfrm>
            <a:off x="7345842" y="1"/>
            <a:ext cx="4848223" cy="6857999"/>
            <a:chOff x="786" y="18"/>
            <a:chExt cx="3054" cy="4320"/>
          </a:xfrm>
          <a:solidFill>
            <a:srgbClr val="E7EEEF"/>
          </a:solidFill>
        </p:grpSpPr>
        <p:sp>
          <p:nvSpPr>
            <p:cNvPr id="4" name="Freeform 5">
              <a:extLst>
                <a:ext uri="{FF2B5EF4-FFF2-40B4-BE49-F238E27FC236}">
                  <a16:creationId xmlns:a16="http://schemas.microsoft.com/office/drawing/2014/main" id="{9C7D2D13-E790-3594-6C2F-F8FE056C6783}"/>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6">
              <a:extLst>
                <a:ext uri="{FF2B5EF4-FFF2-40B4-BE49-F238E27FC236}">
                  <a16:creationId xmlns:a16="http://schemas.microsoft.com/office/drawing/2014/main" id="{8611101C-580E-DACD-06E6-EAC15E802A47}"/>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Footer Placeholder 3">
            <a:extLst>
              <a:ext uri="{FF2B5EF4-FFF2-40B4-BE49-F238E27FC236}">
                <a16:creationId xmlns:a16="http://schemas.microsoft.com/office/drawing/2014/main" id="{B6CE3769-3F08-3CEA-F66C-3394DD003D48}"/>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9" name="TextBox 8">
            <a:extLst>
              <a:ext uri="{FF2B5EF4-FFF2-40B4-BE49-F238E27FC236}">
                <a16:creationId xmlns:a16="http://schemas.microsoft.com/office/drawing/2014/main" id="{AF2736B1-ACC0-7F90-891B-9FD3D1281427}"/>
              </a:ext>
            </a:extLst>
          </p:cNvPr>
          <p:cNvSpPr txBox="1"/>
          <p:nvPr/>
        </p:nvSpPr>
        <p:spPr>
          <a:xfrm>
            <a:off x="575999" y="2067183"/>
            <a:ext cx="9931509" cy="3677353"/>
          </a:xfrm>
          <a:prstGeom prst="rect">
            <a:avLst/>
          </a:prstGeom>
          <a:noFill/>
          <a:ln>
            <a:noFill/>
          </a:ln>
        </p:spPr>
        <p:txBody>
          <a:bodyPr wrap="square" rtlCol="0" anchor="ctr">
            <a:spAutoFit/>
          </a:bodyPr>
          <a:lstStyle/>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Položaj dobavljača i konkurenata na tržištu.</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Važnost servisa za usporedbu cijena kao kanala za oglašavanje.</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Ograničava li dobavljač kupcu mogućnost da upotrijebi druge oblike internetskog oglašavanja?</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Nameće li dobavljač ograničenje samo nekom kupcu ili svim kupcima?</a:t>
            </a:r>
          </a:p>
          <a:p>
            <a:pPr marL="8001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dirty="0">
                <a:ln>
                  <a:noFill/>
                </a:ln>
                <a:solidFill>
                  <a:prstClr val="black"/>
                </a:solidFill>
                <a:effectLst/>
                <a:uLnTx/>
                <a:uFillTx/>
                <a:latin typeface="Arial"/>
                <a:ea typeface="Calibri" panose="020F0502020204030204" pitchFamily="34" charset="0"/>
                <a:cs typeface="Arial" panose="020B0604020202020204" pitchFamily="34" charset="0"/>
              </a:rPr>
              <a:t>Postoji li mogućnost osigurati kvalitetu / postići isti cilj na manje restriktivan način?</a:t>
            </a:r>
          </a:p>
        </p:txBody>
      </p:sp>
      <p:sp>
        <p:nvSpPr>
          <p:cNvPr id="10" name="Rechteck 14">
            <a:extLst>
              <a:ext uri="{FF2B5EF4-FFF2-40B4-BE49-F238E27FC236}">
                <a16:creationId xmlns:a16="http://schemas.microsoft.com/office/drawing/2014/main" id="{F0EFDACC-1BD6-6C83-3EF7-85C9669854E4}"/>
              </a:ext>
            </a:extLst>
          </p:cNvPr>
          <p:cNvSpPr/>
          <p:nvPr/>
        </p:nvSpPr>
        <p:spPr>
          <a:xfrm>
            <a:off x="575999" y="1383764"/>
            <a:ext cx="11010070" cy="307777"/>
          </a:xfrm>
          <a:prstGeom prst="rect">
            <a:avLst/>
          </a:prstGeom>
        </p:spPr>
        <p:txBody>
          <a:bodyPr wrap="square" lIns="0" tIns="0" rIns="0" bIns="0">
            <a:spAutoFit/>
          </a:bodyPr>
          <a:lstStyle/>
          <a:p>
            <a:pPr marL="0" marR="0" lvl="0" indent="0" algn="l" defTabSz="913398"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black"/>
                </a:solidFill>
                <a:effectLst/>
                <a:uLnTx/>
                <a:uFillTx/>
                <a:latin typeface="Arial"/>
                <a:ea typeface="+mn-ea"/>
                <a:cs typeface="+mn-cs"/>
              </a:rPr>
              <a:t>Ključni elementi kod procjene:</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Date Placeholder 5">
            <a:extLst>
              <a:ext uri="{FF2B5EF4-FFF2-40B4-BE49-F238E27FC236}">
                <a16:creationId xmlns:a16="http://schemas.microsoft.com/office/drawing/2014/main" id="{C6B05111-158C-6EF4-A6FB-B7B3DE1AB861}"/>
              </a:ext>
            </a:extLst>
          </p:cNvPr>
          <p:cNvSpPr>
            <a:spLocks noGrp="1"/>
          </p:cNvSpPr>
          <p:nvPr>
            <p:ph type="dt" sz="half" idx="14"/>
          </p:nvPr>
        </p:nvSpPr>
        <p:spPr/>
        <p:txBody>
          <a:bodyPr/>
          <a:lstStyle/>
          <a:p>
            <a:r>
              <a:rPr lang="sr-Latn-RS"/>
              <a:t>Vertikalna ograničenja | Marija Zrno Prošić</a:t>
            </a:r>
            <a:endParaRPr lang="en-GB" dirty="0"/>
          </a:p>
        </p:txBody>
      </p:sp>
      <p:sp>
        <p:nvSpPr>
          <p:cNvPr id="12" name="Slide Number Placeholder 4">
            <a:extLst>
              <a:ext uri="{FF2B5EF4-FFF2-40B4-BE49-F238E27FC236}">
                <a16:creationId xmlns:a16="http://schemas.microsoft.com/office/drawing/2014/main" id="{502A38D9-D977-FB5B-150F-5BE4DBB8281A}"/>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0250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5">
            <a:extLst>
              <a:ext uri="{FF2B5EF4-FFF2-40B4-BE49-F238E27FC236}">
                <a16:creationId xmlns:a16="http://schemas.microsoft.com/office/drawing/2014/main" id="{98BFB02C-D416-2457-9EE6-5B184D93A03B}"/>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800" i="0" u="none" strike="noStrike" kern="1200" cap="none" spc="0" normalizeH="0" baseline="0" noProof="0" dirty="0">
                <a:ln>
                  <a:noFill/>
                </a:ln>
                <a:solidFill>
                  <a:srgbClr val="000000"/>
                </a:solidFill>
                <a:effectLst/>
                <a:uLnTx/>
                <a:uFillTx/>
                <a:latin typeface="Arial"/>
                <a:ea typeface="+mj-ea"/>
                <a:cs typeface="+mj-cs"/>
              </a:rPr>
              <a:t>Obveza pariteta</a:t>
            </a:r>
            <a:endParaRPr kumimoji="0" lang="en-GB" sz="2800" i="0" u="none" strike="noStrike" kern="1200" cap="none" spc="0" normalizeH="0" baseline="0" noProof="0" dirty="0">
              <a:ln>
                <a:noFill/>
              </a:ln>
              <a:solidFill>
                <a:srgbClr val="000000"/>
              </a:solidFill>
              <a:effectLst/>
              <a:uLnTx/>
              <a:uFillTx/>
              <a:latin typeface="Arial"/>
              <a:ea typeface="+mj-ea"/>
              <a:cs typeface="+mj-cs"/>
            </a:endParaRPr>
          </a:p>
        </p:txBody>
      </p:sp>
      <p:sp>
        <p:nvSpPr>
          <p:cNvPr id="11" name="Tekstvak 49">
            <a:extLst>
              <a:ext uri="{FF2B5EF4-FFF2-40B4-BE49-F238E27FC236}">
                <a16:creationId xmlns:a16="http://schemas.microsoft.com/office/drawing/2014/main" id="{AF50C58B-C04E-2DC5-8ADD-F55A0C2C9D9E}"/>
              </a:ext>
            </a:extLst>
          </p:cNvPr>
          <p:cNvSpPr txBox="1"/>
          <p:nvPr/>
        </p:nvSpPr>
        <p:spPr>
          <a:xfrm>
            <a:off x="594000" y="1494000"/>
            <a:ext cx="5061733" cy="3328540"/>
          </a:xfrm>
          <a:prstGeom prst="rect">
            <a:avLst/>
          </a:prstGeom>
          <a:noFill/>
          <a:ln>
            <a:noFill/>
          </a:ln>
        </p:spPr>
        <p:txBody>
          <a:bodyPr wrap="square" lIns="0" tIns="0" rIns="0" bIns="0" rtlCol="0">
            <a:spAutoFit/>
          </a:bodyPr>
          <a:lstStyle/>
          <a:p>
            <a:pPr marL="0" marR="0" lvl="0" indent="0" defTabSz="828629" rtl="0" eaLnBrk="1" fontAlgn="auto" latinLnBrk="0" hangingPunct="1">
              <a:lnSpc>
                <a:spcPct val="150000"/>
              </a:lnSpc>
              <a:spcBef>
                <a:spcPts val="600"/>
              </a:spcBef>
              <a:spcAft>
                <a:spcPts val="600"/>
              </a:spcAft>
              <a:buClrTx/>
              <a:buSzTx/>
              <a:buFontTx/>
              <a:buNone/>
              <a:tabLst/>
              <a:defRPr/>
            </a:pPr>
            <a:r>
              <a:rPr kumimoji="0" lang="hr-HR" sz="2000" i="0" u="none" strike="noStrike" kern="0" cap="none" spc="0" normalizeH="0" baseline="0" dirty="0">
                <a:ln>
                  <a:noFill/>
                </a:ln>
                <a:effectLst/>
                <a:uLnTx/>
                <a:uFillTx/>
                <a:latin typeface="Arial"/>
                <a:ea typeface="+mn-ea"/>
                <a:cs typeface="Arial"/>
              </a:rPr>
              <a:t>= cilj omogućiti da dobavljač nudi robu ili usluge pod uvjetima koji su </a:t>
            </a:r>
            <a:r>
              <a:rPr kumimoji="0" lang="hr-HR" sz="2000" b="1" i="0" u="none" strike="noStrike" kern="0" cap="none" spc="0" normalizeH="0" baseline="0" dirty="0">
                <a:ln>
                  <a:noFill/>
                </a:ln>
                <a:effectLst/>
                <a:uLnTx/>
                <a:uFillTx/>
                <a:latin typeface="Arial"/>
                <a:ea typeface="+mn-ea"/>
                <a:cs typeface="Arial"/>
              </a:rPr>
              <a:t>jednako povoljni </a:t>
            </a:r>
            <a:r>
              <a:rPr kumimoji="0" lang="hr-HR" sz="2000" i="0" u="none" strike="noStrike" kern="0" cap="none" spc="0" normalizeH="0" baseline="0" dirty="0">
                <a:ln>
                  <a:noFill/>
                </a:ln>
                <a:effectLst/>
                <a:uLnTx/>
                <a:uFillTx/>
                <a:latin typeface="Arial"/>
                <a:ea typeface="+mn-ea"/>
                <a:cs typeface="Arial"/>
              </a:rPr>
              <a:t>kao i uvjeti koje </a:t>
            </a:r>
            <a:r>
              <a:rPr kumimoji="0" lang="hr-HR" sz="2000" b="1" i="0" u="none" strike="noStrike" kern="0" cap="none" spc="0" normalizeH="0" baseline="0" dirty="0">
                <a:ln>
                  <a:noFill/>
                </a:ln>
                <a:effectLst/>
                <a:uLnTx/>
                <a:uFillTx/>
                <a:latin typeface="Arial"/>
                <a:ea typeface="+mn-ea"/>
                <a:cs typeface="Arial"/>
              </a:rPr>
              <a:t>nudi drugim stranama </a:t>
            </a:r>
            <a:r>
              <a:rPr kumimoji="0" lang="hr-HR" sz="2000" i="0" u="none" strike="noStrike" kern="0" cap="none" spc="0" normalizeH="0" baseline="0" dirty="0">
                <a:ln>
                  <a:noFill/>
                </a:ln>
                <a:effectLst/>
                <a:uLnTx/>
                <a:uFillTx/>
                <a:latin typeface="Arial"/>
                <a:ea typeface="+mn-ea"/>
                <a:cs typeface="Arial"/>
              </a:rPr>
              <a:t>ili </a:t>
            </a:r>
            <a:r>
              <a:rPr kumimoji="0" lang="hr-HR" sz="2000" b="1" i="0" u="none" strike="noStrike" kern="0" cap="none" spc="0" normalizeH="0" baseline="0" dirty="0">
                <a:ln>
                  <a:noFill/>
                </a:ln>
                <a:effectLst/>
                <a:uLnTx/>
                <a:uFillTx/>
                <a:latin typeface="Arial"/>
                <a:ea typeface="+mn-ea"/>
                <a:cs typeface="Arial"/>
              </a:rPr>
              <a:t>preko drugih kanala</a:t>
            </a:r>
          </a:p>
          <a:p>
            <a:pPr marL="0" marR="0" lvl="0" indent="0" defTabSz="828629" rtl="0" eaLnBrk="1" fontAlgn="auto" latinLnBrk="0" hangingPunct="1">
              <a:lnSpc>
                <a:spcPct val="150000"/>
              </a:lnSpc>
              <a:spcBef>
                <a:spcPts val="600"/>
              </a:spcBef>
              <a:spcAft>
                <a:spcPts val="600"/>
              </a:spcAft>
              <a:buClrTx/>
              <a:buSzTx/>
              <a:buFontTx/>
              <a:buNone/>
              <a:tabLst/>
              <a:defRPr/>
            </a:pPr>
            <a:r>
              <a:rPr lang="hr-HR" sz="2000" kern="0" dirty="0">
                <a:latin typeface="Arial"/>
                <a:cs typeface="Arial"/>
                <a:sym typeface="Wingdings" panose="05000000000000000000" pitchFamily="2" charset="2"/>
              </a:rPr>
              <a:t> </a:t>
            </a:r>
            <a:r>
              <a:rPr kumimoji="0" lang="hr-HR" sz="2000" i="0" u="none" strike="noStrike" kern="0" cap="none" spc="0" normalizeH="0" baseline="0" dirty="0">
                <a:ln>
                  <a:noFill/>
                </a:ln>
                <a:effectLst/>
                <a:uLnTx/>
                <a:uFillTx/>
                <a:latin typeface="Arial"/>
                <a:ea typeface="+mn-ea"/>
                <a:cs typeface="Arial"/>
              </a:rPr>
              <a:t>Uobičajeno ih traže kupci/distributeri/pružatelji usluga internetskog posredovanja</a:t>
            </a:r>
          </a:p>
        </p:txBody>
      </p:sp>
      <p:sp>
        <p:nvSpPr>
          <p:cNvPr id="12" name="TextBox 11">
            <a:extLst>
              <a:ext uri="{FF2B5EF4-FFF2-40B4-BE49-F238E27FC236}">
                <a16:creationId xmlns:a16="http://schemas.microsoft.com/office/drawing/2014/main" id="{6E1DF6CC-E061-57D3-7D5F-7F03425BBA64}"/>
              </a:ext>
            </a:extLst>
          </p:cNvPr>
          <p:cNvSpPr txBox="1"/>
          <p:nvPr/>
        </p:nvSpPr>
        <p:spPr>
          <a:xfrm>
            <a:off x="6358236" y="1494000"/>
            <a:ext cx="3939166" cy="3266985"/>
          </a:xfrm>
          <a:prstGeom prst="rect">
            <a:avLst/>
          </a:prstGeom>
          <a:noFill/>
        </p:spPr>
        <p:txBody>
          <a:bodyPr wrap="square" rtlCol="0">
            <a:spAutoFit/>
          </a:bodyPr>
          <a:lstStyle/>
          <a:p>
            <a:pPr marL="457200">
              <a:lnSpc>
                <a:spcPct val="150000"/>
              </a:lnSpc>
            </a:pPr>
            <a:r>
              <a:rPr lang="hr-HR" sz="2000" b="1" dirty="0">
                <a:solidFill>
                  <a:schemeClr val="bg1"/>
                </a:solidFill>
                <a:effectLst/>
                <a:ea typeface="Calibri" panose="020F0502020204030204" pitchFamily="34" charset="0"/>
                <a:cs typeface="Arial" panose="020B0604020202020204" pitchFamily="34" charset="0"/>
              </a:rPr>
              <a:t>UVJETI: </a:t>
            </a:r>
          </a:p>
          <a:p>
            <a:pPr marL="457200">
              <a:lnSpc>
                <a:spcPct val="150000"/>
              </a:lnSpc>
            </a:pPr>
            <a:endParaRPr lang="hr-HR" sz="2000" b="1" dirty="0">
              <a:solidFill>
                <a:schemeClr val="bg1"/>
              </a:solidFill>
              <a:effectLst/>
              <a:ea typeface="Calibri" panose="020F0502020204030204" pitchFamily="34" charset="0"/>
              <a:cs typeface="Arial" panose="020B0604020202020204" pitchFamily="34" charset="0"/>
            </a:endParaRPr>
          </a:p>
          <a:p>
            <a:pPr marL="800100" indent="-342900">
              <a:lnSpc>
                <a:spcPct val="150000"/>
              </a:lnSpc>
              <a:buFont typeface="Arial" panose="020B0604020202020204" pitchFamily="34" charset="0"/>
              <a:buChar char="•"/>
            </a:pPr>
            <a:r>
              <a:rPr lang="hr-HR" sz="2000" dirty="0">
                <a:solidFill>
                  <a:schemeClr val="bg1"/>
                </a:solidFill>
                <a:effectLst/>
                <a:ea typeface="Calibri" panose="020F0502020204030204" pitchFamily="34" charset="0"/>
                <a:cs typeface="Arial" panose="020B0604020202020204" pitchFamily="34" charset="0"/>
              </a:rPr>
              <a:t>Cijena – najčešće</a:t>
            </a:r>
          </a:p>
          <a:p>
            <a:pPr marL="800100" indent="-342900">
              <a:lnSpc>
                <a:spcPct val="150000"/>
              </a:lnSpc>
              <a:buFont typeface="Arial" panose="020B0604020202020204" pitchFamily="34" charset="0"/>
              <a:buChar char="•"/>
            </a:pPr>
            <a:r>
              <a:rPr lang="hr-HR" sz="2000" dirty="0">
                <a:solidFill>
                  <a:schemeClr val="bg1"/>
                </a:solidFill>
                <a:effectLst/>
                <a:ea typeface="Calibri" panose="020F0502020204030204" pitchFamily="34" charset="0"/>
                <a:cs typeface="Arial" panose="020B0604020202020204" pitchFamily="34" charset="0"/>
              </a:rPr>
              <a:t>Dostupnost proizvoda</a:t>
            </a:r>
          </a:p>
          <a:p>
            <a:pPr marL="800100" indent="-342900">
              <a:lnSpc>
                <a:spcPct val="150000"/>
              </a:lnSpc>
              <a:buFont typeface="Arial" panose="020B0604020202020204" pitchFamily="34" charset="0"/>
              <a:buChar char="•"/>
            </a:pPr>
            <a:r>
              <a:rPr lang="hr-HR" sz="2000" dirty="0">
                <a:solidFill>
                  <a:schemeClr val="bg1"/>
                </a:solidFill>
                <a:effectLst/>
                <a:ea typeface="Calibri" panose="020F0502020204030204" pitchFamily="34" charset="0"/>
                <a:cs typeface="Arial" panose="020B0604020202020204" pitchFamily="34" charset="0"/>
              </a:rPr>
              <a:t>Količina proizvoda </a:t>
            </a:r>
          </a:p>
          <a:p>
            <a:pPr marL="800100" indent="-342900">
              <a:lnSpc>
                <a:spcPct val="150000"/>
              </a:lnSpc>
              <a:buFont typeface="Arial" panose="020B0604020202020204" pitchFamily="34" charset="0"/>
              <a:buChar char="•"/>
            </a:pPr>
            <a:r>
              <a:rPr lang="hr-HR" sz="2000" dirty="0">
                <a:solidFill>
                  <a:schemeClr val="bg1"/>
                </a:solidFill>
                <a:effectLst/>
                <a:ea typeface="Calibri" panose="020F0502020204030204" pitchFamily="34" charset="0"/>
                <a:cs typeface="Arial" panose="020B0604020202020204" pitchFamily="34" charset="0"/>
              </a:rPr>
              <a:t>Rokovi isporuke</a:t>
            </a:r>
          </a:p>
          <a:p>
            <a:pPr marL="800100" indent="-342900">
              <a:lnSpc>
                <a:spcPct val="150000"/>
              </a:lnSpc>
              <a:buFont typeface="Arial" panose="020B0604020202020204" pitchFamily="34" charset="0"/>
              <a:buChar char="•"/>
            </a:pPr>
            <a:r>
              <a:rPr lang="hr-HR" sz="2000" dirty="0">
                <a:solidFill>
                  <a:schemeClr val="bg1"/>
                </a:solidFill>
                <a:effectLst/>
                <a:ea typeface="Calibri" panose="020F0502020204030204" pitchFamily="34" charset="0"/>
                <a:cs typeface="Arial" panose="020B0604020202020204" pitchFamily="34" charset="0"/>
              </a:rPr>
              <a:t>Uvjeti jamstva</a:t>
            </a:r>
          </a:p>
        </p:txBody>
      </p:sp>
      <p:sp>
        <p:nvSpPr>
          <p:cNvPr id="13" name="Date Placeholder 12">
            <a:extLst>
              <a:ext uri="{FF2B5EF4-FFF2-40B4-BE49-F238E27FC236}">
                <a16:creationId xmlns:a16="http://schemas.microsoft.com/office/drawing/2014/main" id="{01BDE1E0-E241-B312-6C56-E297BA632A12}"/>
              </a:ext>
            </a:extLst>
          </p:cNvPr>
          <p:cNvSpPr>
            <a:spLocks noGrp="1"/>
          </p:cNvSpPr>
          <p:nvPr>
            <p:ph type="dt" sz="half" idx="2"/>
          </p:nvPr>
        </p:nvSpPr>
        <p:spPr/>
        <p:txBody>
          <a:bodyPr/>
          <a:lstStyle/>
          <a:p>
            <a:r>
              <a:rPr lang="sr-Latn-RS"/>
              <a:t>Vertikalna ograničenja | Marija Zrno Prošić</a:t>
            </a:r>
            <a:endParaRPr lang="en-GB" dirty="0"/>
          </a:p>
        </p:txBody>
      </p:sp>
      <p:sp>
        <p:nvSpPr>
          <p:cNvPr id="14" name="Footer Placeholder 13">
            <a:extLst>
              <a:ext uri="{FF2B5EF4-FFF2-40B4-BE49-F238E27FC236}">
                <a16:creationId xmlns:a16="http://schemas.microsoft.com/office/drawing/2014/main" id="{923EF9DF-577E-4E45-BF7E-B39E53A6F96A}"/>
              </a:ext>
            </a:extLst>
          </p:cNvPr>
          <p:cNvSpPr>
            <a:spLocks noGrp="1"/>
          </p:cNvSpPr>
          <p:nvPr>
            <p:ph type="ftr" sz="quarter" idx="3"/>
          </p:nvPr>
        </p:nvSpPr>
        <p:spPr>
          <a:xfrm>
            <a:off x="882000" y="6264000"/>
            <a:ext cx="7144399" cy="594000"/>
          </a:xfrm>
        </p:spPr>
        <p:txBody>
          <a:bodyPr/>
          <a:lstStyle/>
          <a:p>
            <a:r>
              <a:rPr lang="en-US"/>
              <a:t>Odvjetničko društvo Bardek, Lisac, Mušec, Skoko i partneri d.o.o. u suradnji s CMS Reich-Rohrwig Hainz (CMS Hrvatska)</a:t>
            </a:r>
            <a:endParaRPr lang="de-DE" dirty="0"/>
          </a:p>
        </p:txBody>
      </p:sp>
      <p:sp>
        <p:nvSpPr>
          <p:cNvPr id="17" name="Slide Number Placeholder 4">
            <a:extLst>
              <a:ext uri="{FF2B5EF4-FFF2-40B4-BE49-F238E27FC236}">
                <a16:creationId xmlns:a16="http://schemas.microsoft.com/office/drawing/2014/main" id="{2E5FC87E-17D9-7674-41D7-67603B936FBC}"/>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33621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024732-F6B7-C486-267E-A378BC448D00}"/>
              </a:ext>
            </a:extLst>
          </p:cNvPr>
          <p:cNvSpPr txBox="1"/>
          <p:nvPr/>
        </p:nvSpPr>
        <p:spPr>
          <a:xfrm>
            <a:off x="1241890" y="1580267"/>
            <a:ext cx="6039289" cy="4196020"/>
          </a:xfrm>
          <a:prstGeom prst="rect">
            <a:avLst/>
          </a:prstGeom>
          <a:noFill/>
          <a:ln>
            <a:noFill/>
          </a:ln>
        </p:spPr>
        <p:txBody>
          <a:bodyPr wrap="square" rtlCol="0" anchor="ctr">
            <a:spAutoFit/>
          </a:bodyPr>
          <a:lstStyle/>
          <a:p>
            <a:pPr lvl="0">
              <a:lnSpc>
                <a:spcPct val="150000"/>
              </a:lnSpc>
            </a:pPr>
            <a:r>
              <a:rPr lang="hr-HR" sz="1800" dirty="0">
                <a:effectLst/>
                <a:ea typeface="Times New Roman" panose="02020603050405020304" pitchFamily="18" charset="0"/>
                <a:cs typeface="Arial" panose="020B0604020202020204" pitchFamily="34" charset="0"/>
              </a:rPr>
              <a:t>Primjer 1: Distributer kave zahtijeva od dobavljača da ne nudi kraće rokove isporuke ili bolje uvjete jamstva drugim distributerima.</a:t>
            </a:r>
          </a:p>
          <a:p>
            <a:pPr marL="285750" lvl="0" indent="-285750">
              <a:lnSpc>
                <a:spcPct val="150000"/>
              </a:lnSpc>
              <a:buFont typeface="Arial" panose="020B0604020202020204" pitchFamily="34" charset="0"/>
              <a:buChar char="‒"/>
            </a:pPr>
            <a:endParaRPr lang="hr-HR" sz="1800" dirty="0">
              <a:effectLst/>
              <a:ea typeface="Times New Roman" panose="02020603050405020304" pitchFamily="18" charset="0"/>
              <a:cs typeface="Arial" panose="020B0604020202020204" pitchFamily="34" charset="0"/>
            </a:endParaRPr>
          </a:p>
          <a:p>
            <a:pPr lvl="0">
              <a:lnSpc>
                <a:spcPct val="150000"/>
              </a:lnSpc>
            </a:pPr>
            <a:r>
              <a:rPr lang="hr-HR" sz="1800" dirty="0">
                <a:effectLst/>
                <a:ea typeface="Times New Roman" panose="02020603050405020304" pitchFamily="18" charset="0"/>
                <a:cs typeface="Arial" panose="020B0604020202020204" pitchFamily="34" charset="0"/>
              </a:rPr>
              <a:t>Primjer 2: Poduzetnik obvezan nuditi istu cijenu proizvoda X na Amazonu i na vlastitoj internetskoj stranici </a:t>
            </a:r>
          </a:p>
          <a:p>
            <a:pPr marL="285750" lvl="0" indent="-285750">
              <a:lnSpc>
                <a:spcPct val="150000"/>
              </a:lnSpc>
              <a:buFont typeface="Arial" panose="020B0604020202020204" pitchFamily="34" charset="0"/>
              <a:buChar char="‒"/>
            </a:pPr>
            <a:endParaRPr lang="hr-HR" sz="1800" dirty="0">
              <a:effectLst/>
              <a:ea typeface="Times New Roman" panose="02020603050405020304" pitchFamily="18" charset="0"/>
              <a:cs typeface="Arial" panose="020B0604020202020204" pitchFamily="34" charset="0"/>
            </a:endParaRPr>
          </a:p>
          <a:p>
            <a:pPr lvl="0">
              <a:lnSpc>
                <a:spcPct val="150000"/>
              </a:lnSpc>
            </a:pPr>
            <a:r>
              <a:rPr lang="hr-HR" sz="1800" dirty="0">
                <a:effectLst/>
                <a:ea typeface="Times New Roman" panose="02020603050405020304" pitchFamily="18" charset="0"/>
                <a:cs typeface="Arial" panose="020B0604020202020204" pitchFamily="34" charset="0"/>
              </a:rPr>
              <a:t>Primjer 3: Poduzetnik obvezan na svim kanalima internetske prodaje prodavati proizvod X po istoj cijeni krajnjim kupcima </a:t>
            </a:r>
          </a:p>
        </p:txBody>
      </p:sp>
      <p:sp>
        <p:nvSpPr>
          <p:cNvPr id="2" name="Text Placeholder 1">
            <a:extLst>
              <a:ext uri="{FF2B5EF4-FFF2-40B4-BE49-F238E27FC236}">
                <a16:creationId xmlns:a16="http://schemas.microsoft.com/office/drawing/2014/main" id="{0163DCA3-AB86-4F33-B8F9-3B9B1F725865}"/>
              </a:ext>
            </a:extLst>
          </p:cNvPr>
          <p:cNvSpPr>
            <a:spLocks noGrp="1"/>
          </p:cNvSpPr>
          <p:nvPr>
            <p:ph type="body" sz="quarter" idx="4294967295"/>
          </p:nvPr>
        </p:nvSpPr>
        <p:spPr>
          <a:xfrm>
            <a:off x="576000" y="564087"/>
            <a:ext cx="11040000" cy="720000"/>
          </a:xfrm>
        </p:spPr>
        <p:txBody>
          <a:bodyPr anchor="ctr"/>
          <a:lstStyle/>
          <a:p>
            <a:pPr marL="0" indent="0">
              <a:buNone/>
            </a:pPr>
            <a:r>
              <a:rPr lang="pl-PL" sz="2800" dirty="0"/>
              <a:t>Obveza pariteta </a:t>
            </a:r>
            <a:endParaRPr lang="en-US" sz="2800" dirty="0"/>
          </a:p>
        </p:txBody>
      </p:sp>
      <p:pic>
        <p:nvPicPr>
          <p:cNvPr id="4" name="Picture 3">
            <a:extLst>
              <a:ext uri="{FF2B5EF4-FFF2-40B4-BE49-F238E27FC236}">
                <a16:creationId xmlns:a16="http://schemas.microsoft.com/office/drawing/2014/main" id="{D7878BAA-4322-0992-8245-E23CDE26682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89597" y="1846849"/>
            <a:ext cx="3391774" cy="3391774"/>
          </a:xfrm>
          <a:prstGeom prst="rect">
            <a:avLst/>
          </a:prstGeom>
        </p:spPr>
      </p:pic>
      <p:sp>
        <p:nvSpPr>
          <p:cNvPr id="8" name="Footer Placeholder 3">
            <a:extLst>
              <a:ext uri="{FF2B5EF4-FFF2-40B4-BE49-F238E27FC236}">
                <a16:creationId xmlns:a16="http://schemas.microsoft.com/office/drawing/2014/main" id="{6F0B9ED6-AE39-9AD8-64A8-0F0823E57E51}"/>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grpSp>
        <p:nvGrpSpPr>
          <p:cNvPr id="3" name="Group 369">
            <a:extLst>
              <a:ext uri="{FF2B5EF4-FFF2-40B4-BE49-F238E27FC236}">
                <a16:creationId xmlns:a16="http://schemas.microsoft.com/office/drawing/2014/main" id="{8EF82AB2-0ED1-2B0A-C764-DC01BC630A11}"/>
              </a:ext>
            </a:extLst>
          </p:cNvPr>
          <p:cNvGrpSpPr>
            <a:grpSpLocks noChangeAspect="1"/>
          </p:cNvGrpSpPr>
          <p:nvPr/>
        </p:nvGrpSpPr>
        <p:grpSpPr bwMode="auto">
          <a:xfrm>
            <a:off x="591554" y="1769855"/>
            <a:ext cx="490538" cy="541338"/>
            <a:chOff x="3536" y="3567"/>
            <a:chExt cx="309" cy="341"/>
          </a:xfrm>
          <a:solidFill>
            <a:schemeClr val="accent1"/>
          </a:solidFill>
        </p:grpSpPr>
        <p:sp>
          <p:nvSpPr>
            <p:cNvPr id="5" name="Freeform 370">
              <a:extLst>
                <a:ext uri="{FF2B5EF4-FFF2-40B4-BE49-F238E27FC236}">
                  <a16:creationId xmlns:a16="http://schemas.microsoft.com/office/drawing/2014/main" id="{12C920F2-EE20-48B3-2A3A-8C939B4449C5}"/>
                </a:ext>
              </a:extLst>
            </p:cNvPr>
            <p:cNvSpPr>
              <a:spLocks noEditPoints="1"/>
            </p:cNvSpPr>
            <p:nvPr/>
          </p:nvSpPr>
          <p:spPr bwMode="auto">
            <a:xfrm>
              <a:off x="3536" y="3677"/>
              <a:ext cx="309" cy="198"/>
            </a:xfrm>
            <a:custGeom>
              <a:avLst/>
              <a:gdLst>
                <a:gd name="T0" fmla="*/ 2126 w 2286"/>
                <a:gd name="T1" fmla="*/ 300 h 1465"/>
                <a:gd name="T2" fmla="*/ 1934 w 2286"/>
                <a:gd name="T3" fmla="*/ 300 h 1465"/>
                <a:gd name="T4" fmla="*/ 1929 w 2286"/>
                <a:gd name="T5" fmla="*/ 33 h 1465"/>
                <a:gd name="T6" fmla="*/ 1890 w 2286"/>
                <a:gd name="T7" fmla="*/ 0 h 1465"/>
                <a:gd name="T8" fmla="*/ 52 w 2286"/>
                <a:gd name="T9" fmla="*/ 0 h 1465"/>
                <a:gd name="T10" fmla="*/ 13 w 2286"/>
                <a:gd name="T11" fmla="*/ 37 h 1465"/>
                <a:gd name="T12" fmla="*/ 61 w 2286"/>
                <a:gd name="T13" fmla="*/ 636 h 1465"/>
                <a:gd name="T14" fmla="*/ 223 w 2286"/>
                <a:gd name="T15" fmla="*/ 1080 h 1465"/>
                <a:gd name="T16" fmla="*/ 478 w 2286"/>
                <a:gd name="T17" fmla="*/ 1454 h 1465"/>
                <a:gd name="T18" fmla="*/ 506 w 2286"/>
                <a:gd name="T19" fmla="*/ 1465 h 1465"/>
                <a:gd name="T20" fmla="*/ 1444 w 2286"/>
                <a:gd name="T21" fmla="*/ 1465 h 1465"/>
                <a:gd name="T22" fmla="*/ 1475 w 2286"/>
                <a:gd name="T23" fmla="*/ 1450 h 1465"/>
                <a:gd name="T24" fmla="*/ 1709 w 2286"/>
                <a:gd name="T25" fmla="*/ 1082 h 1465"/>
                <a:gd name="T26" fmla="*/ 2112 w 2286"/>
                <a:gd name="T27" fmla="*/ 909 h 1465"/>
                <a:gd name="T28" fmla="*/ 2286 w 2286"/>
                <a:gd name="T29" fmla="*/ 491 h 1465"/>
                <a:gd name="T30" fmla="*/ 2286 w 2286"/>
                <a:gd name="T31" fmla="*/ 460 h 1465"/>
                <a:gd name="T32" fmla="*/ 2126 w 2286"/>
                <a:gd name="T33" fmla="*/ 300 h 1465"/>
                <a:gd name="T34" fmla="*/ 1425 w 2286"/>
                <a:gd name="T35" fmla="*/ 1388 h 1465"/>
                <a:gd name="T36" fmla="*/ 522 w 2286"/>
                <a:gd name="T37" fmla="*/ 1388 h 1465"/>
                <a:gd name="T38" fmla="*/ 290 w 2286"/>
                <a:gd name="T39" fmla="*/ 1042 h 1465"/>
                <a:gd name="T40" fmla="*/ 88 w 2286"/>
                <a:gd name="T41" fmla="*/ 78 h 1465"/>
                <a:gd name="T42" fmla="*/ 1856 w 2286"/>
                <a:gd name="T43" fmla="*/ 78 h 1465"/>
                <a:gd name="T44" fmla="*/ 1838 w 2286"/>
                <a:gd name="T45" fmla="*/ 456 h 1465"/>
                <a:gd name="T46" fmla="*/ 1425 w 2286"/>
                <a:gd name="T47" fmla="*/ 1388 h 1465"/>
                <a:gd name="T48" fmla="*/ 2209 w 2286"/>
                <a:gd name="T49" fmla="*/ 491 h 1465"/>
                <a:gd name="T50" fmla="*/ 1749 w 2286"/>
                <a:gd name="T51" fmla="*/ 1002 h 1465"/>
                <a:gd name="T52" fmla="*/ 1785 w 2286"/>
                <a:gd name="T53" fmla="*/ 920 h 1465"/>
                <a:gd name="T54" fmla="*/ 1914 w 2286"/>
                <a:gd name="T55" fmla="*/ 468 h 1465"/>
                <a:gd name="T56" fmla="*/ 1927 w 2286"/>
                <a:gd name="T57" fmla="*/ 377 h 1465"/>
                <a:gd name="T58" fmla="*/ 2126 w 2286"/>
                <a:gd name="T59" fmla="*/ 377 h 1465"/>
                <a:gd name="T60" fmla="*/ 2209 w 2286"/>
                <a:gd name="T61" fmla="*/ 460 h 1465"/>
                <a:gd name="T62" fmla="*/ 2209 w 2286"/>
                <a:gd name="T63" fmla="*/ 491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6" h="1465">
                  <a:moveTo>
                    <a:pt x="2126" y="300"/>
                  </a:moveTo>
                  <a:cubicBezTo>
                    <a:pt x="1934" y="300"/>
                    <a:pt x="1934" y="300"/>
                    <a:pt x="1934" y="300"/>
                  </a:cubicBezTo>
                  <a:cubicBezTo>
                    <a:pt x="1945" y="138"/>
                    <a:pt x="1929" y="38"/>
                    <a:pt x="1929" y="33"/>
                  </a:cubicBezTo>
                  <a:cubicBezTo>
                    <a:pt x="1925" y="14"/>
                    <a:pt x="1909" y="0"/>
                    <a:pt x="1890" y="0"/>
                  </a:cubicBezTo>
                  <a:cubicBezTo>
                    <a:pt x="52" y="0"/>
                    <a:pt x="52" y="0"/>
                    <a:pt x="52" y="0"/>
                  </a:cubicBezTo>
                  <a:cubicBezTo>
                    <a:pt x="31" y="0"/>
                    <a:pt x="14" y="16"/>
                    <a:pt x="13" y="37"/>
                  </a:cubicBezTo>
                  <a:cubicBezTo>
                    <a:pt x="0" y="241"/>
                    <a:pt x="16" y="442"/>
                    <a:pt x="61" y="636"/>
                  </a:cubicBezTo>
                  <a:cubicBezTo>
                    <a:pt x="97" y="790"/>
                    <a:pt x="151" y="940"/>
                    <a:pt x="223" y="1080"/>
                  </a:cubicBezTo>
                  <a:cubicBezTo>
                    <a:pt x="345" y="1320"/>
                    <a:pt x="473" y="1448"/>
                    <a:pt x="478" y="1454"/>
                  </a:cubicBezTo>
                  <a:cubicBezTo>
                    <a:pt x="486" y="1461"/>
                    <a:pt x="495" y="1465"/>
                    <a:pt x="506" y="1465"/>
                  </a:cubicBezTo>
                  <a:cubicBezTo>
                    <a:pt x="1444" y="1465"/>
                    <a:pt x="1444" y="1465"/>
                    <a:pt x="1444" y="1465"/>
                  </a:cubicBezTo>
                  <a:cubicBezTo>
                    <a:pt x="1456" y="1465"/>
                    <a:pt x="1468" y="1460"/>
                    <a:pt x="1475" y="1450"/>
                  </a:cubicBezTo>
                  <a:cubicBezTo>
                    <a:pt x="1566" y="1332"/>
                    <a:pt x="1644" y="1209"/>
                    <a:pt x="1709" y="1082"/>
                  </a:cubicBezTo>
                  <a:cubicBezTo>
                    <a:pt x="1861" y="1078"/>
                    <a:pt x="2004" y="1017"/>
                    <a:pt x="2112" y="909"/>
                  </a:cubicBezTo>
                  <a:cubicBezTo>
                    <a:pt x="2224" y="797"/>
                    <a:pt x="2286" y="648"/>
                    <a:pt x="2286" y="491"/>
                  </a:cubicBezTo>
                  <a:cubicBezTo>
                    <a:pt x="2286" y="460"/>
                    <a:pt x="2286" y="460"/>
                    <a:pt x="2286" y="460"/>
                  </a:cubicBezTo>
                  <a:cubicBezTo>
                    <a:pt x="2286" y="371"/>
                    <a:pt x="2214" y="300"/>
                    <a:pt x="2126" y="300"/>
                  </a:cubicBezTo>
                  <a:close/>
                  <a:moveTo>
                    <a:pt x="1425" y="1388"/>
                  </a:moveTo>
                  <a:cubicBezTo>
                    <a:pt x="522" y="1388"/>
                    <a:pt x="522" y="1388"/>
                    <a:pt x="522" y="1388"/>
                  </a:cubicBezTo>
                  <a:cubicBezTo>
                    <a:pt x="490" y="1352"/>
                    <a:pt x="387" y="1233"/>
                    <a:pt x="290" y="1042"/>
                  </a:cubicBezTo>
                  <a:cubicBezTo>
                    <a:pt x="186" y="836"/>
                    <a:pt x="68" y="504"/>
                    <a:pt x="88" y="78"/>
                  </a:cubicBezTo>
                  <a:cubicBezTo>
                    <a:pt x="1856" y="78"/>
                    <a:pt x="1856" y="78"/>
                    <a:pt x="1856" y="78"/>
                  </a:cubicBezTo>
                  <a:cubicBezTo>
                    <a:pt x="1861" y="137"/>
                    <a:pt x="1868" y="273"/>
                    <a:pt x="1838" y="456"/>
                  </a:cubicBezTo>
                  <a:cubicBezTo>
                    <a:pt x="1801" y="682"/>
                    <a:pt x="1699" y="1027"/>
                    <a:pt x="1425" y="1388"/>
                  </a:cubicBezTo>
                  <a:close/>
                  <a:moveTo>
                    <a:pt x="2209" y="491"/>
                  </a:moveTo>
                  <a:cubicBezTo>
                    <a:pt x="2209" y="756"/>
                    <a:pt x="2007" y="975"/>
                    <a:pt x="1749" y="1002"/>
                  </a:cubicBezTo>
                  <a:cubicBezTo>
                    <a:pt x="1761" y="975"/>
                    <a:pt x="1773" y="947"/>
                    <a:pt x="1785" y="920"/>
                  </a:cubicBezTo>
                  <a:cubicBezTo>
                    <a:pt x="1846" y="772"/>
                    <a:pt x="1890" y="620"/>
                    <a:pt x="1914" y="468"/>
                  </a:cubicBezTo>
                  <a:cubicBezTo>
                    <a:pt x="1920" y="437"/>
                    <a:pt x="1924" y="406"/>
                    <a:pt x="1927" y="377"/>
                  </a:cubicBezTo>
                  <a:cubicBezTo>
                    <a:pt x="2126" y="377"/>
                    <a:pt x="2126" y="377"/>
                    <a:pt x="2126" y="377"/>
                  </a:cubicBezTo>
                  <a:cubicBezTo>
                    <a:pt x="2172" y="377"/>
                    <a:pt x="2209" y="414"/>
                    <a:pt x="2209" y="460"/>
                  </a:cubicBezTo>
                  <a:lnTo>
                    <a:pt x="2209" y="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371">
              <a:extLst>
                <a:ext uri="{FF2B5EF4-FFF2-40B4-BE49-F238E27FC236}">
                  <a16:creationId xmlns:a16="http://schemas.microsoft.com/office/drawing/2014/main" id="{85125BDE-E60B-C9AD-EE6B-EC7E2D32887F}"/>
                </a:ext>
              </a:extLst>
            </p:cNvPr>
            <p:cNvSpPr>
              <a:spLocks/>
            </p:cNvSpPr>
            <p:nvPr/>
          </p:nvSpPr>
          <p:spPr bwMode="auto">
            <a:xfrm>
              <a:off x="3562" y="3897"/>
              <a:ext cx="209" cy="11"/>
            </a:xfrm>
            <a:custGeom>
              <a:avLst/>
              <a:gdLst>
                <a:gd name="T0" fmla="*/ 1503 w 1542"/>
                <a:gd name="T1" fmla="*/ 0 h 78"/>
                <a:gd name="T2" fmla="*/ 38 w 1542"/>
                <a:gd name="T3" fmla="*/ 0 h 78"/>
                <a:gd name="T4" fmla="*/ 0 w 1542"/>
                <a:gd name="T5" fmla="*/ 39 h 78"/>
                <a:gd name="T6" fmla="*/ 38 w 1542"/>
                <a:gd name="T7" fmla="*/ 78 h 78"/>
                <a:gd name="T8" fmla="*/ 1503 w 1542"/>
                <a:gd name="T9" fmla="*/ 78 h 78"/>
                <a:gd name="T10" fmla="*/ 1542 w 1542"/>
                <a:gd name="T11" fmla="*/ 39 h 78"/>
                <a:gd name="T12" fmla="*/ 1503 w 1542"/>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542" h="78">
                  <a:moveTo>
                    <a:pt x="1503" y="0"/>
                  </a:moveTo>
                  <a:cubicBezTo>
                    <a:pt x="38" y="0"/>
                    <a:pt x="38" y="0"/>
                    <a:pt x="38" y="0"/>
                  </a:cubicBezTo>
                  <a:cubicBezTo>
                    <a:pt x="17" y="0"/>
                    <a:pt x="0" y="18"/>
                    <a:pt x="0" y="39"/>
                  </a:cubicBezTo>
                  <a:cubicBezTo>
                    <a:pt x="0" y="61"/>
                    <a:pt x="17" y="78"/>
                    <a:pt x="38" y="78"/>
                  </a:cubicBezTo>
                  <a:cubicBezTo>
                    <a:pt x="1503" y="78"/>
                    <a:pt x="1503" y="78"/>
                    <a:pt x="1503" y="78"/>
                  </a:cubicBezTo>
                  <a:cubicBezTo>
                    <a:pt x="1525" y="78"/>
                    <a:pt x="1542" y="61"/>
                    <a:pt x="1542" y="39"/>
                  </a:cubicBezTo>
                  <a:cubicBezTo>
                    <a:pt x="1542" y="18"/>
                    <a:pt x="1525" y="0"/>
                    <a:pt x="15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372">
              <a:extLst>
                <a:ext uri="{FF2B5EF4-FFF2-40B4-BE49-F238E27FC236}">
                  <a16:creationId xmlns:a16="http://schemas.microsoft.com/office/drawing/2014/main" id="{F9B31FF7-F5D0-5F88-6F3B-D2CF3E16866A}"/>
                </a:ext>
              </a:extLst>
            </p:cNvPr>
            <p:cNvSpPr>
              <a:spLocks/>
            </p:cNvSpPr>
            <p:nvPr/>
          </p:nvSpPr>
          <p:spPr bwMode="auto">
            <a:xfrm>
              <a:off x="3674" y="3567"/>
              <a:ext cx="31" cy="97"/>
            </a:xfrm>
            <a:custGeom>
              <a:avLst/>
              <a:gdLst>
                <a:gd name="T0" fmla="*/ 84 w 228"/>
                <a:gd name="T1" fmla="*/ 651 h 714"/>
                <a:gd name="T2" fmla="*/ 90 w 228"/>
                <a:gd name="T3" fmla="*/ 706 h 714"/>
                <a:gd name="T4" fmla="*/ 114 w 228"/>
                <a:gd name="T5" fmla="*/ 714 h 714"/>
                <a:gd name="T6" fmla="*/ 145 w 228"/>
                <a:gd name="T7" fmla="*/ 699 h 714"/>
                <a:gd name="T8" fmla="*/ 202 w 228"/>
                <a:gd name="T9" fmla="*/ 582 h 714"/>
                <a:gd name="T10" fmla="*/ 142 w 228"/>
                <a:gd name="T11" fmla="*/ 333 h 714"/>
                <a:gd name="T12" fmla="*/ 145 w 228"/>
                <a:gd name="T13" fmla="*/ 67 h 714"/>
                <a:gd name="T14" fmla="*/ 138 w 228"/>
                <a:gd name="T15" fmla="*/ 13 h 714"/>
                <a:gd name="T16" fmla="*/ 84 w 228"/>
                <a:gd name="T17" fmla="*/ 20 h 714"/>
                <a:gd name="T18" fmla="*/ 26 w 228"/>
                <a:gd name="T19" fmla="*/ 137 h 714"/>
                <a:gd name="T20" fmla="*/ 86 w 228"/>
                <a:gd name="T21" fmla="*/ 386 h 714"/>
                <a:gd name="T22" fmla="*/ 84 w 228"/>
                <a:gd name="T23" fmla="*/ 65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714">
                  <a:moveTo>
                    <a:pt x="84" y="651"/>
                  </a:moveTo>
                  <a:cubicBezTo>
                    <a:pt x="70" y="668"/>
                    <a:pt x="73" y="693"/>
                    <a:pt x="90" y="706"/>
                  </a:cubicBezTo>
                  <a:cubicBezTo>
                    <a:pt x="97" y="711"/>
                    <a:pt x="106" y="714"/>
                    <a:pt x="114" y="714"/>
                  </a:cubicBezTo>
                  <a:cubicBezTo>
                    <a:pt x="126" y="714"/>
                    <a:pt x="137" y="709"/>
                    <a:pt x="145" y="699"/>
                  </a:cubicBezTo>
                  <a:cubicBezTo>
                    <a:pt x="146" y="697"/>
                    <a:pt x="183" y="649"/>
                    <a:pt x="202" y="582"/>
                  </a:cubicBezTo>
                  <a:cubicBezTo>
                    <a:pt x="228" y="488"/>
                    <a:pt x="207" y="402"/>
                    <a:pt x="142" y="333"/>
                  </a:cubicBezTo>
                  <a:cubicBezTo>
                    <a:pt x="33" y="215"/>
                    <a:pt x="140" y="74"/>
                    <a:pt x="145" y="67"/>
                  </a:cubicBezTo>
                  <a:cubicBezTo>
                    <a:pt x="158" y="51"/>
                    <a:pt x="155" y="26"/>
                    <a:pt x="138" y="13"/>
                  </a:cubicBezTo>
                  <a:cubicBezTo>
                    <a:pt x="121" y="0"/>
                    <a:pt x="97" y="3"/>
                    <a:pt x="84" y="20"/>
                  </a:cubicBezTo>
                  <a:cubicBezTo>
                    <a:pt x="82" y="22"/>
                    <a:pt x="45" y="69"/>
                    <a:pt x="26" y="137"/>
                  </a:cubicBezTo>
                  <a:cubicBezTo>
                    <a:pt x="0" y="231"/>
                    <a:pt x="21" y="317"/>
                    <a:pt x="86" y="386"/>
                  </a:cubicBezTo>
                  <a:cubicBezTo>
                    <a:pt x="196" y="504"/>
                    <a:pt x="88" y="645"/>
                    <a:pt x="84" y="6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373">
              <a:extLst>
                <a:ext uri="{FF2B5EF4-FFF2-40B4-BE49-F238E27FC236}">
                  <a16:creationId xmlns:a16="http://schemas.microsoft.com/office/drawing/2014/main" id="{859E0D62-C22E-A268-0922-A49918CF3E08}"/>
                </a:ext>
              </a:extLst>
            </p:cNvPr>
            <p:cNvSpPr>
              <a:spLocks/>
            </p:cNvSpPr>
            <p:nvPr/>
          </p:nvSpPr>
          <p:spPr bwMode="auto">
            <a:xfrm>
              <a:off x="3630" y="3567"/>
              <a:ext cx="31" cy="97"/>
            </a:xfrm>
            <a:custGeom>
              <a:avLst/>
              <a:gdLst>
                <a:gd name="T0" fmla="*/ 83 w 227"/>
                <a:gd name="T1" fmla="*/ 651 h 714"/>
                <a:gd name="T2" fmla="*/ 90 w 227"/>
                <a:gd name="T3" fmla="*/ 706 h 714"/>
                <a:gd name="T4" fmla="*/ 113 w 227"/>
                <a:gd name="T5" fmla="*/ 714 h 714"/>
                <a:gd name="T6" fmla="*/ 144 w 227"/>
                <a:gd name="T7" fmla="*/ 699 h 714"/>
                <a:gd name="T8" fmla="*/ 201 w 227"/>
                <a:gd name="T9" fmla="*/ 582 h 714"/>
                <a:gd name="T10" fmla="*/ 142 w 227"/>
                <a:gd name="T11" fmla="*/ 333 h 714"/>
                <a:gd name="T12" fmla="*/ 144 w 227"/>
                <a:gd name="T13" fmla="*/ 67 h 714"/>
                <a:gd name="T14" fmla="*/ 137 w 227"/>
                <a:gd name="T15" fmla="*/ 13 h 714"/>
                <a:gd name="T16" fmla="*/ 83 w 227"/>
                <a:gd name="T17" fmla="*/ 20 h 714"/>
                <a:gd name="T18" fmla="*/ 26 w 227"/>
                <a:gd name="T19" fmla="*/ 137 h 714"/>
                <a:gd name="T20" fmla="*/ 85 w 227"/>
                <a:gd name="T21" fmla="*/ 386 h 714"/>
                <a:gd name="T22" fmla="*/ 83 w 227"/>
                <a:gd name="T23" fmla="*/ 65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714">
                  <a:moveTo>
                    <a:pt x="83" y="651"/>
                  </a:moveTo>
                  <a:cubicBezTo>
                    <a:pt x="70" y="668"/>
                    <a:pt x="73" y="693"/>
                    <a:pt x="90" y="706"/>
                  </a:cubicBezTo>
                  <a:cubicBezTo>
                    <a:pt x="97" y="711"/>
                    <a:pt x="105" y="714"/>
                    <a:pt x="113" y="714"/>
                  </a:cubicBezTo>
                  <a:cubicBezTo>
                    <a:pt x="125" y="714"/>
                    <a:pt x="136" y="709"/>
                    <a:pt x="144" y="699"/>
                  </a:cubicBezTo>
                  <a:cubicBezTo>
                    <a:pt x="146" y="697"/>
                    <a:pt x="183" y="649"/>
                    <a:pt x="201" y="582"/>
                  </a:cubicBezTo>
                  <a:cubicBezTo>
                    <a:pt x="227" y="488"/>
                    <a:pt x="207" y="402"/>
                    <a:pt x="142" y="333"/>
                  </a:cubicBezTo>
                  <a:cubicBezTo>
                    <a:pt x="32" y="215"/>
                    <a:pt x="139" y="74"/>
                    <a:pt x="144" y="67"/>
                  </a:cubicBezTo>
                  <a:cubicBezTo>
                    <a:pt x="157" y="51"/>
                    <a:pt x="154" y="26"/>
                    <a:pt x="137" y="13"/>
                  </a:cubicBezTo>
                  <a:cubicBezTo>
                    <a:pt x="121" y="0"/>
                    <a:pt x="96" y="3"/>
                    <a:pt x="83" y="20"/>
                  </a:cubicBezTo>
                  <a:cubicBezTo>
                    <a:pt x="81" y="22"/>
                    <a:pt x="44" y="69"/>
                    <a:pt x="26" y="137"/>
                  </a:cubicBezTo>
                  <a:cubicBezTo>
                    <a:pt x="0" y="231"/>
                    <a:pt x="20" y="317"/>
                    <a:pt x="85" y="386"/>
                  </a:cubicBezTo>
                  <a:cubicBezTo>
                    <a:pt x="195" y="504"/>
                    <a:pt x="87" y="645"/>
                    <a:pt x="83" y="6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 name="Group 55">
            <a:extLst>
              <a:ext uri="{FF2B5EF4-FFF2-40B4-BE49-F238E27FC236}">
                <a16:creationId xmlns:a16="http://schemas.microsoft.com/office/drawing/2014/main" id="{78825B24-63D4-D4A7-D5A9-FBB10753D9A5}"/>
              </a:ext>
            </a:extLst>
          </p:cNvPr>
          <p:cNvGrpSpPr>
            <a:grpSpLocks noChangeAspect="1"/>
          </p:cNvGrpSpPr>
          <p:nvPr/>
        </p:nvGrpSpPr>
        <p:grpSpPr bwMode="auto">
          <a:xfrm>
            <a:off x="564567" y="3463291"/>
            <a:ext cx="450850" cy="349250"/>
            <a:chOff x="363" y="3073"/>
            <a:chExt cx="284" cy="220"/>
          </a:xfrm>
          <a:solidFill>
            <a:schemeClr val="accent1"/>
          </a:solidFill>
        </p:grpSpPr>
        <p:sp>
          <p:nvSpPr>
            <p:cNvPr id="13" name="Freeform 56">
              <a:extLst>
                <a:ext uri="{FF2B5EF4-FFF2-40B4-BE49-F238E27FC236}">
                  <a16:creationId xmlns:a16="http://schemas.microsoft.com/office/drawing/2014/main" id="{4AFEB98A-2F2D-DD1B-BD42-45912A996BF1}"/>
                </a:ext>
              </a:extLst>
            </p:cNvPr>
            <p:cNvSpPr>
              <a:spLocks noEditPoints="1"/>
            </p:cNvSpPr>
            <p:nvPr/>
          </p:nvSpPr>
          <p:spPr bwMode="auto">
            <a:xfrm>
              <a:off x="363" y="3073"/>
              <a:ext cx="284" cy="220"/>
            </a:xfrm>
            <a:custGeom>
              <a:avLst/>
              <a:gdLst>
                <a:gd name="T0" fmla="*/ 2478 w 2517"/>
                <a:gd name="T1" fmla="*/ 0 h 1930"/>
                <a:gd name="T2" fmla="*/ 39 w 2517"/>
                <a:gd name="T3" fmla="*/ 0 h 1930"/>
                <a:gd name="T4" fmla="*/ 0 w 2517"/>
                <a:gd name="T5" fmla="*/ 38 h 1930"/>
                <a:gd name="T6" fmla="*/ 0 w 2517"/>
                <a:gd name="T7" fmla="*/ 1704 h 1930"/>
                <a:gd name="T8" fmla="*/ 39 w 2517"/>
                <a:gd name="T9" fmla="*/ 1743 h 1930"/>
                <a:gd name="T10" fmla="*/ 1220 w 2517"/>
                <a:gd name="T11" fmla="*/ 1743 h 1930"/>
                <a:gd name="T12" fmla="*/ 1220 w 2517"/>
                <a:gd name="T13" fmla="*/ 1852 h 1930"/>
                <a:gd name="T14" fmla="*/ 335 w 2517"/>
                <a:gd name="T15" fmla="*/ 1852 h 1930"/>
                <a:gd name="T16" fmla="*/ 296 w 2517"/>
                <a:gd name="T17" fmla="*/ 1891 h 1930"/>
                <a:gd name="T18" fmla="*/ 335 w 2517"/>
                <a:gd name="T19" fmla="*/ 1930 h 1930"/>
                <a:gd name="T20" fmla="*/ 2182 w 2517"/>
                <a:gd name="T21" fmla="*/ 1930 h 1930"/>
                <a:gd name="T22" fmla="*/ 2220 w 2517"/>
                <a:gd name="T23" fmla="*/ 1891 h 1930"/>
                <a:gd name="T24" fmla="*/ 2182 w 2517"/>
                <a:gd name="T25" fmla="*/ 1852 h 1930"/>
                <a:gd name="T26" fmla="*/ 1297 w 2517"/>
                <a:gd name="T27" fmla="*/ 1852 h 1930"/>
                <a:gd name="T28" fmla="*/ 1297 w 2517"/>
                <a:gd name="T29" fmla="*/ 1743 h 1930"/>
                <a:gd name="T30" fmla="*/ 2478 w 2517"/>
                <a:gd name="T31" fmla="*/ 1743 h 1930"/>
                <a:gd name="T32" fmla="*/ 2517 w 2517"/>
                <a:gd name="T33" fmla="*/ 1704 h 1930"/>
                <a:gd name="T34" fmla="*/ 2517 w 2517"/>
                <a:gd name="T35" fmla="*/ 38 h 1930"/>
                <a:gd name="T36" fmla="*/ 2478 w 2517"/>
                <a:gd name="T37" fmla="*/ 0 h 1930"/>
                <a:gd name="T38" fmla="*/ 2218 w 2517"/>
                <a:gd name="T39" fmla="*/ 1461 h 1930"/>
                <a:gd name="T40" fmla="*/ 1845 w 2517"/>
                <a:gd name="T41" fmla="*/ 1124 h 1930"/>
                <a:gd name="T42" fmla="*/ 1472 w 2517"/>
                <a:gd name="T43" fmla="*/ 1461 h 1930"/>
                <a:gd name="T44" fmla="*/ 1297 w 2517"/>
                <a:gd name="T45" fmla="*/ 1461 h 1930"/>
                <a:gd name="T46" fmla="*/ 1297 w 2517"/>
                <a:gd name="T47" fmla="*/ 330 h 1930"/>
                <a:gd name="T48" fmla="*/ 2439 w 2517"/>
                <a:gd name="T49" fmla="*/ 330 h 1930"/>
                <a:gd name="T50" fmla="*/ 2439 w 2517"/>
                <a:gd name="T51" fmla="*/ 1461 h 1930"/>
                <a:gd name="T52" fmla="*/ 2218 w 2517"/>
                <a:gd name="T53" fmla="*/ 1461 h 1930"/>
                <a:gd name="T54" fmla="*/ 2140 w 2517"/>
                <a:gd name="T55" fmla="*/ 1461 h 1930"/>
                <a:gd name="T56" fmla="*/ 1550 w 2517"/>
                <a:gd name="T57" fmla="*/ 1461 h 1930"/>
                <a:gd name="T58" fmla="*/ 1845 w 2517"/>
                <a:gd name="T59" fmla="*/ 1202 h 1930"/>
                <a:gd name="T60" fmla="*/ 2140 w 2517"/>
                <a:gd name="T61" fmla="*/ 1461 h 1930"/>
                <a:gd name="T62" fmla="*/ 1045 w 2517"/>
                <a:gd name="T63" fmla="*/ 1461 h 1930"/>
                <a:gd name="T64" fmla="*/ 672 w 2517"/>
                <a:gd name="T65" fmla="*/ 1124 h 1930"/>
                <a:gd name="T66" fmla="*/ 298 w 2517"/>
                <a:gd name="T67" fmla="*/ 1461 h 1930"/>
                <a:gd name="T68" fmla="*/ 77 w 2517"/>
                <a:gd name="T69" fmla="*/ 1461 h 1930"/>
                <a:gd name="T70" fmla="*/ 77 w 2517"/>
                <a:gd name="T71" fmla="*/ 330 h 1930"/>
                <a:gd name="T72" fmla="*/ 1220 w 2517"/>
                <a:gd name="T73" fmla="*/ 330 h 1930"/>
                <a:gd name="T74" fmla="*/ 1220 w 2517"/>
                <a:gd name="T75" fmla="*/ 1461 h 1930"/>
                <a:gd name="T76" fmla="*/ 1045 w 2517"/>
                <a:gd name="T77" fmla="*/ 1461 h 1930"/>
                <a:gd name="T78" fmla="*/ 967 w 2517"/>
                <a:gd name="T79" fmla="*/ 1461 h 1930"/>
                <a:gd name="T80" fmla="*/ 376 w 2517"/>
                <a:gd name="T81" fmla="*/ 1461 h 1930"/>
                <a:gd name="T82" fmla="*/ 672 w 2517"/>
                <a:gd name="T83" fmla="*/ 1202 h 1930"/>
                <a:gd name="T84" fmla="*/ 967 w 2517"/>
                <a:gd name="T85" fmla="*/ 1461 h 1930"/>
                <a:gd name="T86" fmla="*/ 2439 w 2517"/>
                <a:gd name="T87" fmla="*/ 77 h 1930"/>
                <a:gd name="T88" fmla="*/ 2439 w 2517"/>
                <a:gd name="T89" fmla="*/ 252 h 1930"/>
                <a:gd name="T90" fmla="*/ 77 w 2517"/>
                <a:gd name="T91" fmla="*/ 252 h 1930"/>
                <a:gd name="T92" fmla="*/ 77 w 2517"/>
                <a:gd name="T93" fmla="*/ 77 h 1930"/>
                <a:gd name="T94" fmla="*/ 2439 w 2517"/>
                <a:gd name="T95" fmla="*/ 77 h 1930"/>
                <a:gd name="T96" fmla="*/ 77 w 2517"/>
                <a:gd name="T97" fmla="*/ 1666 h 1930"/>
                <a:gd name="T98" fmla="*/ 77 w 2517"/>
                <a:gd name="T99" fmla="*/ 1539 h 1930"/>
                <a:gd name="T100" fmla="*/ 2439 w 2517"/>
                <a:gd name="T101" fmla="*/ 1539 h 1930"/>
                <a:gd name="T102" fmla="*/ 2439 w 2517"/>
                <a:gd name="T103" fmla="*/ 1666 h 1930"/>
                <a:gd name="T104" fmla="*/ 77 w 2517"/>
                <a:gd name="T105" fmla="*/ 1666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17" h="1930">
                  <a:moveTo>
                    <a:pt x="2478" y="0"/>
                  </a:moveTo>
                  <a:cubicBezTo>
                    <a:pt x="39" y="0"/>
                    <a:pt x="39" y="0"/>
                    <a:pt x="39" y="0"/>
                  </a:cubicBezTo>
                  <a:cubicBezTo>
                    <a:pt x="17" y="0"/>
                    <a:pt x="0" y="17"/>
                    <a:pt x="0" y="38"/>
                  </a:cubicBezTo>
                  <a:cubicBezTo>
                    <a:pt x="0" y="1704"/>
                    <a:pt x="0" y="1704"/>
                    <a:pt x="0" y="1704"/>
                  </a:cubicBezTo>
                  <a:cubicBezTo>
                    <a:pt x="0" y="1726"/>
                    <a:pt x="17" y="1743"/>
                    <a:pt x="39" y="1743"/>
                  </a:cubicBezTo>
                  <a:cubicBezTo>
                    <a:pt x="1220" y="1743"/>
                    <a:pt x="1220" y="1743"/>
                    <a:pt x="1220" y="1743"/>
                  </a:cubicBezTo>
                  <a:cubicBezTo>
                    <a:pt x="1220" y="1852"/>
                    <a:pt x="1220" y="1852"/>
                    <a:pt x="1220" y="1852"/>
                  </a:cubicBezTo>
                  <a:cubicBezTo>
                    <a:pt x="335" y="1852"/>
                    <a:pt x="335" y="1852"/>
                    <a:pt x="335" y="1852"/>
                  </a:cubicBezTo>
                  <a:cubicBezTo>
                    <a:pt x="314" y="1852"/>
                    <a:pt x="296" y="1869"/>
                    <a:pt x="296" y="1891"/>
                  </a:cubicBezTo>
                  <a:cubicBezTo>
                    <a:pt x="296" y="1912"/>
                    <a:pt x="314" y="1930"/>
                    <a:pt x="335" y="1930"/>
                  </a:cubicBezTo>
                  <a:cubicBezTo>
                    <a:pt x="2182" y="1930"/>
                    <a:pt x="2182" y="1930"/>
                    <a:pt x="2182" y="1930"/>
                  </a:cubicBezTo>
                  <a:cubicBezTo>
                    <a:pt x="2203" y="1930"/>
                    <a:pt x="2220" y="1912"/>
                    <a:pt x="2220" y="1891"/>
                  </a:cubicBezTo>
                  <a:cubicBezTo>
                    <a:pt x="2220" y="1869"/>
                    <a:pt x="2203" y="1852"/>
                    <a:pt x="2182" y="1852"/>
                  </a:cubicBezTo>
                  <a:cubicBezTo>
                    <a:pt x="1297" y="1852"/>
                    <a:pt x="1297" y="1852"/>
                    <a:pt x="1297" y="1852"/>
                  </a:cubicBezTo>
                  <a:cubicBezTo>
                    <a:pt x="1297" y="1743"/>
                    <a:pt x="1297" y="1743"/>
                    <a:pt x="1297" y="1743"/>
                  </a:cubicBezTo>
                  <a:cubicBezTo>
                    <a:pt x="2478" y="1743"/>
                    <a:pt x="2478" y="1743"/>
                    <a:pt x="2478" y="1743"/>
                  </a:cubicBezTo>
                  <a:cubicBezTo>
                    <a:pt x="2500" y="1743"/>
                    <a:pt x="2517" y="1726"/>
                    <a:pt x="2517" y="1704"/>
                  </a:cubicBezTo>
                  <a:cubicBezTo>
                    <a:pt x="2517" y="38"/>
                    <a:pt x="2517" y="38"/>
                    <a:pt x="2517" y="38"/>
                  </a:cubicBezTo>
                  <a:cubicBezTo>
                    <a:pt x="2517" y="17"/>
                    <a:pt x="2500" y="0"/>
                    <a:pt x="2478" y="0"/>
                  </a:cubicBezTo>
                  <a:close/>
                  <a:moveTo>
                    <a:pt x="2218" y="1461"/>
                  </a:moveTo>
                  <a:cubicBezTo>
                    <a:pt x="2199" y="1272"/>
                    <a:pt x="2039" y="1124"/>
                    <a:pt x="1845" y="1124"/>
                  </a:cubicBezTo>
                  <a:cubicBezTo>
                    <a:pt x="1651" y="1124"/>
                    <a:pt x="1491" y="1272"/>
                    <a:pt x="1472" y="1461"/>
                  </a:cubicBezTo>
                  <a:cubicBezTo>
                    <a:pt x="1297" y="1461"/>
                    <a:pt x="1297" y="1461"/>
                    <a:pt x="1297" y="1461"/>
                  </a:cubicBezTo>
                  <a:cubicBezTo>
                    <a:pt x="1297" y="330"/>
                    <a:pt x="1297" y="330"/>
                    <a:pt x="1297" y="330"/>
                  </a:cubicBezTo>
                  <a:cubicBezTo>
                    <a:pt x="2439" y="330"/>
                    <a:pt x="2439" y="330"/>
                    <a:pt x="2439" y="330"/>
                  </a:cubicBezTo>
                  <a:cubicBezTo>
                    <a:pt x="2439" y="1461"/>
                    <a:pt x="2439" y="1461"/>
                    <a:pt x="2439" y="1461"/>
                  </a:cubicBezTo>
                  <a:lnTo>
                    <a:pt x="2218" y="1461"/>
                  </a:lnTo>
                  <a:close/>
                  <a:moveTo>
                    <a:pt x="2140" y="1461"/>
                  </a:moveTo>
                  <a:cubicBezTo>
                    <a:pt x="1550" y="1461"/>
                    <a:pt x="1550" y="1461"/>
                    <a:pt x="1550" y="1461"/>
                  </a:cubicBezTo>
                  <a:cubicBezTo>
                    <a:pt x="1569" y="1315"/>
                    <a:pt x="1694" y="1202"/>
                    <a:pt x="1845" y="1202"/>
                  </a:cubicBezTo>
                  <a:cubicBezTo>
                    <a:pt x="1996" y="1202"/>
                    <a:pt x="2121" y="1315"/>
                    <a:pt x="2140" y="1461"/>
                  </a:cubicBezTo>
                  <a:close/>
                  <a:moveTo>
                    <a:pt x="1045" y="1461"/>
                  </a:moveTo>
                  <a:cubicBezTo>
                    <a:pt x="1026" y="1272"/>
                    <a:pt x="866" y="1124"/>
                    <a:pt x="672" y="1124"/>
                  </a:cubicBezTo>
                  <a:cubicBezTo>
                    <a:pt x="478" y="1124"/>
                    <a:pt x="318" y="1272"/>
                    <a:pt x="298" y="1461"/>
                  </a:cubicBezTo>
                  <a:cubicBezTo>
                    <a:pt x="77" y="1461"/>
                    <a:pt x="77" y="1461"/>
                    <a:pt x="77" y="1461"/>
                  </a:cubicBezTo>
                  <a:cubicBezTo>
                    <a:pt x="77" y="330"/>
                    <a:pt x="77" y="330"/>
                    <a:pt x="77" y="330"/>
                  </a:cubicBezTo>
                  <a:cubicBezTo>
                    <a:pt x="1220" y="330"/>
                    <a:pt x="1220" y="330"/>
                    <a:pt x="1220" y="330"/>
                  </a:cubicBezTo>
                  <a:cubicBezTo>
                    <a:pt x="1220" y="1461"/>
                    <a:pt x="1220" y="1461"/>
                    <a:pt x="1220" y="1461"/>
                  </a:cubicBezTo>
                  <a:lnTo>
                    <a:pt x="1045" y="1461"/>
                  </a:lnTo>
                  <a:close/>
                  <a:moveTo>
                    <a:pt x="967" y="1461"/>
                  </a:moveTo>
                  <a:cubicBezTo>
                    <a:pt x="376" y="1461"/>
                    <a:pt x="376" y="1461"/>
                    <a:pt x="376" y="1461"/>
                  </a:cubicBezTo>
                  <a:cubicBezTo>
                    <a:pt x="396" y="1315"/>
                    <a:pt x="521" y="1202"/>
                    <a:pt x="672" y="1202"/>
                  </a:cubicBezTo>
                  <a:cubicBezTo>
                    <a:pt x="823" y="1202"/>
                    <a:pt x="948" y="1315"/>
                    <a:pt x="967" y="1461"/>
                  </a:cubicBezTo>
                  <a:close/>
                  <a:moveTo>
                    <a:pt x="2439" y="77"/>
                  </a:moveTo>
                  <a:cubicBezTo>
                    <a:pt x="2439" y="252"/>
                    <a:pt x="2439" y="252"/>
                    <a:pt x="2439" y="252"/>
                  </a:cubicBezTo>
                  <a:cubicBezTo>
                    <a:pt x="77" y="252"/>
                    <a:pt x="77" y="252"/>
                    <a:pt x="77" y="252"/>
                  </a:cubicBezTo>
                  <a:cubicBezTo>
                    <a:pt x="77" y="77"/>
                    <a:pt x="77" y="77"/>
                    <a:pt x="77" y="77"/>
                  </a:cubicBezTo>
                  <a:lnTo>
                    <a:pt x="2439" y="77"/>
                  </a:lnTo>
                  <a:close/>
                  <a:moveTo>
                    <a:pt x="77" y="1666"/>
                  </a:moveTo>
                  <a:cubicBezTo>
                    <a:pt x="77" y="1539"/>
                    <a:pt x="77" y="1539"/>
                    <a:pt x="77" y="1539"/>
                  </a:cubicBezTo>
                  <a:cubicBezTo>
                    <a:pt x="2439" y="1539"/>
                    <a:pt x="2439" y="1539"/>
                    <a:pt x="2439" y="1539"/>
                  </a:cubicBezTo>
                  <a:cubicBezTo>
                    <a:pt x="2439" y="1666"/>
                    <a:pt x="2439" y="1666"/>
                    <a:pt x="2439" y="1666"/>
                  </a:cubicBezTo>
                  <a:lnTo>
                    <a:pt x="77" y="16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57">
              <a:extLst>
                <a:ext uri="{FF2B5EF4-FFF2-40B4-BE49-F238E27FC236}">
                  <a16:creationId xmlns:a16="http://schemas.microsoft.com/office/drawing/2014/main" id="{AE087A7A-A638-019D-6305-6B0BBF8CFB33}"/>
                </a:ext>
              </a:extLst>
            </p:cNvPr>
            <p:cNvSpPr>
              <a:spLocks noEditPoints="1"/>
            </p:cNvSpPr>
            <p:nvPr/>
          </p:nvSpPr>
          <p:spPr bwMode="auto">
            <a:xfrm>
              <a:off x="410" y="3134"/>
              <a:ext cx="57" cy="57"/>
            </a:xfrm>
            <a:custGeom>
              <a:avLst/>
              <a:gdLst>
                <a:gd name="T0" fmla="*/ 254 w 507"/>
                <a:gd name="T1" fmla="*/ 0 h 508"/>
                <a:gd name="T2" fmla="*/ 0 w 507"/>
                <a:gd name="T3" fmla="*/ 254 h 508"/>
                <a:gd name="T4" fmla="*/ 254 w 507"/>
                <a:gd name="T5" fmla="*/ 508 h 508"/>
                <a:gd name="T6" fmla="*/ 507 w 507"/>
                <a:gd name="T7" fmla="*/ 254 h 508"/>
                <a:gd name="T8" fmla="*/ 254 w 507"/>
                <a:gd name="T9" fmla="*/ 0 h 508"/>
                <a:gd name="T10" fmla="*/ 254 w 507"/>
                <a:gd name="T11" fmla="*/ 430 h 508"/>
                <a:gd name="T12" fmla="*/ 77 w 507"/>
                <a:gd name="T13" fmla="*/ 254 h 508"/>
                <a:gd name="T14" fmla="*/ 254 w 507"/>
                <a:gd name="T15" fmla="*/ 78 h 508"/>
                <a:gd name="T16" fmla="*/ 430 w 507"/>
                <a:gd name="T17" fmla="*/ 254 h 508"/>
                <a:gd name="T18" fmla="*/ 254 w 507"/>
                <a:gd name="T19" fmla="*/ 43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08">
                  <a:moveTo>
                    <a:pt x="254" y="0"/>
                  </a:moveTo>
                  <a:cubicBezTo>
                    <a:pt x="114" y="0"/>
                    <a:pt x="0" y="114"/>
                    <a:pt x="0" y="254"/>
                  </a:cubicBezTo>
                  <a:cubicBezTo>
                    <a:pt x="0" y="394"/>
                    <a:pt x="114" y="508"/>
                    <a:pt x="254" y="508"/>
                  </a:cubicBezTo>
                  <a:cubicBezTo>
                    <a:pt x="394" y="508"/>
                    <a:pt x="507" y="394"/>
                    <a:pt x="507" y="254"/>
                  </a:cubicBezTo>
                  <a:cubicBezTo>
                    <a:pt x="507" y="114"/>
                    <a:pt x="394" y="0"/>
                    <a:pt x="254" y="0"/>
                  </a:cubicBezTo>
                  <a:close/>
                  <a:moveTo>
                    <a:pt x="254" y="430"/>
                  </a:moveTo>
                  <a:cubicBezTo>
                    <a:pt x="156" y="430"/>
                    <a:pt x="77" y="351"/>
                    <a:pt x="77" y="254"/>
                  </a:cubicBezTo>
                  <a:cubicBezTo>
                    <a:pt x="77" y="157"/>
                    <a:pt x="156" y="78"/>
                    <a:pt x="254" y="78"/>
                  </a:cubicBezTo>
                  <a:cubicBezTo>
                    <a:pt x="351" y="78"/>
                    <a:pt x="430" y="157"/>
                    <a:pt x="430" y="254"/>
                  </a:cubicBezTo>
                  <a:cubicBezTo>
                    <a:pt x="430" y="351"/>
                    <a:pt x="351" y="430"/>
                    <a:pt x="254" y="4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58">
              <a:extLst>
                <a:ext uri="{FF2B5EF4-FFF2-40B4-BE49-F238E27FC236}">
                  <a16:creationId xmlns:a16="http://schemas.microsoft.com/office/drawing/2014/main" id="{0FFA0CA7-3B12-4972-EC66-BFA086705CB5}"/>
                </a:ext>
              </a:extLst>
            </p:cNvPr>
            <p:cNvSpPr>
              <a:spLocks noEditPoints="1"/>
            </p:cNvSpPr>
            <p:nvPr/>
          </p:nvSpPr>
          <p:spPr bwMode="auto">
            <a:xfrm>
              <a:off x="543" y="3134"/>
              <a:ext cx="57" cy="57"/>
            </a:xfrm>
            <a:custGeom>
              <a:avLst/>
              <a:gdLst>
                <a:gd name="T0" fmla="*/ 254 w 508"/>
                <a:gd name="T1" fmla="*/ 0 h 508"/>
                <a:gd name="T2" fmla="*/ 0 w 508"/>
                <a:gd name="T3" fmla="*/ 254 h 508"/>
                <a:gd name="T4" fmla="*/ 254 w 508"/>
                <a:gd name="T5" fmla="*/ 508 h 508"/>
                <a:gd name="T6" fmla="*/ 508 w 508"/>
                <a:gd name="T7" fmla="*/ 254 h 508"/>
                <a:gd name="T8" fmla="*/ 254 w 508"/>
                <a:gd name="T9" fmla="*/ 0 h 508"/>
                <a:gd name="T10" fmla="*/ 254 w 508"/>
                <a:gd name="T11" fmla="*/ 430 h 508"/>
                <a:gd name="T12" fmla="*/ 78 w 508"/>
                <a:gd name="T13" fmla="*/ 254 h 508"/>
                <a:gd name="T14" fmla="*/ 254 w 508"/>
                <a:gd name="T15" fmla="*/ 78 h 508"/>
                <a:gd name="T16" fmla="*/ 430 w 508"/>
                <a:gd name="T17" fmla="*/ 254 h 508"/>
                <a:gd name="T18" fmla="*/ 254 w 508"/>
                <a:gd name="T19" fmla="*/ 43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8" h="508">
                  <a:moveTo>
                    <a:pt x="254" y="0"/>
                  </a:moveTo>
                  <a:cubicBezTo>
                    <a:pt x="114" y="0"/>
                    <a:pt x="0" y="114"/>
                    <a:pt x="0" y="254"/>
                  </a:cubicBezTo>
                  <a:cubicBezTo>
                    <a:pt x="0" y="394"/>
                    <a:pt x="114" y="508"/>
                    <a:pt x="254" y="508"/>
                  </a:cubicBezTo>
                  <a:cubicBezTo>
                    <a:pt x="394" y="508"/>
                    <a:pt x="508" y="394"/>
                    <a:pt x="508" y="254"/>
                  </a:cubicBezTo>
                  <a:cubicBezTo>
                    <a:pt x="508" y="114"/>
                    <a:pt x="394" y="0"/>
                    <a:pt x="254" y="0"/>
                  </a:cubicBezTo>
                  <a:close/>
                  <a:moveTo>
                    <a:pt x="254" y="430"/>
                  </a:moveTo>
                  <a:cubicBezTo>
                    <a:pt x="157" y="430"/>
                    <a:pt x="78" y="351"/>
                    <a:pt x="78" y="254"/>
                  </a:cubicBezTo>
                  <a:cubicBezTo>
                    <a:pt x="78" y="157"/>
                    <a:pt x="157" y="78"/>
                    <a:pt x="254" y="78"/>
                  </a:cubicBezTo>
                  <a:cubicBezTo>
                    <a:pt x="351" y="78"/>
                    <a:pt x="430" y="157"/>
                    <a:pt x="430" y="254"/>
                  </a:cubicBezTo>
                  <a:cubicBezTo>
                    <a:pt x="430" y="351"/>
                    <a:pt x="351" y="430"/>
                    <a:pt x="254" y="4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6" name="Group 34">
            <a:extLst>
              <a:ext uri="{FF2B5EF4-FFF2-40B4-BE49-F238E27FC236}">
                <a16:creationId xmlns:a16="http://schemas.microsoft.com/office/drawing/2014/main" id="{0DEFA6AD-659B-F845-7CC8-7F5BA20646B5}"/>
              </a:ext>
            </a:extLst>
          </p:cNvPr>
          <p:cNvGrpSpPr>
            <a:grpSpLocks noChangeAspect="1"/>
          </p:cNvGrpSpPr>
          <p:nvPr/>
        </p:nvGrpSpPr>
        <p:grpSpPr bwMode="auto">
          <a:xfrm>
            <a:off x="562979" y="4678884"/>
            <a:ext cx="539750" cy="538162"/>
            <a:chOff x="3509" y="1813"/>
            <a:chExt cx="340" cy="339"/>
          </a:xfrm>
          <a:solidFill>
            <a:schemeClr val="accent1"/>
          </a:solidFill>
        </p:grpSpPr>
        <p:sp>
          <p:nvSpPr>
            <p:cNvPr id="18" name="Freeform 35">
              <a:extLst>
                <a:ext uri="{FF2B5EF4-FFF2-40B4-BE49-F238E27FC236}">
                  <a16:creationId xmlns:a16="http://schemas.microsoft.com/office/drawing/2014/main" id="{3BFBF79A-BD94-07C8-B82E-C9E0F07D54E6}"/>
                </a:ext>
              </a:extLst>
            </p:cNvPr>
            <p:cNvSpPr>
              <a:spLocks/>
            </p:cNvSpPr>
            <p:nvPr/>
          </p:nvSpPr>
          <p:spPr bwMode="auto">
            <a:xfrm>
              <a:off x="3777" y="1959"/>
              <a:ext cx="40" cy="49"/>
            </a:xfrm>
            <a:custGeom>
              <a:avLst/>
              <a:gdLst>
                <a:gd name="T0" fmla="*/ 296 w 309"/>
                <a:gd name="T1" fmla="*/ 67 h 372"/>
                <a:gd name="T2" fmla="*/ 235 w 309"/>
                <a:gd name="T3" fmla="*/ 55 h 372"/>
                <a:gd name="T4" fmla="*/ 130 w 309"/>
                <a:gd name="T5" fmla="*/ 134 h 372"/>
                <a:gd name="T6" fmla="*/ 281 w 309"/>
                <a:gd name="T7" fmla="*/ 134 h 372"/>
                <a:gd name="T8" fmla="*/ 273 w 309"/>
                <a:gd name="T9" fmla="*/ 165 h 372"/>
                <a:gd name="T10" fmla="*/ 122 w 309"/>
                <a:gd name="T11" fmla="*/ 165 h 372"/>
                <a:gd name="T12" fmla="*/ 122 w 309"/>
                <a:gd name="T13" fmla="*/ 206 h 372"/>
                <a:gd name="T14" fmla="*/ 264 w 309"/>
                <a:gd name="T15" fmla="*/ 206 h 372"/>
                <a:gd name="T16" fmla="*/ 257 w 309"/>
                <a:gd name="T17" fmla="*/ 237 h 372"/>
                <a:gd name="T18" fmla="*/ 130 w 309"/>
                <a:gd name="T19" fmla="*/ 237 h 372"/>
                <a:gd name="T20" fmla="*/ 235 w 309"/>
                <a:gd name="T21" fmla="*/ 315 h 372"/>
                <a:gd name="T22" fmla="*/ 296 w 309"/>
                <a:gd name="T23" fmla="*/ 304 h 372"/>
                <a:gd name="T24" fmla="*/ 299 w 309"/>
                <a:gd name="T25" fmla="*/ 361 h 372"/>
                <a:gd name="T26" fmla="*/ 225 w 309"/>
                <a:gd name="T27" fmla="*/ 372 h 372"/>
                <a:gd name="T28" fmla="*/ 112 w 309"/>
                <a:gd name="T29" fmla="*/ 336 h 372"/>
                <a:gd name="T30" fmla="*/ 51 w 309"/>
                <a:gd name="T31" fmla="*/ 237 h 372"/>
                <a:gd name="T32" fmla="*/ 0 w 309"/>
                <a:gd name="T33" fmla="*/ 237 h 372"/>
                <a:gd name="T34" fmla="*/ 8 w 309"/>
                <a:gd name="T35" fmla="*/ 206 h 372"/>
                <a:gd name="T36" fmla="*/ 47 w 309"/>
                <a:gd name="T37" fmla="*/ 206 h 372"/>
                <a:gd name="T38" fmla="*/ 47 w 309"/>
                <a:gd name="T39" fmla="*/ 165 h 372"/>
                <a:gd name="T40" fmla="*/ 0 w 309"/>
                <a:gd name="T41" fmla="*/ 165 h 372"/>
                <a:gd name="T42" fmla="*/ 8 w 309"/>
                <a:gd name="T43" fmla="*/ 134 h 372"/>
                <a:gd name="T44" fmla="*/ 52 w 309"/>
                <a:gd name="T45" fmla="*/ 134 h 372"/>
                <a:gd name="T46" fmla="*/ 113 w 309"/>
                <a:gd name="T47" fmla="*/ 36 h 372"/>
                <a:gd name="T48" fmla="*/ 224 w 309"/>
                <a:gd name="T49" fmla="*/ 0 h 372"/>
                <a:gd name="T50" fmla="*/ 309 w 309"/>
                <a:gd name="T51" fmla="*/ 13 h 372"/>
                <a:gd name="T52" fmla="*/ 296 w 309"/>
                <a:gd name="T53" fmla="*/ 6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9" h="372">
                  <a:moveTo>
                    <a:pt x="296" y="67"/>
                  </a:moveTo>
                  <a:cubicBezTo>
                    <a:pt x="279" y="59"/>
                    <a:pt x="259" y="55"/>
                    <a:pt x="235" y="55"/>
                  </a:cubicBezTo>
                  <a:cubicBezTo>
                    <a:pt x="184" y="55"/>
                    <a:pt x="146" y="85"/>
                    <a:pt x="130" y="134"/>
                  </a:cubicBezTo>
                  <a:cubicBezTo>
                    <a:pt x="281" y="134"/>
                    <a:pt x="281" y="134"/>
                    <a:pt x="281" y="134"/>
                  </a:cubicBezTo>
                  <a:cubicBezTo>
                    <a:pt x="273" y="165"/>
                    <a:pt x="273" y="165"/>
                    <a:pt x="273" y="165"/>
                  </a:cubicBezTo>
                  <a:cubicBezTo>
                    <a:pt x="122" y="165"/>
                    <a:pt x="122" y="165"/>
                    <a:pt x="122" y="165"/>
                  </a:cubicBezTo>
                  <a:cubicBezTo>
                    <a:pt x="120" y="179"/>
                    <a:pt x="120" y="192"/>
                    <a:pt x="122" y="206"/>
                  </a:cubicBezTo>
                  <a:cubicBezTo>
                    <a:pt x="264" y="206"/>
                    <a:pt x="264" y="206"/>
                    <a:pt x="264" y="206"/>
                  </a:cubicBezTo>
                  <a:cubicBezTo>
                    <a:pt x="257" y="237"/>
                    <a:pt x="257" y="237"/>
                    <a:pt x="257" y="237"/>
                  </a:cubicBezTo>
                  <a:cubicBezTo>
                    <a:pt x="130" y="237"/>
                    <a:pt x="130" y="237"/>
                    <a:pt x="130" y="237"/>
                  </a:cubicBezTo>
                  <a:cubicBezTo>
                    <a:pt x="146" y="285"/>
                    <a:pt x="184" y="315"/>
                    <a:pt x="235" y="315"/>
                  </a:cubicBezTo>
                  <a:cubicBezTo>
                    <a:pt x="258" y="315"/>
                    <a:pt x="279" y="311"/>
                    <a:pt x="296" y="304"/>
                  </a:cubicBezTo>
                  <a:cubicBezTo>
                    <a:pt x="299" y="361"/>
                    <a:pt x="299" y="361"/>
                    <a:pt x="299" y="361"/>
                  </a:cubicBezTo>
                  <a:cubicBezTo>
                    <a:pt x="280" y="368"/>
                    <a:pt x="255" y="372"/>
                    <a:pt x="225" y="372"/>
                  </a:cubicBezTo>
                  <a:cubicBezTo>
                    <a:pt x="180" y="372"/>
                    <a:pt x="143" y="360"/>
                    <a:pt x="112" y="336"/>
                  </a:cubicBezTo>
                  <a:cubicBezTo>
                    <a:pt x="81" y="313"/>
                    <a:pt x="60" y="280"/>
                    <a:pt x="51" y="237"/>
                  </a:cubicBezTo>
                  <a:cubicBezTo>
                    <a:pt x="0" y="237"/>
                    <a:pt x="0" y="237"/>
                    <a:pt x="0" y="237"/>
                  </a:cubicBezTo>
                  <a:cubicBezTo>
                    <a:pt x="8" y="206"/>
                    <a:pt x="8" y="206"/>
                    <a:pt x="8" y="206"/>
                  </a:cubicBezTo>
                  <a:cubicBezTo>
                    <a:pt x="47" y="206"/>
                    <a:pt x="47" y="206"/>
                    <a:pt x="47" y="206"/>
                  </a:cubicBezTo>
                  <a:cubicBezTo>
                    <a:pt x="45" y="192"/>
                    <a:pt x="45" y="178"/>
                    <a:pt x="47" y="165"/>
                  </a:cubicBezTo>
                  <a:cubicBezTo>
                    <a:pt x="0" y="165"/>
                    <a:pt x="0" y="165"/>
                    <a:pt x="0" y="165"/>
                  </a:cubicBezTo>
                  <a:cubicBezTo>
                    <a:pt x="8" y="134"/>
                    <a:pt x="8" y="134"/>
                    <a:pt x="8" y="134"/>
                  </a:cubicBezTo>
                  <a:cubicBezTo>
                    <a:pt x="52" y="134"/>
                    <a:pt x="52" y="134"/>
                    <a:pt x="52" y="134"/>
                  </a:cubicBezTo>
                  <a:cubicBezTo>
                    <a:pt x="61" y="93"/>
                    <a:pt x="82" y="60"/>
                    <a:pt x="113" y="36"/>
                  </a:cubicBezTo>
                  <a:cubicBezTo>
                    <a:pt x="144" y="12"/>
                    <a:pt x="181" y="0"/>
                    <a:pt x="224" y="0"/>
                  </a:cubicBezTo>
                  <a:cubicBezTo>
                    <a:pt x="255" y="0"/>
                    <a:pt x="284" y="4"/>
                    <a:pt x="309" y="13"/>
                  </a:cubicBezTo>
                  <a:lnTo>
                    <a:pt x="29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6">
              <a:extLst>
                <a:ext uri="{FF2B5EF4-FFF2-40B4-BE49-F238E27FC236}">
                  <a16:creationId xmlns:a16="http://schemas.microsoft.com/office/drawing/2014/main" id="{CC4BB5AB-E14C-15DA-C529-CE139F3AC867}"/>
                </a:ext>
              </a:extLst>
            </p:cNvPr>
            <p:cNvSpPr>
              <a:spLocks noEditPoints="1"/>
            </p:cNvSpPr>
            <p:nvPr/>
          </p:nvSpPr>
          <p:spPr bwMode="auto">
            <a:xfrm>
              <a:off x="3753" y="1935"/>
              <a:ext cx="96" cy="96"/>
            </a:xfrm>
            <a:custGeom>
              <a:avLst/>
              <a:gdLst>
                <a:gd name="T0" fmla="*/ 367 w 734"/>
                <a:gd name="T1" fmla="*/ 735 h 735"/>
                <a:gd name="T2" fmla="*/ 0 w 734"/>
                <a:gd name="T3" fmla="*/ 368 h 735"/>
                <a:gd name="T4" fmla="*/ 367 w 734"/>
                <a:gd name="T5" fmla="*/ 0 h 735"/>
                <a:gd name="T6" fmla="*/ 734 w 734"/>
                <a:gd name="T7" fmla="*/ 368 h 735"/>
                <a:gd name="T8" fmla="*/ 367 w 734"/>
                <a:gd name="T9" fmla="*/ 735 h 735"/>
                <a:gd name="T10" fmla="*/ 367 w 734"/>
                <a:gd name="T11" fmla="*/ 80 h 735"/>
                <a:gd name="T12" fmla="*/ 80 w 734"/>
                <a:gd name="T13" fmla="*/ 368 h 735"/>
                <a:gd name="T14" fmla="*/ 367 w 734"/>
                <a:gd name="T15" fmla="*/ 655 h 735"/>
                <a:gd name="T16" fmla="*/ 654 w 734"/>
                <a:gd name="T17" fmla="*/ 368 h 735"/>
                <a:gd name="T18" fmla="*/ 367 w 734"/>
                <a:gd name="T19" fmla="*/ 8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735">
                  <a:moveTo>
                    <a:pt x="367" y="735"/>
                  </a:moveTo>
                  <a:cubicBezTo>
                    <a:pt x="164" y="735"/>
                    <a:pt x="0" y="570"/>
                    <a:pt x="0" y="368"/>
                  </a:cubicBezTo>
                  <a:cubicBezTo>
                    <a:pt x="0" y="165"/>
                    <a:pt x="164" y="0"/>
                    <a:pt x="367" y="0"/>
                  </a:cubicBezTo>
                  <a:cubicBezTo>
                    <a:pt x="569" y="0"/>
                    <a:pt x="734" y="165"/>
                    <a:pt x="734" y="368"/>
                  </a:cubicBezTo>
                  <a:cubicBezTo>
                    <a:pt x="734" y="570"/>
                    <a:pt x="569" y="735"/>
                    <a:pt x="367" y="735"/>
                  </a:cubicBezTo>
                  <a:close/>
                  <a:moveTo>
                    <a:pt x="367" y="80"/>
                  </a:moveTo>
                  <a:cubicBezTo>
                    <a:pt x="208" y="80"/>
                    <a:pt x="80" y="209"/>
                    <a:pt x="80" y="368"/>
                  </a:cubicBezTo>
                  <a:cubicBezTo>
                    <a:pt x="80" y="526"/>
                    <a:pt x="208" y="655"/>
                    <a:pt x="367" y="655"/>
                  </a:cubicBezTo>
                  <a:cubicBezTo>
                    <a:pt x="525" y="655"/>
                    <a:pt x="654" y="526"/>
                    <a:pt x="654" y="368"/>
                  </a:cubicBezTo>
                  <a:cubicBezTo>
                    <a:pt x="654" y="209"/>
                    <a:pt x="525" y="80"/>
                    <a:pt x="367"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7">
              <a:extLst>
                <a:ext uri="{FF2B5EF4-FFF2-40B4-BE49-F238E27FC236}">
                  <a16:creationId xmlns:a16="http://schemas.microsoft.com/office/drawing/2014/main" id="{0D5CFE1D-4385-2816-FCE5-FF4D73F4F0CD}"/>
                </a:ext>
              </a:extLst>
            </p:cNvPr>
            <p:cNvSpPr>
              <a:spLocks/>
            </p:cNvSpPr>
            <p:nvPr/>
          </p:nvSpPr>
          <p:spPr bwMode="auto">
            <a:xfrm>
              <a:off x="3662" y="1836"/>
              <a:ext cx="31" cy="48"/>
            </a:xfrm>
            <a:custGeom>
              <a:avLst/>
              <a:gdLst>
                <a:gd name="T0" fmla="*/ 0 w 236"/>
                <a:gd name="T1" fmla="*/ 312 h 366"/>
                <a:gd name="T2" fmla="*/ 46 w 236"/>
                <a:gd name="T3" fmla="*/ 312 h 366"/>
                <a:gd name="T4" fmla="*/ 46 w 236"/>
                <a:gd name="T5" fmla="*/ 200 h 366"/>
                <a:gd name="T6" fmla="*/ 7 w 236"/>
                <a:gd name="T7" fmla="*/ 200 h 366"/>
                <a:gd name="T8" fmla="*/ 7 w 236"/>
                <a:gd name="T9" fmla="*/ 158 h 366"/>
                <a:gd name="T10" fmla="*/ 46 w 236"/>
                <a:gd name="T11" fmla="*/ 158 h 366"/>
                <a:gd name="T12" fmla="*/ 46 w 236"/>
                <a:gd name="T13" fmla="*/ 115 h 366"/>
                <a:gd name="T14" fmla="*/ 169 w 236"/>
                <a:gd name="T15" fmla="*/ 0 h 366"/>
                <a:gd name="T16" fmla="*/ 236 w 236"/>
                <a:gd name="T17" fmla="*/ 9 h 366"/>
                <a:gd name="T18" fmla="*/ 233 w 236"/>
                <a:gd name="T19" fmla="*/ 66 h 366"/>
                <a:gd name="T20" fmla="*/ 183 w 236"/>
                <a:gd name="T21" fmla="*/ 57 h 366"/>
                <a:gd name="T22" fmla="*/ 118 w 236"/>
                <a:gd name="T23" fmla="*/ 124 h 366"/>
                <a:gd name="T24" fmla="*/ 118 w 236"/>
                <a:gd name="T25" fmla="*/ 158 h 366"/>
                <a:gd name="T26" fmla="*/ 194 w 236"/>
                <a:gd name="T27" fmla="*/ 158 h 366"/>
                <a:gd name="T28" fmla="*/ 194 w 236"/>
                <a:gd name="T29" fmla="*/ 200 h 366"/>
                <a:gd name="T30" fmla="*/ 118 w 236"/>
                <a:gd name="T31" fmla="*/ 200 h 366"/>
                <a:gd name="T32" fmla="*/ 118 w 236"/>
                <a:gd name="T33" fmla="*/ 312 h 366"/>
                <a:gd name="T34" fmla="*/ 233 w 236"/>
                <a:gd name="T35" fmla="*/ 312 h 366"/>
                <a:gd name="T36" fmla="*/ 233 w 236"/>
                <a:gd name="T37" fmla="*/ 366 h 366"/>
                <a:gd name="T38" fmla="*/ 0 w 236"/>
                <a:gd name="T39" fmla="*/ 366 h 366"/>
                <a:gd name="T40" fmla="*/ 0 w 236"/>
                <a:gd name="T41" fmla="*/ 31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6" h="366">
                  <a:moveTo>
                    <a:pt x="0" y="312"/>
                  </a:moveTo>
                  <a:cubicBezTo>
                    <a:pt x="46" y="312"/>
                    <a:pt x="46" y="312"/>
                    <a:pt x="46" y="312"/>
                  </a:cubicBezTo>
                  <a:cubicBezTo>
                    <a:pt x="46" y="200"/>
                    <a:pt x="46" y="200"/>
                    <a:pt x="46" y="200"/>
                  </a:cubicBezTo>
                  <a:cubicBezTo>
                    <a:pt x="7" y="200"/>
                    <a:pt x="7" y="200"/>
                    <a:pt x="7" y="200"/>
                  </a:cubicBezTo>
                  <a:cubicBezTo>
                    <a:pt x="7" y="158"/>
                    <a:pt x="7" y="158"/>
                    <a:pt x="7" y="158"/>
                  </a:cubicBezTo>
                  <a:cubicBezTo>
                    <a:pt x="46" y="158"/>
                    <a:pt x="46" y="158"/>
                    <a:pt x="46" y="158"/>
                  </a:cubicBezTo>
                  <a:cubicBezTo>
                    <a:pt x="46" y="115"/>
                    <a:pt x="46" y="115"/>
                    <a:pt x="46" y="115"/>
                  </a:cubicBezTo>
                  <a:cubicBezTo>
                    <a:pt x="46" y="46"/>
                    <a:pt x="101" y="0"/>
                    <a:pt x="169" y="0"/>
                  </a:cubicBezTo>
                  <a:cubicBezTo>
                    <a:pt x="198" y="0"/>
                    <a:pt x="217" y="3"/>
                    <a:pt x="236" y="9"/>
                  </a:cubicBezTo>
                  <a:cubicBezTo>
                    <a:pt x="233" y="66"/>
                    <a:pt x="233" y="66"/>
                    <a:pt x="233" y="66"/>
                  </a:cubicBezTo>
                  <a:cubicBezTo>
                    <a:pt x="218" y="62"/>
                    <a:pt x="203" y="57"/>
                    <a:pt x="183" y="57"/>
                  </a:cubicBezTo>
                  <a:cubicBezTo>
                    <a:pt x="137" y="57"/>
                    <a:pt x="118" y="89"/>
                    <a:pt x="118" y="124"/>
                  </a:cubicBezTo>
                  <a:cubicBezTo>
                    <a:pt x="118" y="158"/>
                    <a:pt x="118" y="158"/>
                    <a:pt x="118" y="158"/>
                  </a:cubicBezTo>
                  <a:cubicBezTo>
                    <a:pt x="194" y="158"/>
                    <a:pt x="194" y="158"/>
                    <a:pt x="194" y="158"/>
                  </a:cubicBezTo>
                  <a:cubicBezTo>
                    <a:pt x="194" y="200"/>
                    <a:pt x="194" y="200"/>
                    <a:pt x="194" y="200"/>
                  </a:cubicBezTo>
                  <a:cubicBezTo>
                    <a:pt x="118" y="200"/>
                    <a:pt x="118" y="200"/>
                    <a:pt x="118" y="200"/>
                  </a:cubicBezTo>
                  <a:cubicBezTo>
                    <a:pt x="118" y="312"/>
                    <a:pt x="118" y="312"/>
                    <a:pt x="118" y="312"/>
                  </a:cubicBezTo>
                  <a:cubicBezTo>
                    <a:pt x="233" y="312"/>
                    <a:pt x="233" y="312"/>
                    <a:pt x="233" y="312"/>
                  </a:cubicBezTo>
                  <a:cubicBezTo>
                    <a:pt x="233" y="366"/>
                    <a:pt x="233" y="366"/>
                    <a:pt x="233" y="366"/>
                  </a:cubicBezTo>
                  <a:cubicBezTo>
                    <a:pt x="0" y="366"/>
                    <a:pt x="0" y="366"/>
                    <a:pt x="0" y="366"/>
                  </a:cubicBezTo>
                  <a:lnTo>
                    <a:pt x="0"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8">
              <a:extLst>
                <a:ext uri="{FF2B5EF4-FFF2-40B4-BE49-F238E27FC236}">
                  <a16:creationId xmlns:a16="http://schemas.microsoft.com/office/drawing/2014/main" id="{5BCF5096-0BEC-E738-3E22-1C4B8DC02A37}"/>
                </a:ext>
              </a:extLst>
            </p:cNvPr>
            <p:cNvSpPr>
              <a:spLocks noEditPoints="1"/>
            </p:cNvSpPr>
            <p:nvPr/>
          </p:nvSpPr>
          <p:spPr bwMode="auto">
            <a:xfrm>
              <a:off x="3631" y="1813"/>
              <a:ext cx="96" cy="96"/>
            </a:xfrm>
            <a:custGeom>
              <a:avLst/>
              <a:gdLst>
                <a:gd name="T0" fmla="*/ 367 w 735"/>
                <a:gd name="T1" fmla="*/ 734 h 734"/>
                <a:gd name="T2" fmla="*/ 0 w 735"/>
                <a:gd name="T3" fmla="*/ 367 h 734"/>
                <a:gd name="T4" fmla="*/ 367 w 735"/>
                <a:gd name="T5" fmla="*/ 0 h 734"/>
                <a:gd name="T6" fmla="*/ 735 w 735"/>
                <a:gd name="T7" fmla="*/ 367 h 734"/>
                <a:gd name="T8" fmla="*/ 367 w 735"/>
                <a:gd name="T9" fmla="*/ 734 h 734"/>
                <a:gd name="T10" fmla="*/ 367 w 735"/>
                <a:gd name="T11" fmla="*/ 80 h 734"/>
                <a:gd name="T12" fmla="*/ 80 w 735"/>
                <a:gd name="T13" fmla="*/ 367 h 734"/>
                <a:gd name="T14" fmla="*/ 367 w 735"/>
                <a:gd name="T15" fmla="*/ 654 h 734"/>
                <a:gd name="T16" fmla="*/ 655 w 735"/>
                <a:gd name="T17" fmla="*/ 367 h 734"/>
                <a:gd name="T18" fmla="*/ 367 w 735"/>
                <a:gd name="T19" fmla="*/ 8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5" h="734">
                  <a:moveTo>
                    <a:pt x="367" y="734"/>
                  </a:moveTo>
                  <a:cubicBezTo>
                    <a:pt x="165" y="734"/>
                    <a:pt x="0" y="570"/>
                    <a:pt x="0" y="367"/>
                  </a:cubicBezTo>
                  <a:cubicBezTo>
                    <a:pt x="0" y="165"/>
                    <a:pt x="165" y="0"/>
                    <a:pt x="367" y="0"/>
                  </a:cubicBezTo>
                  <a:cubicBezTo>
                    <a:pt x="570" y="0"/>
                    <a:pt x="735" y="165"/>
                    <a:pt x="735" y="367"/>
                  </a:cubicBezTo>
                  <a:cubicBezTo>
                    <a:pt x="735" y="570"/>
                    <a:pt x="570" y="734"/>
                    <a:pt x="367" y="734"/>
                  </a:cubicBezTo>
                  <a:close/>
                  <a:moveTo>
                    <a:pt x="367" y="80"/>
                  </a:moveTo>
                  <a:cubicBezTo>
                    <a:pt x="209" y="80"/>
                    <a:pt x="80" y="209"/>
                    <a:pt x="80" y="367"/>
                  </a:cubicBezTo>
                  <a:cubicBezTo>
                    <a:pt x="80" y="525"/>
                    <a:pt x="209" y="654"/>
                    <a:pt x="367" y="654"/>
                  </a:cubicBezTo>
                  <a:cubicBezTo>
                    <a:pt x="526" y="654"/>
                    <a:pt x="655" y="525"/>
                    <a:pt x="655" y="367"/>
                  </a:cubicBezTo>
                  <a:cubicBezTo>
                    <a:pt x="655" y="209"/>
                    <a:pt x="526" y="80"/>
                    <a:pt x="367"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39">
              <a:extLst>
                <a:ext uri="{FF2B5EF4-FFF2-40B4-BE49-F238E27FC236}">
                  <a16:creationId xmlns:a16="http://schemas.microsoft.com/office/drawing/2014/main" id="{3AD83BCF-193A-8D28-FEE7-C8AA7D3D0C76}"/>
                </a:ext>
              </a:extLst>
            </p:cNvPr>
            <p:cNvSpPr>
              <a:spLocks noEditPoints="1"/>
            </p:cNvSpPr>
            <p:nvPr/>
          </p:nvSpPr>
          <p:spPr bwMode="auto">
            <a:xfrm>
              <a:off x="3664" y="2074"/>
              <a:ext cx="30" cy="59"/>
            </a:xfrm>
            <a:custGeom>
              <a:avLst/>
              <a:gdLst>
                <a:gd name="T0" fmla="*/ 128 w 233"/>
                <a:gd name="T1" fmla="*/ 0 h 449"/>
                <a:gd name="T2" fmla="*/ 128 w 233"/>
                <a:gd name="T3" fmla="*/ 37 h 449"/>
                <a:gd name="T4" fmla="*/ 212 w 233"/>
                <a:gd name="T5" fmla="*/ 50 h 449"/>
                <a:gd name="T6" fmla="*/ 205 w 233"/>
                <a:gd name="T7" fmla="*/ 109 h 449"/>
                <a:gd name="T8" fmla="*/ 132 w 233"/>
                <a:gd name="T9" fmla="*/ 94 h 449"/>
                <a:gd name="T10" fmla="*/ 128 w 233"/>
                <a:gd name="T11" fmla="*/ 94 h 449"/>
                <a:gd name="T12" fmla="*/ 128 w 233"/>
                <a:gd name="T13" fmla="*/ 190 h 449"/>
                <a:gd name="T14" fmla="*/ 233 w 233"/>
                <a:gd name="T15" fmla="*/ 300 h 449"/>
                <a:gd name="T16" fmla="*/ 128 w 233"/>
                <a:gd name="T17" fmla="*/ 407 h 449"/>
                <a:gd name="T18" fmla="*/ 128 w 233"/>
                <a:gd name="T19" fmla="*/ 449 h 449"/>
                <a:gd name="T20" fmla="*/ 103 w 233"/>
                <a:gd name="T21" fmla="*/ 449 h 449"/>
                <a:gd name="T22" fmla="*/ 103 w 233"/>
                <a:gd name="T23" fmla="*/ 408 h 449"/>
                <a:gd name="T24" fmla="*/ 98 w 233"/>
                <a:gd name="T25" fmla="*/ 409 h 449"/>
                <a:gd name="T26" fmla="*/ 6 w 233"/>
                <a:gd name="T27" fmla="*/ 395 h 449"/>
                <a:gd name="T28" fmla="*/ 12 w 233"/>
                <a:gd name="T29" fmla="*/ 330 h 449"/>
                <a:gd name="T30" fmla="*/ 94 w 233"/>
                <a:gd name="T31" fmla="*/ 352 h 449"/>
                <a:gd name="T32" fmla="*/ 103 w 233"/>
                <a:gd name="T33" fmla="*/ 351 h 449"/>
                <a:gd name="T34" fmla="*/ 103 w 233"/>
                <a:gd name="T35" fmla="*/ 255 h 449"/>
                <a:gd name="T36" fmla="*/ 0 w 233"/>
                <a:gd name="T37" fmla="*/ 147 h 449"/>
                <a:gd name="T38" fmla="*/ 103 w 233"/>
                <a:gd name="T39" fmla="*/ 38 h 449"/>
                <a:gd name="T40" fmla="*/ 103 w 233"/>
                <a:gd name="T41" fmla="*/ 0 h 449"/>
                <a:gd name="T42" fmla="*/ 128 w 233"/>
                <a:gd name="T43" fmla="*/ 0 h 449"/>
                <a:gd name="T44" fmla="*/ 103 w 233"/>
                <a:gd name="T45" fmla="*/ 99 h 449"/>
                <a:gd name="T46" fmla="*/ 75 w 233"/>
                <a:gd name="T47" fmla="*/ 144 h 449"/>
                <a:gd name="T48" fmla="*/ 103 w 233"/>
                <a:gd name="T49" fmla="*/ 179 h 449"/>
                <a:gd name="T50" fmla="*/ 103 w 233"/>
                <a:gd name="T51" fmla="*/ 99 h 449"/>
                <a:gd name="T52" fmla="*/ 128 w 233"/>
                <a:gd name="T53" fmla="*/ 345 h 449"/>
                <a:gd name="T54" fmla="*/ 158 w 233"/>
                <a:gd name="T55" fmla="*/ 306 h 449"/>
                <a:gd name="T56" fmla="*/ 128 w 233"/>
                <a:gd name="T57" fmla="*/ 266 h 449"/>
                <a:gd name="T58" fmla="*/ 128 w 233"/>
                <a:gd name="T59" fmla="*/ 34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3" h="449">
                  <a:moveTo>
                    <a:pt x="128" y="0"/>
                  </a:moveTo>
                  <a:cubicBezTo>
                    <a:pt x="128" y="37"/>
                    <a:pt x="128" y="37"/>
                    <a:pt x="128" y="37"/>
                  </a:cubicBezTo>
                  <a:cubicBezTo>
                    <a:pt x="158" y="37"/>
                    <a:pt x="186" y="41"/>
                    <a:pt x="212" y="50"/>
                  </a:cubicBezTo>
                  <a:cubicBezTo>
                    <a:pt x="205" y="109"/>
                    <a:pt x="205" y="109"/>
                    <a:pt x="205" y="109"/>
                  </a:cubicBezTo>
                  <a:cubicBezTo>
                    <a:pt x="182" y="99"/>
                    <a:pt x="157" y="94"/>
                    <a:pt x="132" y="94"/>
                  </a:cubicBezTo>
                  <a:cubicBezTo>
                    <a:pt x="130" y="94"/>
                    <a:pt x="129" y="94"/>
                    <a:pt x="128" y="94"/>
                  </a:cubicBezTo>
                  <a:cubicBezTo>
                    <a:pt x="128" y="190"/>
                    <a:pt x="128" y="190"/>
                    <a:pt x="128" y="190"/>
                  </a:cubicBezTo>
                  <a:cubicBezTo>
                    <a:pt x="173" y="208"/>
                    <a:pt x="233" y="226"/>
                    <a:pt x="233" y="300"/>
                  </a:cubicBezTo>
                  <a:cubicBezTo>
                    <a:pt x="233" y="368"/>
                    <a:pt x="187" y="400"/>
                    <a:pt x="128" y="407"/>
                  </a:cubicBezTo>
                  <a:cubicBezTo>
                    <a:pt x="128" y="449"/>
                    <a:pt x="128" y="449"/>
                    <a:pt x="128" y="449"/>
                  </a:cubicBezTo>
                  <a:cubicBezTo>
                    <a:pt x="103" y="449"/>
                    <a:pt x="103" y="449"/>
                    <a:pt x="103" y="449"/>
                  </a:cubicBezTo>
                  <a:cubicBezTo>
                    <a:pt x="103" y="408"/>
                    <a:pt x="103" y="408"/>
                    <a:pt x="103" y="408"/>
                  </a:cubicBezTo>
                  <a:cubicBezTo>
                    <a:pt x="101" y="409"/>
                    <a:pt x="99" y="409"/>
                    <a:pt x="98" y="409"/>
                  </a:cubicBezTo>
                  <a:cubicBezTo>
                    <a:pt x="59" y="409"/>
                    <a:pt x="41" y="404"/>
                    <a:pt x="6" y="395"/>
                  </a:cubicBezTo>
                  <a:cubicBezTo>
                    <a:pt x="12" y="330"/>
                    <a:pt x="12" y="330"/>
                    <a:pt x="12" y="330"/>
                  </a:cubicBezTo>
                  <a:cubicBezTo>
                    <a:pt x="37" y="344"/>
                    <a:pt x="65" y="352"/>
                    <a:pt x="94" y="352"/>
                  </a:cubicBezTo>
                  <a:cubicBezTo>
                    <a:pt x="97" y="352"/>
                    <a:pt x="100" y="352"/>
                    <a:pt x="103" y="351"/>
                  </a:cubicBezTo>
                  <a:cubicBezTo>
                    <a:pt x="103" y="255"/>
                    <a:pt x="103" y="255"/>
                    <a:pt x="103" y="255"/>
                  </a:cubicBezTo>
                  <a:cubicBezTo>
                    <a:pt x="57" y="237"/>
                    <a:pt x="0" y="218"/>
                    <a:pt x="0" y="147"/>
                  </a:cubicBezTo>
                  <a:cubicBezTo>
                    <a:pt x="0" y="76"/>
                    <a:pt x="48" y="45"/>
                    <a:pt x="103" y="38"/>
                  </a:cubicBezTo>
                  <a:cubicBezTo>
                    <a:pt x="103" y="0"/>
                    <a:pt x="103" y="0"/>
                    <a:pt x="103" y="0"/>
                  </a:cubicBezTo>
                  <a:lnTo>
                    <a:pt x="128" y="0"/>
                  </a:lnTo>
                  <a:close/>
                  <a:moveTo>
                    <a:pt x="103" y="99"/>
                  </a:moveTo>
                  <a:cubicBezTo>
                    <a:pt x="87" y="106"/>
                    <a:pt x="75" y="119"/>
                    <a:pt x="75" y="144"/>
                  </a:cubicBezTo>
                  <a:cubicBezTo>
                    <a:pt x="75" y="160"/>
                    <a:pt x="86" y="170"/>
                    <a:pt x="103" y="179"/>
                  </a:cubicBezTo>
                  <a:lnTo>
                    <a:pt x="103" y="99"/>
                  </a:lnTo>
                  <a:close/>
                  <a:moveTo>
                    <a:pt x="128" y="345"/>
                  </a:moveTo>
                  <a:cubicBezTo>
                    <a:pt x="145" y="338"/>
                    <a:pt x="158" y="325"/>
                    <a:pt x="158" y="306"/>
                  </a:cubicBezTo>
                  <a:cubicBezTo>
                    <a:pt x="158" y="287"/>
                    <a:pt x="145" y="275"/>
                    <a:pt x="128" y="266"/>
                  </a:cubicBezTo>
                  <a:lnTo>
                    <a:pt x="128"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0">
              <a:extLst>
                <a:ext uri="{FF2B5EF4-FFF2-40B4-BE49-F238E27FC236}">
                  <a16:creationId xmlns:a16="http://schemas.microsoft.com/office/drawing/2014/main" id="{E856D62D-BE31-63CB-ACAB-601E6B19CE3C}"/>
                </a:ext>
              </a:extLst>
            </p:cNvPr>
            <p:cNvSpPr>
              <a:spLocks noEditPoints="1"/>
            </p:cNvSpPr>
            <p:nvPr/>
          </p:nvSpPr>
          <p:spPr bwMode="auto">
            <a:xfrm>
              <a:off x="3631" y="2056"/>
              <a:ext cx="96" cy="96"/>
            </a:xfrm>
            <a:custGeom>
              <a:avLst/>
              <a:gdLst>
                <a:gd name="T0" fmla="*/ 367 w 735"/>
                <a:gd name="T1" fmla="*/ 735 h 735"/>
                <a:gd name="T2" fmla="*/ 0 w 735"/>
                <a:gd name="T3" fmla="*/ 368 h 735"/>
                <a:gd name="T4" fmla="*/ 367 w 735"/>
                <a:gd name="T5" fmla="*/ 0 h 735"/>
                <a:gd name="T6" fmla="*/ 735 w 735"/>
                <a:gd name="T7" fmla="*/ 368 h 735"/>
                <a:gd name="T8" fmla="*/ 367 w 735"/>
                <a:gd name="T9" fmla="*/ 735 h 735"/>
                <a:gd name="T10" fmla="*/ 367 w 735"/>
                <a:gd name="T11" fmla="*/ 80 h 735"/>
                <a:gd name="T12" fmla="*/ 80 w 735"/>
                <a:gd name="T13" fmla="*/ 368 h 735"/>
                <a:gd name="T14" fmla="*/ 367 w 735"/>
                <a:gd name="T15" fmla="*/ 655 h 735"/>
                <a:gd name="T16" fmla="*/ 655 w 735"/>
                <a:gd name="T17" fmla="*/ 368 h 735"/>
                <a:gd name="T18" fmla="*/ 367 w 735"/>
                <a:gd name="T19" fmla="*/ 8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5" h="735">
                  <a:moveTo>
                    <a:pt x="367" y="735"/>
                  </a:moveTo>
                  <a:cubicBezTo>
                    <a:pt x="165" y="735"/>
                    <a:pt x="0" y="570"/>
                    <a:pt x="0" y="368"/>
                  </a:cubicBezTo>
                  <a:cubicBezTo>
                    <a:pt x="0" y="165"/>
                    <a:pt x="165" y="0"/>
                    <a:pt x="367" y="0"/>
                  </a:cubicBezTo>
                  <a:cubicBezTo>
                    <a:pt x="570" y="0"/>
                    <a:pt x="735" y="165"/>
                    <a:pt x="735" y="368"/>
                  </a:cubicBezTo>
                  <a:cubicBezTo>
                    <a:pt x="735" y="570"/>
                    <a:pt x="570" y="735"/>
                    <a:pt x="367" y="735"/>
                  </a:cubicBezTo>
                  <a:close/>
                  <a:moveTo>
                    <a:pt x="367" y="80"/>
                  </a:moveTo>
                  <a:cubicBezTo>
                    <a:pt x="209" y="80"/>
                    <a:pt x="80" y="209"/>
                    <a:pt x="80" y="368"/>
                  </a:cubicBezTo>
                  <a:cubicBezTo>
                    <a:pt x="80" y="526"/>
                    <a:pt x="209" y="655"/>
                    <a:pt x="367" y="655"/>
                  </a:cubicBezTo>
                  <a:cubicBezTo>
                    <a:pt x="526" y="655"/>
                    <a:pt x="655" y="526"/>
                    <a:pt x="655" y="368"/>
                  </a:cubicBezTo>
                  <a:cubicBezTo>
                    <a:pt x="655" y="209"/>
                    <a:pt x="526" y="80"/>
                    <a:pt x="367"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1">
              <a:extLst>
                <a:ext uri="{FF2B5EF4-FFF2-40B4-BE49-F238E27FC236}">
                  <a16:creationId xmlns:a16="http://schemas.microsoft.com/office/drawing/2014/main" id="{3D8C1EEE-2800-62EE-C285-310EB8257021}"/>
                </a:ext>
              </a:extLst>
            </p:cNvPr>
            <p:cNvSpPr>
              <a:spLocks/>
            </p:cNvSpPr>
            <p:nvPr/>
          </p:nvSpPr>
          <p:spPr bwMode="auto">
            <a:xfrm>
              <a:off x="3538" y="1960"/>
              <a:ext cx="39" cy="47"/>
            </a:xfrm>
            <a:custGeom>
              <a:avLst/>
              <a:gdLst>
                <a:gd name="T0" fmla="*/ 27 w 39"/>
                <a:gd name="T1" fmla="*/ 22 h 47"/>
                <a:gd name="T2" fmla="*/ 33 w 39"/>
                <a:gd name="T3" fmla="*/ 22 h 47"/>
                <a:gd name="T4" fmla="*/ 33 w 39"/>
                <a:gd name="T5" fmla="*/ 27 h 47"/>
                <a:gd name="T6" fmla="*/ 24 w 39"/>
                <a:gd name="T7" fmla="*/ 27 h 47"/>
                <a:gd name="T8" fmla="*/ 23 w 39"/>
                <a:gd name="T9" fmla="*/ 28 h 47"/>
                <a:gd name="T10" fmla="*/ 23 w 39"/>
                <a:gd name="T11" fmla="*/ 31 h 47"/>
                <a:gd name="T12" fmla="*/ 33 w 39"/>
                <a:gd name="T13" fmla="*/ 31 h 47"/>
                <a:gd name="T14" fmla="*/ 33 w 39"/>
                <a:gd name="T15" fmla="*/ 37 h 47"/>
                <a:gd name="T16" fmla="*/ 23 w 39"/>
                <a:gd name="T17" fmla="*/ 37 h 47"/>
                <a:gd name="T18" fmla="*/ 23 w 39"/>
                <a:gd name="T19" fmla="*/ 47 h 47"/>
                <a:gd name="T20" fmla="*/ 14 w 39"/>
                <a:gd name="T21" fmla="*/ 47 h 47"/>
                <a:gd name="T22" fmla="*/ 14 w 39"/>
                <a:gd name="T23" fmla="*/ 37 h 47"/>
                <a:gd name="T24" fmla="*/ 5 w 39"/>
                <a:gd name="T25" fmla="*/ 37 h 47"/>
                <a:gd name="T26" fmla="*/ 5 w 39"/>
                <a:gd name="T27" fmla="*/ 31 h 47"/>
                <a:gd name="T28" fmla="*/ 14 w 39"/>
                <a:gd name="T29" fmla="*/ 31 h 47"/>
                <a:gd name="T30" fmla="*/ 14 w 39"/>
                <a:gd name="T31" fmla="*/ 28 h 47"/>
                <a:gd name="T32" fmla="*/ 14 w 39"/>
                <a:gd name="T33" fmla="*/ 27 h 47"/>
                <a:gd name="T34" fmla="*/ 5 w 39"/>
                <a:gd name="T35" fmla="*/ 27 h 47"/>
                <a:gd name="T36" fmla="*/ 5 w 39"/>
                <a:gd name="T37" fmla="*/ 22 h 47"/>
                <a:gd name="T38" fmla="*/ 11 w 39"/>
                <a:gd name="T39" fmla="*/ 22 h 47"/>
                <a:gd name="T40" fmla="*/ 0 w 39"/>
                <a:gd name="T41" fmla="*/ 0 h 47"/>
                <a:gd name="T42" fmla="*/ 9 w 39"/>
                <a:gd name="T43" fmla="*/ 0 h 47"/>
                <a:gd name="T44" fmla="*/ 19 w 39"/>
                <a:gd name="T45" fmla="*/ 20 h 47"/>
                <a:gd name="T46" fmla="*/ 30 w 39"/>
                <a:gd name="T47" fmla="*/ 0 h 47"/>
                <a:gd name="T48" fmla="*/ 39 w 39"/>
                <a:gd name="T49" fmla="*/ 0 h 47"/>
                <a:gd name="T50" fmla="*/ 27 w 39"/>
                <a:gd name="T51"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47">
                  <a:moveTo>
                    <a:pt x="27" y="22"/>
                  </a:moveTo>
                  <a:lnTo>
                    <a:pt x="33" y="22"/>
                  </a:lnTo>
                  <a:lnTo>
                    <a:pt x="33" y="27"/>
                  </a:lnTo>
                  <a:lnTo>
                    <a:pt x="24" y="27"/>
                  </a:lnTo>
                  <a:lnTo>
                    <a:pt x="23" y="28"/>
                  </a:lnTo>
                  <a:lnTo>
                    <a:pt x="23" y="31"/>
                  </a:lnTo>
                  <a:lnTo>
                    <a:pt x="33" y="31"/>
                  </a:lnTo>
                  <a:lnTo>
                    <a:pt x="33" y="37"/>
                  </a:lnTo>
                  <a:lnTo>
                    <a:pt x="23" y="37"/>
                  </a:lnTo>
                  <a:lnTo>
                    <a:pt x="23" y="47"/>
                  </a:lnTo>
                  <a:lnTo>
                    <a:pt x="14" y="47"/>
                  </a:lnTo>
                  <a:lnTo>
                    <a:pt x="14" y="37"/>
                  </a:lnTo>
                  <a:lnTo>
                    <a:pt x="5" y="37"/>
                  </a:lnTo>
                  <a:lnTo>
                    <a:pt x="5" y="31"/>
                  </a:lnTo>
                  <a:lnTo>
                    <a:pt x="14" y="31"/>
                  </a:lnTo>
                  <a:lnTo>
                    <a:pt x="14" y="28"/>
                  </a:lnTo>
                  <a:lnTo>
                    <a:pt x="14" y="27"/>
                  </a:lnTo>
                  <a:lnTo>
                    <a:pt x="5" y="27"/>
                  </a:lnTo>
                  <a:lnTo>
                    <a:pt x="5" y="22"/>
                  </a:lnTo>
                  <a:lnTo>
                    <a:pt x="11" y="22"/>
                  </a:lnTo>
                  <a:lnTo>
                    <a:pt x="0" y="0"/>
                  </a:lnTo>
                  <a:lnTo>
                    <a:pt x="9" y="0"/>
                  </a:lnTo>
                  <a:lnTo>
                    <a:pt x="19" y="20"/>
                  </a:lnTo>
                  <a:lnTo>
                    <a:pt x="30" y="0"/>
                  </a:lnTo>
                  <a:lnTo>
                    <a:pt x="39" y="0"/>
                  </a:lnTo>
                  <a:lnTo>
                    <a:pt x="2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2">
              <a:extLst>
                <a:ext uri="{FF2B5EF4-FFF2-40B4-BE49-F238E27FC236}">
                  <a16:creationId xmlns:a16="http://schemas.microsoft.com/office/drawing/2014/main" id="{9E4A7B33-2527-D23F-5796-BE976176E755}"/>
                </a:ext>
              </a:extLst>
            </p:cNvPr>
            <p:cNvSpPr>
              <a:spLocks noEditPoints="1"/>
            </p:cNvSpPr>
            <p:nvPr/>
          </p:nvSpPr>
          <p:spPr bwMode="auto">
            <a:xfrm>
              <a:off x="3509" y="1935"/>
              <a:ext cx="96" cy="96"/>
            </a:xfrm>
            <a:custGeom>
              <a:avLst/>
              <a:gdLst>
                <a:gd name="T0" fmla="*/ 367 w 734"/>
                <a:gd name="T1" fmla="*/ 735 h 735"/>
                <a:gd name="T2" fmla="*/ 0 w 734"/>
                <a:gd name="T3" fmla="*/ 368 h 735"/>
                <a:gd name="T4" fmla="*/ 367 w 734"/>
                <a:gd name="T5" fmla="*/ 0 h 735"/>
                <a:gd name="T6" fmla="*/ 734 w 734"/>
                <a:gd name="T7" fmla="*/ 368 h 735"/>
                <a:gd name="T8" fmla="*/ 367 w 734"/>
                <a:gd name="T9" fmla="*/ 735 h 735"/>
                <a:gd name="T10" fmla="*/ 367 w 734"/>
                <a:gd name="T11" fmla="*/ 80 h 735"/>
                <a:gd name="T12" fmla="*/ 80 w 734"/>
                <a:gd name="T13" fmla="*/ 368 h 735"/>
                <a:gd name="T14" fmla="*/ 367 w 734"/>
                <a:gd name="T15" fmla="*/ 655 h 735"/>
                <a:gd name="T16" fmla="*/ 654 w 734"/>
                <a:gd name="T17" fmla="*/ 368 h 735"/>
                <a:gd name="T18" fmla="*/ 367 w 734"/>
                <a:gd name="T19" fmla="*/ 8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735">
                  <a:moveTo>
                    <a:pt x="367" y="735"/>
                  </a:moveTo>
                  <a:cubicBezTo>
                    <a:pt x="164" y="735"/>
                    <a:pt x="0" y="570"/>
                    <a:pt x="0" y="368"/>
                  </a:cubicBezTo>
                  <a:cubicBezTo>
                    <a:pt x="0" y="165"/>
                    <a:pt x="164" y="0"/>
                    <a:pt x="367" y="0"/>
                  </a:cubicBezTo>
                  <a:cubicBezTo>
                    <a:pt x="569" y="0"/>
                    <a:pt x="734" y="165"/>
                    <a:pt x="734" y="368"/>
                  </a:cubicBezTo>
                  <a:cubicBezTo>
                    <a:pt x="734" y="570"/>
                    <a:pt x="569" y="735"/>
                    <a:pt x="367" y="735"/>
                  </a:cubicBezTo>
                  <a:close/>
                  <a:moveTo>
                    <a:pt x="367" y="80"/>
                  </a:moveTo>
                  <a:cubicBezTo>
                    <a:pt x="209" y="80"/>
                    <a:pt x="80" y="209"/>
                    <a:pt x="80" y="368"/>
                  </a:cubicBezTo>
                  <a:cubicBezTo>
                    <a:pt x="80" y="526"/>
                    <a:pt x="209" y="655"/>
                    <a:pt x="367" y="655"/>
                  </a:cubicBezTo>
                  <a:cubicBezTo>
                    <a:pt x="525" y="655"/>
                    <a:pt x="654" y="526"/>
                    <a:pt x="654" y="368"/>
                  </a:cubicBezTo>
                  <a:cubicBezTo>
                    <a:pt x="654" y="209"/>
                    <a:pt x="525" y="80"/>
                    <a:pt x="367"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43">
              <a:extLst>
                <a:ext uri="{FF2B5EF4-FFF2-40B4-BE49-F238E27FC236}">
                  <a16:creationId xmlns:a16="http://schemas.microsoft.com/office/drawing/2014/main" id="{C8CEA584-7225-6332-EE6F-5BB05AD9C898}"/>
                </a:ext>
              </a:extLst>
            </p:cNvPr>
            <p:cNvSpPr>
              <a:spLocks noEditPoints="1"/>
            </p:cNvSpPr>
            <p:nvPr/>
          </p:nvSpPr>
          <p:spPr bwMode="auto">
            <a:xfrm>
              <a:off x="3614" y="1918"/>
              <a:ext cx="130" cy="130"/>
            </a:xfrm>
            <a:custGeom>
              <a:avLst/>
              <a:gdLst>
                <a:gd name="T0" fmla="*/ 975 w 987"/>
                <a:gd name="T1" fmla="*/ 465 h 987"/>
                <a:gd name="T2" fmla="*/ 783 w 987"/>
                <a:gd name="T3" fmla="*/ 329 h 987"/>
                <a:gd name="T4" fmla="*/ 851 w 987"/>
                <a:gd name="T5" fmla="*/ 454 h 987"/>
                <a:gd name="T6" fmla="*/ 533 w 987"/>
                <a:gd name="T7" fmla="*/ 250 h 987"/>
                <a:gd name="T8" fmla="*/ 601 w 987"/>
                <a:gd name="T9" fmla="*/ 204 h 987"/>
                <a:gd name="T10" fmla="*/ 657 w 987"/>
                <a:gd name="T11" fmla="*/ 147 h 987"/>
                <a:gd name="T12" fmla="*/ 493 w 987"/>
                <a:gd name="T13" fmla="*/ 0 h 987"/>
                <a:gd name="T14" fmla="*/ 464 w 987"/>
                <a:gd name="T15" fmla="*/ 12 h 987"/>
                <a:gd name="T16" fmla="*/ 329 w 987"/>
                <a:gd name="T17" fmla="*/ 203 h 987"/>
                <a:gd name="T18" fmla="*/ 386 w 987"/>
                <a:gd name="T19" fmla="*/ 203 h 987"/>
                <a:gd name="T20" fmla="*/ 453 w 987"/>
                <a:gd name="T21" fmla="*/ 250 h 987"/>
                <a:gd name="T22" fmla="*/ 136 w 987"/>
                <a:gd name="T23" fmla="*/ 454 h 987"/>
                <a:gd name="T24" fmla="*/ 203 w 987"/>
                <a:gd name="T25" fmla="*/ 329 h 987"/>
                <a:gd name="T26" fmla="*/ 11 w 987"/>
                <a:gd name="T27" fmla="*/ 465 h 987"/>
                <a:gd name="T28" fmla="*/ 0 w 987"/>
                <a:gd name="T29" fmla="*/ 494 h 987"/>
                <a:gd name="T30" fmla="*/ 147 w 987"/>
                <a:gd name="T31" fmla="*/ 658 h 987"/>
                <a:gd name="T32" fmla="*/ 203 w 987"/>
                <a:gd name="T33" fmla="*/ 658 h 987"/>
                <a:gd name="T34" fmla="*/ 136 w 987"/>
                <a:gd name="T35" fmla="*/ 534 h 987"/>
                <a:gd name="T36" fmla="*/ 453 w 987"/>
                <a:gd name="T37" fmla="*/ 738 h 987"/>
                <a:gd name="T38" fmla="*/ 386 w 987"/>
                <a:gd name="T39" fmla="*/ 784 h 987"/>
                <a:gd name="T40" fmla="*/ 329 w 987"/>
                <a:gd name="T41" fmla="*/ 840 h 987"/>
                <a:gd name="T42" fmla="*/ 493 w 987"/>
                <a:gd name="T43" fmla="*/ 987 h 987"/>
                <a:gd name="T44" fmla="*/ 493 w 987"/>
                <a:gd name="T45" fmla="*/ 987 h 987"/>
                <a:gd name="T46" fmla="*/ 657 w 987"/>
                <a:gd name="T47" fmla="*/ 840 h 987"/>
                <a:gd name="T48" fmla="*/ 601 w 987"/>
                <a:gd name="T49" fmla="*/ 783 h 987"/>
                <a:gd name="T50" fmla="*/ 533 w 987"/>
                <a:gd name="T51" fmla="*/ 738 h 987"/>
                <a:gd name="T52" fmla="*/ 850 w 987"/>
                <a:gd name="T53" fmla="*/ 534 h 987"/>
                <a:gd name="T54" fmla="*/ 784 w 987"/>
                <a:gd name="T55" fmla="*/ 658 h 987"/>
                <a:gd name="T56" fmla="*/ 840 w 987"/>
                <a:gd name="T57" fmla="*/ 658 h 987"/>
                <a:gd name="T58" fmla="*/ 987 w 987"/>
                <a:gd name="T59" fmla="*/ 494 h 987"/>
                <a:gd name="T60" fmla="*/ 533 w 987"/>
                <a:gd name="T61" fmla="*/ 656 h 987"/>
                <a:gd name="T62" fmla="*/ 453 w 987"/>
                <a:gd name="T63" fmla="*/ 656 h 987"/>
                <a:gd name="T64" fmla="*/ 326 w 987"/>
                <a:gd name="T65" fmla="*/ 494 h 987"/>
                <a:gd name="T66" fmla="*/ 453 w 987"/>
                <a:gd name="T67" fmla="*/ 331 h 987"/>
                <a:gd name="T68" fmla="*/ 533 w 987"/>
                <a:gd name="T69" fmla="*/ 331 h 987"/>
                <a:gd name="T70" fmla="*/ 661 w 987"/>
                <a:gd name="T71" fmla="*/ 494 h 987"/>
                <a:gd name="T72" fmla="*/ 533 w 987"/>
                <a:gd name="T73" fmla="*/ 65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7" h="987">
                  <a:moveTo>
                    <a:pt x="987" y="493"/>
                  </a:moveTo>
                  <a:cubicBezTo>
                    <a:pt x="987" y="483"/>
                    <a:pt x="983" y="472"/>
                    <a:pt x="975" y="465"/>
                  </a:cubicBezTo>
                  <a:cubicBezTo>
                    <a:pt x="840" y="329"/>
                    <a:pt x="840" y="329"/>
                    <a:pt x="840" y="329"/>
                  </a:cubicBezTo>
                  <a:cubicBezTo>
                    <a:pt x="824" y="314"/>
                    <a:pt x="799" y="314"/>
                    <a:pt x="783" y="329"/>
                  </a:cubicBezTo>
                  <a:cubicBezTo>
                    <a:pt x="768" y="345"/>
                    <a:pt x="768" y="370"/>
                    <a:pt x="783" y="386"/>
                  </a:cubicBezTo>
                  <a:cubicBezTo>
                    <a:pt x="851" y="454"/>
                    <a:pt x="851" y="454"/>
                    <a:pt x="851" y="454"/>
                  </a:cubicBezTo>
                  <a:cubicBezTo>
                    <a:pt x="737" y="454"/>
                    <a:pt x="737" y="454"/>
                    <a:pt x="737" y="454"/>
                  </a:cubicBezTo>
                  <a:cubicBezTo>
                    <a:pt x="720" y="349"/>
                    <a:pt x="638" y="267"/>
                    <a:pt x="533" y="250"/>
                  </a:cubicBezTo>
                  <a:cubicBezTo>
                    <a:pt x="533" y="137"/>
                    <a:pt x="533" y="137"/>
                    <a:pt x="533" y="137"/>
                  </a:cubicBezTo>
                  <a:cubicBezTo>
                    <a:pt x="601" y="204"/>
                    <a:pt x="601" y="204"/>
                    <a:pt x="601" y="204"/>
                  </a:cubicBezTo>
                  <a:cubicBezTo>
                    <a:pt x="617" y="219"/>
                    <a:pt x="642" y="219"/>
                    <a:pt x="658" y="203"/>
                  </a:cubicBezTo>
                  <a:cubicBezTo>
                    <a:pt x="673" y="188"/>
                    <a:pt x="673" y="162"/>
                    <a:pt x="657" y="147"/>
                  </a:cubicBezTo>
                  <a:cubicBezTo>
                    <a:pt x="525" y="16"/>
                    <a:pt x="525" y="16"/>
                    <a:pt x="525" y="16"/>
                  </a:cubicBezTo>
                  <a:cubicBezTo>
                    <a:pt x="518" y="6"/>
                    <a:pt x="506" y="0"/>
                    <a:pt x="493" y="0"/>
                  </a:cubicBezTo>
                  <a:cubicBezTo>
                    <a:pt x="493" y="0"/>
                    <a:pt x="493" y="0"/>
                    <a:pt x="493" y="0"/>
                  </a:cubicBezTo>
                  <a:cubicBezTo>
                    <a:pt x="483" y="0"/>
                    <a:pt x="472" y="4"/>
                    <a:pt x="464" y="12"/>
                  </a:cubicBezTo>
                  <a:cubicBezTo>
                    <a:pt x="329" y="147"/>
                    <a:pt x="329" y="147"/>
                    <a:pt x="329" y="147"/>
                  </a:cubicBezTo>
                  <a:cubicBezTo>
                    <a:pt x="314" y="162"/>
                    <a:pt x="314" y="188"/>
                    <a:pt x="329" y="203"/>
                  </a:cubicBezTo>
                  <a:cubicBezTo>
                    <a:pt x="337" y="211"/>
                    <a:pt x="347" y="215"/>
                    <a:pt x="357" y="215"/>
                  </a:cubicBezTo>
                  <a:cubicBezTo>
                    <a:pt x="368" y="215"/>
                    <a:pt x="378" y="211"/>
                    <a:pt x="386" y="203"/>
                  </a:cubicBezTo>
                  <a:cubicBezTo>
                    <a:pt x="453" y="136"/>
                    <a:pt x="453" y="136"/>
                    <a:pt x="453" y="136"/>
                  </a:cubicBezTo>
                  <a:cubicBezTo>
                    <a:pt x="453" y="250"/>
                    <a:pt x="453" y="250"/>
                    <a:pt x="453" y="250"/>
                  </a:cubicBezTo>
                  <a:cubicBezTo>
                    <a:pt x="349" y="267"/>
                    <a:pt x="266" y="349"/>
                    <a:pt x="249" y="454"/>
                  </a:cubicBezTo>
                  <a:cubicBezTo>
                    <a:pt x="136" y="454"/>
                    <a:pt x="136" y="454"/>
                    <a:pt x="136" y="454"/>
                  </a:cubicBezTo>
                  <a:cubicBezTo>
                    <a:pt x="203" y="386"/>
                    <a:pt x="203" y="386"/>
                    <a:pt x="203" y="386"/>
                  </a:cubicBezTo>
                  <a:cubicBezTo>
                    <a:pt x="219" y="370"/>
                    <a:pt x="219" y="345"/>
                    <a:pt x="203" y="329"/>
                  </a:cubicBezTo>
                  <a:cubicBezTo>
                    <a:pt x="188" y="314"/>
                    <a:pt x="162" y="314"/>
                    <a:pt x="147" y="329"/>
                  </a:cubicBezTo>
                  <a:cubicBezTo>
                    <a:pt x="11" y="465"/>
                    <a:pt x="11" y="465"/>
                    <a:pt x="11" y="465"/>
                  </a:cubicBezTo>
                  <a:cubicBezTo>
                    <a:pt x="4" y="472"/>
                    <a:pt x="0" y="483"/>
                    <a:pt x="0" y="493"/>
                  </a:cubicBezTo>
                  <a:cubicBezTo>
                    <a:pt x="0" y="493"/>
                    <a:pt x="0" y="493"/>
                    <a:pt x="0" y="494"/>
                  </a:cubicBezTo>
                  <a:cubicBezTo>
                    <a:pt x="0" y="507"/>
                    <a:pt x="6" y="518"/>
                    <a:pt x="16" y="526"/>
                  </a:cubicBezTo>
                  <a:cubicBezTo>
                    <a:pt x="147" y="658"/>
                    <a:pt x="147" y="658"/>
                    <a:pt x="147" y="658"/>
                  </a:cubicBezTo>
                  <a:cubicBezTo>
                    <a:pt x="154" y="665"/>
                    <a:pt x="165" y="669"/>
                    <a:pt x="175" y="669"/>
                  </a:cubicBezTo>
                  <a:cubicBezTo>
                    <a:pt x="185" y="669"/>
                    <a:pt x="195" y="666"/>
                    <a:pt x="203" y="658"/>
                  </a:cubicBezTo>
                  <a:cubicBezTo>
                    <a:pt x="219" y="642"/>
                    <a:pt x="219" y="617"/>
                    <a:pt x="203" y="601"/>
                  </a:cubicBezTo>
                  <a:cubicBezTo>
                    <a:pt x="136" y="534"/>
                    <a:pt x="136" y="534"/>
                    <a:pt x="136" y="534"/>
                  </a:cubicBezTo>
                  <a:cubicBezTo>
                    <a:pt x="249" y="534"/>
                    <a:pt x="249" y="534"/>
                    <a:pt x="249" y="534"/>
                  </a:cubicBezTo>
                  <a:cubicBezTo>
                    <a:pt x="266" y="638"/>
                    <a:pt x="349" y="720"/>
                    <a:pt x="453" y="738"/>
                  </a:cubicBezTo>
                  <a:cubicBezTo>
                    <a:pt x="453" y="851"/>
                    <a:pt x="453" y="851"/>
                    <a:pt x="453" y="851"/>
                  </a:cubicBezTo>
                  <a:cubicBezTo>
                    <a:pt x="386" y="784"/>
                    <a:pt x="386" y="784"/>
                    <a:pt x="386" y="784"/>
                  </a:cubicBezTo>
                  <a:cubicBezTo>
                    <a:pt x="370" y="768"/>
                    <a:pt x="345" y="768"/>
                    <a:pt x="329" y="784"/>
                  </a:cubicBezTo>
                  <a:cubicBezTo>
                    <a:pt x="314" y="799"/>
                    <a:pt x="314" y="825"/>
                    <a:pt x="329" y="840"/>
                  </a:cubicBezTo>
                  <a:cubicBezTo>
                    <a:pt x="464" y="975"/>
                    <a:pt x="464" y="975"/>
                    <a:pt x="464" y="975"/>
                  </a:cubicBezTo>
                  <a:cubicBezTo>
                    <a:pt x="472" y="983"/>
                    <a:pt x="482" y="987"/>
                    <a:pt x="493" y="987"/>
                  </a:cubicBezTo>
                  <a:cubicBezTo>
                    <a:pt x="493" y="987"/>
                    <a:pt x="493" y="987"/>
                    <a:pt x="493" y="987"/>
                  </a:cubicBezTo>
                  <a:cubicBezTo>
                    <a:pt x="493" y="987"/>
                    <a:pt x="493" y="987"/>
                    <a:pt x="493" y="987"/>
                  </a:cubicBezTo>
                  <a:cubicBezTo>
                    <a:pt x="506" y="987"/>
                    <a:pt x="518" y="981"/>
                    <a:pt x="525" y="971"/>
                  </a:cubicBezTo>
                  <a:cubicBezTo>
                    <a:pt x="657" y="840"/>
                    <a:pt x="657" y="840"/>
                    <a:pt x="657" y="840"/>
                  </a:cubicBezTo>
                  <a:cubicBezTo>
                    <a:pt x="673" y="825"/>
                    <a:pt x="673" y="799"/>
                    <a:pt x="658" y="784"/>
                  </a:cubicBezTo>
                  <a:cubicBezTo>
                    <a:pt x="642" y="768"/>
                    <a:pt x="617" y="768"/>
                    <a:pt x="601" y="783"/>
                  </a:cubicBezTo>
                  <a:cubicBezTo>
                    <a:pt x="533" y="850"/>
                    <a:pt x="533" y="850"/>
                    <a:pt x="533" y="850"/>
                  </a:cubicBezTo>
                  <a:cubicBezTo>
                    <a:pt x="533" y="738"/>
                    <a:pt x="533" y="738"/>
                    <a:pt x="533" y="738"/>
                  </a:cubicBezTo>
                  <a:cubicBezTo>
                    <a:pt x="638" y="720"/>
                    <a:pt x="720" y="638"/>
                    <a:pt x="737" y="534"/>
                  </a:cubicBezTo>
                  <a:cubicBezTo>
                    <a:pt x="850" y="534"/>
                    <a:pt x="850" y="534"/>
                    <a:pt x="850" y="534"/>
                  </a:cubicBezTo>
                  <a:cubicBezTo>
                    <a:pt x="783" y="601"/>
                    <a:pt x="783" y="601"/>
                    <a:pt x="783" y="601"/>
                  </a:cubicBezTo>
                  <a:cubicBezTo>
                    <a:pt x="768" y="617"/>
                    <a:pt x="768" y="642"/>
                    <a:pt x="784" y="658"/>
                  </a:cubicBezTo>
                  <a:cubicBezTo>
                    <a:pt x="791" y="666"/>
                    <a:pt x="802" y="669"/>
                    <a:pt x="812" y="669"/>
                  </a:cubicBezTo>
                  <a:cubicBezTo>
                    <a:pt x="822" y="669"/>
                    <a:pt x="832" y="665"/>
                    <a:pt x="840" y="658"/>
                  </a:cubicBezTo>
                  <a:cubicBezTo>
                    <a:pt x="971" y="526"/>
                    <a:pt x="971" y="526"/>
                    <a:pt x="971" y="526"/>
                  </a:cubicBezTo>
                  <a:cubicBezTo>
                    <a:pt x="981" y="518"/>
                    <a:pt x="987" y="507"/>
                    <a:pt x="987" y="494"/>
                  </a:cubicBezTo>
                  <a:cubicBezTo>
                    <a:pt x="987" y="493"/>
                    <a:pt x="987" y="493"/>
                    <a:pt x="987" y="493"/>
                  </a:cubicBezTo>
                  <a:close/>
                  <a:moveTo>
                    <a:pt x="533" y="656"/>
                  </a:moveTo>
                  <a:cubicBezTo>
                    <a:pt x="520" y="659"/>
                    <a:pt x="507" y="661"/>
                    <a:pt x="493" y="661"/>
                  </a:cubicBezTo>
                  <a:cubicBezTo>
                    <a:pt x="480" y="661"/>
                    <a:pt x="466" y="659"/>
                    <a:pt x="453" y="656"/>
                  </a:cubicBezTo>
                  <a:cubicBezTo>
                    <a:pt x="393" y="641"/>
                    <a:pt x="346" y="594"/>
                    <a:pt x="331" y="534"/>
                  </a:cubicBezTo>
                  <a:cubicBezTo>
                    <a:pt x="328" y="521"/>
                    <a:pt x="326" y="507"/>
                    <a:pt x="326" y="494"/>
                  </a:cubicBezTo>
                  <a:cubicBezTo>
                    <a:pt x="326" y="480"/>
                    <a:pt x="328" y="466"/>
                    <a:pt x="331" y="454"/>
                  </a:cubicBezTo>
                  <a:cubicBezTo>
                    <a:pt x="346" y="393"/>
                    <a:pt x="393" y="346"/>
                    <a:pt x="453" y="331"/>
                  </a:cubicBezTo>
                  <a:cubicBezTo>
                    <a:pt x="466" y="328"/>
                    <a:pt x="480" y="326"/>
                    <a:pt x="493" y="326"/>
                  </a:cubicBezTo>
                  <a:cubicBezTo>
                    <a:pt x="507" y="326"/>
                    <a:pt x="520" y="328"/>
                    <a:pt x="533" y="331"/>
                  </a:cubicBezTo>
                  <a:cubicBezTo>
                    <a:pt x="593" y="346"/>
                    <a:pt x="641" y="393"/>
                    <a:pt x="656" y="454"/>
                  </a:cubicBezTo>
                  <a:cubicBezTo>
                    <a:pt x="659" y="466"/>
                    <a:pt x="661" y="480"/>
                    <a:pt x="661" y="494"/>
                  </a:cubicBezTo>
                  <a:cubicBezTo>
                    <a:pt x="661" y="507"/>
                    <a:pt x="659" y="521"/>
                    <a:pt x="656" y="534"/>
                  </a:cubicBezTo>
                  <a:cubicBezTo>
                    <a:pt x="641" y="594"/>
                    <a:pt x="593" y="641"/>
                    <a:pt x="533" y="6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Date Placeholder 6">
            <a:extLst>
              <a:ext uri="{FF2B5EF4-FFF2-40B4-BE49-F238E27FC236}">
                <a16:creationId xmlns:a16="http://schemas.microsoft.com/office/drawing/2014/main" id="{3E4EDE8F-6A3D-49B2-6CFE-D2FB86428323}"/>
              </a:ext>
            </a:extLst>
          </p:cNvPr>
          <p:cNvSpPr txBox="1">
            <a:spLocks/>
          </p:cNvSpPr>
          <p:nvPr/>
        </p:nvSpPr>
        <p:spPr>
          <a:xfrm>
            <a:off x="8363795" y="6262688"/>
            <a:ext cx="3240000" cy="594000"/>
          </a:xfrm>
          <a:prstGeom prst="rect">
            <a:avLst/>
          </a:prstGeom>
        </p:spPr>
        <p:txBody>
          <a:bodyPr vert="horz" lIns="0" tIns="0" rIns="0" bIns="0" rtlCol="0" anchor="ctr"/>
          <a:lstStyle>
            <a:defPPr>
              <a:defRPr lang="sr-Latn-RS"/>
            </a:defPPr>
            <a:lvl1pPr marL="0" algn="r" defTabSz="914400" rtl="0" eaLnBrk="1" latinLnBrk="0" hangingPunct="1">
              <a:defRPr sz="10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1000" b="0" i="0" u="none" strike="noStrike" kern="1200" cap="none" spc="0" normalizeH="0" baseline="0" noProof="0">
                <a:ln>
                  <a:noFill/>
                </a:ln>
                <a:solidFill>
                  <a:prstClr val="black"/>
                </a:solidFill>
                <a:effectLst/>
                <a:uLnTx/>
                <a:uFillTx/>
                <a:latin typeface="Arial"/>
                <a:ea typeface="+mn-ea"/>
                <a:cs typeface="+mn-cs"/>
              </a:rPr>
              <a:t>Vertikalna ograničenja | Marija Zrno Prošić</a:t>
            </a: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Slide Number Placeholder 4">
            <a:extLst>
              <a:ext uri="{FF2B5EF4-FFF2-40B4-BE49-F238E27FC236}">
                <a16:creationId xmlns:a16="http://schemas.microsoft.com/office/drawing/2014/main" id="{FAB977C9-0B4D-2F6E-6C23-B8724F022EF7}"/>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7329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81837CE-7335-17B5-51BC-CBB1B59AD057}"/>
              </a:ext>
            </a:extLst>
          </p:cNvPr>
          <p:cNvGrpSpPr>
            <a:grpSpLocks noChangeAspect="1"/>
          </p:cNvGrpSpPr>
          <p:nvPr/>
        </p:nvGrpSpPr>
        <p:grpSpPr bwMode="auto">
          <a:xfrm>
            <a:off x="7345842" y="-810"/>
            <a:ext cx="4848223" cy="6857999"/>
            <a:chOff x="786" y="18"/>
            <a:chExt cx="3054" cy="4320"/>
          </a:xfrm>
          <a:solidFill>
            <a:srgbClr val="E7EEEF"/>
          </a:solidFill>
        </p:grpSpPr>
        <p:sp>
          <p:nvSpPr>
            <p:cNvPr id="3" name="Freeform 5">
              <a:extLst>
                <a:ext uri="{FF2B5EF4-FFF2-40B4-BE49-F238E27FC236}">
                  <a16:creationId xmlns:a16="http://schemas.microsoft.com/office/drawing/2014/main" id="{7D2CEDD7-F2B7-87F3-0CF5-A6A48971F9A0}"/>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6">
              <a:extLst>
                <a:ext uri="{FF2B5EF4-FFF2-40B4-BE49-F238E27FC236}">
                  <a16:creationId xmlns:a16="http://schemas.microsoft.com/office/drawing/2014/main" id="{FD54ED7C-242B-E81F-FE32-0EE25CACB1CF}"/>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5" name="Picture 4">
            <a:extLst>
              <a:ext uri="{FF2B5EF4-FFF2-40B4-BE49-F238E27FC236}">
                <a16:creationId xmlns:a16="http://schemas.microsoft.com/office/drawing/2014/main" id="{2C5D25EB-2369-3326-E798-4338A341B9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40233" y="1576742"/>
            <a:ext cx="1998000" cy="1998000"/>
          </a:xfrm>
          <a:prstGeom prst="rect">
            <a:avLst/>
          </a:prstGeom>
        </p:spPr>
      </p:pic>
      <p:sp>
        <p:nvSpPr>
          <p:cNvPr id="6" name="TextBox 5">
            <a:extLst>
              <a:ext uri="{FF2B5EF4-FFF2-40B4-BE49-F238E27FC236}">
                <a16:creationId xmlns:a16="http://schemas.microsoft.com/office/drawing/2014/main" id="{44973F36-15A0-8DFE-961A-4966F9E2D43F}"/>
              </a:ext>
            </a:extLst>
          </p:cNvPr>
          <p:cNvSpPr txBox="1"/>
          <p:nvPr/>
        </p:nvSpPr>
        <p:spPr>
          <a:xfrm>
            <a:off x="4624474" y="2462517"/>
            <a:ext cx="3448149" cy="615553"/>
          </a:xfrm>
          <a:prstGeom prst="rect">
            <a:avLst/>
          </a:prstGeom>
          <a:noFill/>
          <a:ln>
            <a:noFill/>
          </a:ln>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sr-Latn-RS"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Q &amp; A</a:t>
            </a:r>
            <a:endParaRPr kumimoji="0" lang="en-GB"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Text Placeholder 46">
            <a:extLst>
              <a:ext uri="{FF2B5EF4-FFF2-40B4-BE49-F238E27FC236}">
                <a16:creationId xmlns:a16="http://schemas.microsoft.com/office/drawing/2014/main" id="{1E13E1BC-7CE3-B180-9427-8CC5E006E84F}"/>
              </a:ext>
            </a:extLst>
          </p:cNvPr>
          <p:cNvSpPr txBox="1">
            <a:spLocks/>
          </p:cNvSpPr>
          <p:nvPr/>
        </p:nvSpPr>
        <p:spPr>
          <a:xfrm>
            <a:off x="2027799" y="3897839"/>
            <a:ext cx="3448149" cy="1080000"/>
          </a:xfrm>
          <a:prstGeom prst="rect">
            <a:avLst/>
          </a:prstGeom>
        </p:spPr>
        <p:txBody>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07935">
              <a:lnSpc>
                <a:spcPct val="150000"/>
              </a:lnSpc>
              <a:spcBef>
                <a:spcPts val="0"/>
              </a:spcBef>
              <a:buNone/>
              <a:tabLst>
                <a:tab pos="912674" algn="l"/>
              </a:tabLst>
              <a:defRPr/>
            </a:pPr>
            <a:r>
              <a:rPr lang="hr-HR" sz="1600" b="1" dirty="0">
                <a:solidFill>
                  <a:srgbClr val="0D535F"/>
                </a:solidFill>
                <a:latin typeface="Arial"/>
              </a:rPr>
              <a:t>Marija Zrno Prošić</a:t>
            </a:r>
            <a:br>
              <a:rPr lang="en-US" sz="1600" b="1" dirty="0">
                <a:solidFill>
                  <a:prstClr val="black"/>
                </a:solidFill>
                <a:latin typeface="Arial"/>
              </a:rPr>
            </a:br>
            <a:r>
              <a:rPr lang="en-US" sz="1600" dirty="0">
                <a:solidFill>
                  <a:prstClr val="black"/>
                </a:solidFill>
                <a:latin typeface="Arial"/>
              </a:rPr>
              <a:t>Partner</a:t>
            </a:r>
            <a:r>
              <a:rPr lang="hr-HR" sz="1600">
                <a:solidFill>
                  <a:prstClr val="black"/>
                </a:solidFill>
                <a:latin typeface="Arial"/>
              </a:rPr>
              <a:t>ica</a:t>
            </a:r>
            <a:br>
              <a:rPr lang="en-US" sz="1600" dirty="0">
                <a:solidFill>
                  <a:prstClr val="black"/>
                </a:solidFill>
                <a:latin typeface="Arial"/>
              </a:rPr>
            </a:br>
            <a:r>
              <a:rPr lang="hr-HR" sz="1600" b="1" dirty="0">
                <a:solidFill>
                  <a:prstClr val="black"/>
                </a:solidFill>
                <a:latin typeface="Arial"/>
              </a:rPr>
              <a:t>E</a:t>
            </a:r>
            <a:r>
              <a:rPr lang="hr-HR" sz="1600" dirty="0">
                <a:solidFill>
                  <a:prstClr val="black"/>
                </a:solidFill>
                <a:latin typeface="Arial"/>
              </a:rPr>
              <a:t>: marija.zrno-prosic@bmslegal.hr</a:t>
            </a:r>
            <a:endParaRPr lang="en-GB" sz="1600" dirty="0"/>
          </a:p>
        </p:txBody>
      </p:sp>
      <p:sp>
        <p:nvSpPr>
          <p:cNvPr id="11" name="Footer Placeholder 3">
            <a:extLst>
              <a:ext uri="{FF2B5EF4-FFF2-40B4-BE49-F238E27FC236}">
                <a16:creationId xmlns:a16="http://schemas.microsoft.com/office/drawing/2014/main" id="{306C0C06-99C4-4482-CEF4-0C8774AAC258}"/>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7" name="Date Placeholder 6">
            <a:extLst>
              <a:ext uri="{FF2B5EF4-FFF2-40B4-BE49-F238E27FC236}">
                <a16:creationId xmlns:a16="http://schemas.microsoft.com/office/drawing/2014/main" id="{20F60E6E-683C-A46D-F7A2-FFEEB09809F9}"/>
              </a:ext>
            </a:extLst>
          </p:cNvPr>
          <p:cNvSpPr>
            <a:spLocks noGrp="1"/>
          </p:cNvSpPr>
          <p:nvPr>
            <p:ph type="dt" sz="half" idx="2"/>
          </p:nvPr>
        </p:nvSpPr>
        <p:spPr/>
        <p:txBody>
          <a:bodyPr/>
          <a:lstStyle/>
          <a:p>
            <a:r>
              <a:rPr lang="sr-Latn-RS">
                <a:solidFill>
                  <a:schemeClr val="tx1"/>
                </a:solidFill>
              </a:rPr>
              <a:t>Vertikalna ograničenja | Marija Zrno Prošić</a:t>
            </a:r>
            <a:endParaRPr lang="en-GB" dirty="0">
              <a:solidFill>
                <a:schemeClr val="tx1"/>
              </a:solidFill>
            </a:endParaRPr>
          </a:p>
        </p:txBody>
      </p:sp>
      <p:sp>
        <p:nvSpPr>
          <p:cNvPr id="13" name="Slide Number Placeholder 4">
            <a:extLst>
              <a:ext uri="{FF2B5EF4-FFF2-40B4-BE49-F238E27FC236}">
                <a16:creationId xmlns:a16="http://schemas.microsoft.com/office/drawing/2014/main" id="{51A3BE39-4B2B-43C7-9AB6-0D3F1785CD8A}"/>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80487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81837CE-7335-17B5-51BC-CBB1B59AD057}"/>
              </a:ext>
            </a:extLst>
          </p:cNvPr>
          <p:cNvGrpSpPr>
            <a:grpSpLocks noChangeAspect="1"/>
          </p:cNvGrpSpPr>
          <p:nvPr/>
        </p:nvGrpSpPr>
        <p:grpSpPr bwMode="auto">
          <a:xfrm>
            <a:off x="7345842" y="-810"/>
            <a:ext cx="4848223" cy="6857999"/>
            <a:chOff x="786" y="18"/>
            <a:chExt cx="3054" cy="4320"/>
          </a:xfrm>
          <a:solidFill>
            <a:srgbClr val="E7EEEF"/>
          </a:solidFill>
        </p:grpSpPr>
        <p:sp>
          <p:nvSpPr>
            <p:cNvPr id="3" name="Freeform 5">
              <a:extLst>
                <a:ext uri="{FF2B5EF4-FFF2-40B4-BE49-F238E27FC236}">
                  <a16:creationId xmlns:a16="http://schemas.microsoft.com/office/drawing/2014/main" id="{7D2CEDD7-F2B7-87F3-0CF5-A6A48971F9A0}"/>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6">
              <a:extLst>
                <a:ext uri="{FF2B5EF4-FFF2-40B4-BE49-F238E27FC236}">
                  <a16:creationId xmlns:a16="http://schemas.microsoft.com/office/drawing/2014/main" id="{FD54ED7C-242B-E81F-FE32-0EE25CACB1CF}"/>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5" name="Picture 4">
            <a:extLst>
              <a:ext uri="{FF2B5EF4-FFF2-40B4-BE49-F238E27FC236}">
                <a16:creationId xmlns:a16="http://schemas.microsoft.com/office/drawing/2014/main" id="{2C5D25EB-2369-3326-E798-4338A341B9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40233" y="1576742"/>
            <a:ext cx="1998000" cy="1998000"/>
          </a:xfrm>
          <a:prstGeom prst="rect">
            <a:avLst/>
          </a:prstGeom>
        </p:spPr>
      </p:pic>
      <p:sp>
        <p:nvSpPr>
          <p:cNvPr id="6" name="TextBox 5">
            <a:extLst>
              <a:ext uri="{FF2B5EF4-FFF2-40B4-BE49-F238E27FC236}">
                <a16:creationId xmlns:a16="http://schemas.microsoft.com/office/drawing/2014/main" id="{44973F36-15A0-8DFE-961A-4966F9E2D43F}"/>
              </a:ext>
            </a:extLst>
          </p:cNvPr>
          <p:cNvSpPr txBox="1"/>
          <p:nvPr/>
        </p:nvSpPr>
        <p:spPr>
          <a:xfrm>
            <a:off x="4624474" y="2462517"/>
            <a:ext cx="3448149" cy="1231106"/>
          </a:xfrm>
          <a:prstGeom prst="rect">
            <a:avLst/>
          </a:prstGeom>
          <a:noFill/>
          <a:ln>
            <a:noFill/>
          </a:ln>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sr-Latn-RS"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Hvala na pažnji!</a:t>
            </a:r>
            <a:endParaRPr kumimoji="0" lang="en-GB"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Text Placeholder 46">
            <a:extLst>
              <a:ext uri="{FF2B5EF4-FFF2-40B4-BE49-F238E27FC236}">
                <a16:creationId xmlns:a16="http://schemas.microsoft.com/office/drawing/2014/main" id="{1E13E1BC-7CE3-B180-9427-8CC5E006E84F}"/>
              </a:ext>
            </a:extLst>
          </p:cNvPr>
          <p:cNvSpPr txBox="1">
            <a:spLocks/>
          </p:cNvSpPr>
          <p:nvPr/>
        </p:nvSpPr>
        <p:spPr>
          <a:xfrm>
            <a:off x="2027799" y="3897839"/>
            <a:ext cx="3448149" cy="1080000"/>
          </a:xfrm>
          <a:prstGeom prst="rect">
            <a:avLst/>
          </a:prstGeom>
        </p:spPr>
        <p:txBody>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07935">
              <a:lnSpc>
                <a:spcPct val="150000"/>
              </a:lnSpc>
              <a:spcBef>
                <a:spcPts val="0"/>
              </a:spcBef>
              <a:buNone/>
              <a:tabLst>
                <a:tab pos="912674" algn="l"/>
              </a:tabLst>
              <a:defRPr/>
            </a:pPr>
            <a:r>
              <a:rPr lang="hr-HR" sz="1600" b="1" dirty="0">
                <a:solidFill>
                  <a:srgbClr val="0D535F"/>
                </a:solidFill>
                <a:latin typeface="Arial"/>
              </a:rPr>
              <a:t>Marija Zrno Prošić</a:t>
            </a:r>
            <a:br>
              <a:rPr lang="en-US" sz="1600" b="1" dirty="0">
                <a:solidFill>
                  <a:prstClr val="black"/>
                </a:solidFill>
                <a:latin typeface="Arial"/>
              </a:rPr>
            </a:br>
            <a:r>
              <a:rPr lang="en-US" sz="1600" dirty="0">
                <a:solidFill>
                  <a:prstClr val="black"/>
                </a:solidFill>
                <a:latin typeface="Arial"/>
              </a:rPr>
              <a:t>Partner</a:t>
            </a:r>
            <a:r>
              <a:rPr lang="hr-HR" sz="1600" dirty="0" err="1">
                <a:solidFill>
                  <a:prstClr val="black"/>
                </a:solidFill>
                <a:latin typeface="Arial"/>
              </a:rPr>
              <a:t>ica</a:t>
            </a:r>
            <a:br>
              <a:rPr lang="en-US" sz="1600" dirty="0">
                <a:solidFill>
                  <a:prstClr val="black"/>
                </a:solidFill>
                <a:latin typeface="Arial"/>
              </a:rPr>
            </a:br>
            <a:r>
              <a:rPr lang="hr-HR" sz="1600" b="1" dirty="0">
                <a:solidFill>
                  <a:prstClr val="black"/>
                </a:solidFill>
                <a:latin typeface="Arial"/>
              </a:rPr>
              <a:t>E</a:t>
            </a:r>
            <a:r>
              <a:rPr lang="hr-HR" sz="1600" dirty="0">
                <a:solidFill>
                  <a:prstClr val="black"/>
                </a:solidFill>
                <a:latin typeface="Arial"/>
              </a:rPr>
              <a:t>: marija.zrno-prosic@bmslegal.hr</a:t>
            </a:r>
            <a:endParaRPr lang="en-GB" sz="1600" dirty="0"/>
          </a:p>
        </p:txBody>
      </p:sp>
      <p:sp>
        <p:nvSpPr>
          <p:cNvPr id="11" name="Footer Placeholder 3">
            <a:extLst>
              <a:ext uri="{FF2B5EF4-FFF2-40B4-BE49-F238E27FC236}">
                <a16:creationId xmlns:a16="http://schemas.microsoft.com/office/drawing/2014/main" id="{306C0C06-99C4-4482-CEF4-0C8774AAC258}"/>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7" name="Date Placeholder 6">
            <a:extLst>
              <a:ext uri="{FF2B5EF4-FFF2-40B4-BE49-F238E27FC236}">
                <a16:creationId xmlns:a16="http://schemas.microsoft.com/office/drawing/2014/main" id="{20F60E6E-683C-A46D-F7A2-FFEEB09809F9}"/>
              </a:ext>
            </a:extLst>
          </p:cNvPr>
          <p:cNvSpPr>
            <a:spLocks noGrp="1"/>
          </p:cNvSpPr>
          <p:nvPr>
            <p:ph type="dt" sz="half" idx="2"/>
          </p:nvPr>
        </p:nvSpPr>
        <p:spPr/>
        <p:txBody>
          <a:bodyPr/>
          <a:lstStyle/>
          <a:p>
            <a:r>
              <a:rPr lang="sr-Latn-RS">
                <a:solidFill>
                  <a:schemeClr val="tx1"/>
                </a:solidFill>
              </a:rPr>
              <a:t>Vertikalna ograničenja | Marija Zrno Prošić</a:t>
            </a:r>
            <a:endParaRPr lang="en-GB" dirty="0">
              <a:solidFill>
                <a:schemeClr val="tx1"/>
              </a:solidFill>
            </a:endParaRPr>
          </a:p>
        </p:txBody>
      </p:sp>
      <p:sp>
        <p:nvSpPr>
          <p:cNvPr id="13" name="Slide Number Placeholder 4">
            <a:extLst>
              <a:ext uri="{FF2B5EF4-FFF2-40B4-BE49-F238E27FC236}">
                <a16:creationId xmlns:a16="http://schemas.microsoft.com/office/drawing/2014/main" id="{51A3BE39-4B2B-43C7-9AB6-0D3F1785CD8A}"/>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5760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CB6AACAF-84DD-4F3C-AC1B-00157225AB7B}"/>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3" name="Date Placeholder 6">
            <a:extLst>
              <a:ext uri="{FF2B5EF4-FFF2-40B4-BE49-F238E27FC236}">
                <a16:creationId xmlns:a16="http://schemas.microsoft.com/office/drawing/2014/main" id="{06AB099E-FCBD-6BB3-8395-B6483BB30316}"/>
              </a:ext>
            </a:extLst>
          </p:cNvPr>
          <p:cNvSpPr txBox="1">
            <a:spLocks/>
          </p:cNvSpPr>
          <p:nvPr/>
        </p:nvSpPr>
        <p:spPr>
          <a:xfrm>
            <a:off x="8363795" y="6262688"/>
            <a:ext cx="3240000" cy="594000"/>
          </a:xfrm>
          <a:prstGeom prst="rect">
            <a:avLst/>
          </a:prstGeom>
        </p:spPr>
        <p:txBody>
          <a:bodyPr vert="horz" lIns="0" tIns="0" rIns="0" bIns="0" rtlCol="0" anchor="ctr"/>
          <a:lstStyle>
            <a:defPPr>
              <a:defRPr lang="sr-Latn-RS"/>
            </a:defPPr>
            <a:lvl1pPr marL="0" algn="r" defTabSz="914400" rtl="0" eaLnBrk="1" latinLnBrk="0" hangingPunct="1">
              <a:defRPr sz="10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1000" b="0" i="0" u="none" strike="noStrike" kern="1200" cap="none" spc="0" normalizeH="0" baseline="0" noProof="0">
                <a:ln>
                  <a:noFill/>
                </a:ln>
                <a:solidFill>
                  <a:prstClr val="black"/>
                </a:solidFill>
                <a:effectLst/>
                <a:uLnTx/>
                <a:uFillTx/>
                <a:latin typeface="Arial"/>
                <a:ea typeface="+mn-ea"/>
                <a:cs typeface="+mn-cs"/>
              </a:rPr>
              <a:t>Vertikalna ograničenja | Marija Zrno Prošić</a:t>
            </a: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Slide Number Placeholder 4">
            <a:extLst>
              <a:ext uri="{FF2B5EF4-FFF2-40B4-BE49-F238E27FC236}">
                <a16:creationId xmlns:a16="http://schemas.microsoft.com/office/drawing/2014/main" id="{340D99A0-8066-A632-A55D-92AE8941D024}"/>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4691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el 5">
            <a:extLst>
              <a:ext uri="{FF2B5EF4-FFF2-40B4-BE49-F238E27FC236}">
                <a16:creationId xmlns:a16="http://schemas.microsoft.com/office/drawing/2014/main" id="{356C18C4-1A1E-6CE4-F7FF-84D690E63E0B}"/>
              </a:ext>
            </a:extLst>
          </p:cNvPr>
          <p:cNvSpPr txBox="1">
            <a:spLocks/>
          </p:cNvSpPr>
          <p:nvPr/>
        </p:nvSpPr>
        <p:spPr>
          <a:xfrm>
            <a:off x="594000" y="594000"/>
            <a:ext cx="11016000"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hr-HR" sz="2800" dirty="0">
                <a:solidFill>
                  <a:srgbClr val="000000"/>
                </a:solidFill>
                <a:latin typeface="Arial"/>
              </a:rPr>
              <a:t>Opravdanje ograničenja</a:t>
            </a:r>
            <a:endParaRPr kumimoji="0" lang="en-GB" sz="2800" i="0" u="none" strike="noStrike" kern="1200" cap="none" spc="0" normalizeH="0" baseline="0" noProof="0" dirty="0">
              <a:ln>
                <a:noFill/>
              </a:ln>
              <a:solidFill>
                <a:srgbClr val="000000"/>
              </a:solidFill>
              <a:effectLst/>
              <a:uLnTx/>
              <a:uFillTx/>
              <a:latin typeface="Arial"/>
              <a:ea typeface="+mj-ea"/>
              <a:cs typeface="+mj-cs"/>
            </a:endParaRPr>
          </a:p>
        </p:txBody>
      </p:sp>
      <p:grpSp>
        <p:nvGrpSpPr>
          <p:cNvPr id="2" name="Group 4">
            <a:extLst>
              <a:ext uri="{FF2B5EF4-FFF2-40B4-BE49-F238E27FC236}">
                <a16:creationId xmlns:a16="http://schemas.microsoft.com/office/drawing/2014/main" id="{8A1A9B9D-AE3E-8049-52F2-ECF115906F29}"/>
              </a:ext>
            </a:extLst>
          </p:cNvPr>
          <p:cNvGrpSpPr>
            <a:grpSpLocks noChangeAspect="1"/>
          </p:cNvGrpSpPr>
          <p:nvPr/>
        </p:nvGrpSpPr>
        <p:grpSpPr bwMode="auto">
          <a:xfrm>
            <a:off x="7345842" y="1"/>
            <a:ext cx="4848223" cy="6857999"/>
            <a:chOff x="786" y="18"/>
            <a:chExt cx="3054" cy="4320"/>
          </a:xfrm>
          <a:solidFill>
            <a:srgbClr val="E7EEEF"/>
          </a:solidFill>
        </p:grpSpPr>
        <p:sp>
          <p:nvSpPr>
            <p:cNvPr id="4" name="Freeform 5">
              <a:extLst>
                <a:ext uri="{FF2B5EF4-FFF2-40B4-BE49-F238E27FC236}">
                  <a16:creationId xmlns:a16="http://schemas.microsoft.com/office/drawing/2014/main" id="{9C7D2D13-E790-3594-6C2F-F8FE056C6783}"/>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6">
              <a:extLst>
                <a:ext uri="{FF2B5EF4-FFF2-40B4-BE49-F238E27FC236}">
                  <a16:creationId xmlns:a16="http://schemas.microsoft.com/office/drawing/2014/main" id="{8611101C-580E-DACD-06E6-EAC15E802A47}"/>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Footer Placeholder 3">
            <a:extLst>
              <a:ext uri="{FF2B5EF4-FFF2-40B4-BE49-F238E27FC236}">
                <a16:creationId xmlns:a16="http://schemas.microsoft.com/office/drawing/2014/main" id="{B6CE3769-3F08-3CEA-F66C-3394DD003D48}"/>
              </a:ext>
            </a:extLst>
          </p:cNvPr>
          <p:cNvSpPr txBox="1">
            <a:spLocks/>
          </p:cNvSpPr>
          <p:nvPr/>
        </p:nvSpPr>
        <p:spPr>
          <a:xfrm>
            <a:off x="827893" y="6262055"/>
            <a:ext cx="7178266" cy="594000"/>
          </a:xfrm>
          <a:prstGeom prst="rect">
            <a:avLst/>
          </a:prstGeom>
        </p:spPr>
        <p:txBody>
          <a:bodyPr anchor="ct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sz="1000" b="0" i="0" u="none" strike="noStrike" kern="1800" cap="none" spc="0" normalizeH="0" baseline="0" noProof="0" dirty="0">
                <a:ln>
                  <a:noFill/>
                </a:ln>
                <a:solidFill>
                  <a:schemeClr val="tx1"/>
                </a:solidFill>
                <a:effectLst/>
                <a:uLnTx/>
                <a:uFillTx/>
                <a:latin typeface="Arial"/>
                <a:cs typeface="Arial" pitchFamily="34" charset="0"/>
              </a:rPr>
              <a:t>Odvjetničko društvo Bardek, Lisac, Mušec, Skoko i partneri d.o.o. u suradnji s CMS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Reich-Rohrwig</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a:t>
            </a:r>
            <a:r>
              <a:rPr kumimoji="0" lang="hr-HR" sz="1000" b="0" i="0" u="none" strike="noStrike" kern="1800" cap="none" spc="0" normalizeH="0" baseline="0" noProof="0" dirty="0" err="1">
                <a:ln>
                  <a:noFill/>
                </a:ln>
                <a:solidFill>
                  <a:schemeClr val="tx1"/>
                </a:solidFill>
                <a:effectLst/>
                <a:uLnTx/>
                <a:uFillTx/>
                <a:latin typeface="Arial"/>
                <a:cs typeface="Arial" pitchFamily="34" charset="0"/>
              </a:rPr>
              <a:t>Hainz</a:t>
            </a:r>
            <a:r>
              <a:rPr kumimoji="0" lang="hr-HR" sz="1000" b="0" i="0" u="none" strike="noStrike" kern="1800" cap="none" spc="0" normalizeH="0" baseline="0" noProof="0" dirty="0">
                <a:ln>
                  <a:noFill/>
                </a:ln>
                <a:solidFill>
                  <a:schemeClr val="tx1"/>
                </a:solidFill>
                <a:effectLst/>
                <a:uLnTx/>
                <a:uFillTx/>
                <a:latin typeface="Arial"/>
                <a:cs typeface="Arial" pitchFamily="34" charset="0"/>
              </a:rPr>
              <a:t> (CMS Hrvatska)</a:t>
            </a:r>
          </a:p>
        </p:txBody>
      </p:sp>
      <p:sp>
        <p:nvSpPr>
          <p:cNvPr id="28" name="Date Placeholder 27">
            <a:extLst>
              <a:ext uri="{FF2B5EF4-FFF2-40B4-BE49-F238E27FC236}">
                <a16:creationId xmlns:a16="http://schemas.microsoft.com/office/drawing/2014/main" id="{A203012E-5620-1789-1E65-692519746C86}"/>
              </a:ext>
            </a:extLst>
          </p:cNvPr>
          <p:cNvSpPr>
            <a:spLocks noGrp="1"/>
          </p:cNvSpPr>
          <p:nvPr>
            <p:ph type="dt" sz="half" idx="14"/>
          </p:nvPr>
        </p:nvSpPr>
        <p:spPr/>
        <p:txBody>
          <a:bodyPr/>
          <a:lstStyle/>
          <a:p>
            <a:r>
              <a:rPr lang="sr-Latn-RS"/>
              <a:t>Vertikalna ograničenja | Marija Zrno Prošić</a:t>
            </a:r>
            <a:endParaRPr lang="en-GB" dirty="0"/>
          </a:p>
        </p:txBody>
      </p:sp>
      <p:sp>
        <p:nvSpPr>
          <p:cNvPr id="31" name="Slide Number Placeholder 4">
            <a:extLst>
              <a:ext uri="{FF2B5EF4-FFF2-40B4-BE49-F238E27FC236}">
                <a16:creationId xmlns:a16="http://schemas.microsoft.com/office/drawing/2014/main" id="{C41A6260-F9FC-7A96-0EDC-B2D18E645AC6}"/>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graphicFrame>
        <p:nvGraphicFramePr>
          <p:cNvPr id="3" name="Diagram 2">
            <a:extLst>
              <a:ext uri="{FF2B5EF4-FFF2-40B4-BE49-F238E27FC236}">
                <a16:creationId xmlns:a16="http://schemas.microsoft.com/office/drawing/2014/main" id="{555EEB61-E157-E0CF-58BA-A4A82A265AFB}"/>
              </a:ext>
            </a:extLst>
          </p:cNvPr>
          <p:cNvGraphicFramePr/>
          <p:nvPr>
            <p:extLst>
              <p:ext uri="{D42A27DB-BD31-4B8C-83A1-F6EECF244321}">
                <p14:modId xmlns:p14="http://schemas.microsoft.com/office/powerpoint/2010/main" val="459256804"/>
              </p:ext>
            </p:extLst>
          </p:nvPr>
        </p:nvGraphicFramePr>
        <p:xfrm>
          <a:off x="2032000" y="1508125"/>
          <a:ext cx="8128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874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D0EB9F-1E43-4653-9287-FB0BE7EEDCCA}"/>
              </a:ext>
            </a:extLst>
          </p:cNvPr>
          <p:cNvSpPr>
            <a:spLocks noGrp="1"/>
          </p:cNvSpPr>
          <p:nvPr>
            <p:ph type="title"/>
          </p:nvPr>
        </p:nvSpPr>
        <p:spPr/>
        <p:txBody>
          <a:bodyPr>
            <a:noAutofit/>
          </a:bodyPr>
          <a:lstStyle/>
          <a:p>
            <a:r>
              <a:rPr lang="de-AT" sz="2800" dirty="0"/>
              <a:t>Određivanje </a:t>
            </a:r>
            <a:r>
              <a:rPr lang="de-AT" sz="2800" dirty="0" err="1"/>
              <a:t>preprodajnih</a:t>
            </a:r>
            <a:r>
              <a:rPr lang="de-AT" sz="2800" dirty="0"/>
              <a:t> </a:t>
            </a:r>
            <a:r>
              <a:rPr lang="de-AT" sz="2800" dirty="0" err="1"/>
              <a:t>cijena</a:t>
            </a:r>
            <a:r>
              <a:rPr lang="de-AT" sz="2800" dirty="0"/>
              <a:t> („</a:t>
            </a:r>
            <a:r>
              <a:rPr lang="de-AT" sz="2800" dirty="0" err="1"/>
              <a:t>resale</a:t>
            </a:r>
            <a:r>
              <a:rPr lang="de-AT" sz="2800" dirty="0"/>
              <a:t> </a:t>
            </a:r>
            <a:r>
              <a:rPr lang="de-AT" sz="2800" dirty="0" err="1"/>
              <a:t>price</a:t>
            </a:r>
            <a:r>
              <a:rPr lang="de-AT" sz="2800" dirty="0"/>
              <a:t> </a:t>
            </a:r>
            <a:r>
              <a:rPr lang="de-AT" sz="2800" dirty="0" err="1"/>
              <a:t>maintenance</a:t>
            </a:r>
            <a:r>
              <a:rPr lang="de-AT" sz="2800" dirty="0"/>
              <a:t>“)</a:t>
            </a:r>
            <a:endParaRPr lang="en-GB" sz="2800" dirty="0"/>
          </a:p>
        </p:txBody>
      </p:sp>
      <p:sp>
        <p:nvSpPr>
          <p:cNvPr id="10" name="Date Placeholder 9">
            <a:extLst>
              <a:ext uri="{FF2B5EF4-FFF2-40B4-BE49-F238E27FC236}">
                <a16:creationId xmlns:a16="http://schemas.microsoft.com/office/drawing/2014/main" id="{3113550A-8A5B-F7E2-9237-5B96523965D8}"/>
              </a:ext>
            </a:extLst>
          </p:cNvPr>
          <p:cNvSpPr>
            <a:spLocks noGrp="1"/>
          </p:cNvSpPr>
          <p:nvPr>
            <p:ph type="dt" sz="half" idx="2"/>
          </p:nvPr>
        </p:nvSpPr>
        <p:spPr/>
        <p:txBody>
          <a:bodyPr/>
          <a:lstStyle/>
          <a:p>
            <a:r>
              <a:rPr lang="sr-Latn-RS"/>
              <a:t>Vertikalna ograničenja | Marija Zrno Prošić</a:t>
            </a:r>
            <a:endParaRPr lang="en-GB" dirty="0"/>
          </a:p>
        </p:txBody>
      </p:sp>
      <p:sp>
        <p:nvSpPr>
          <p:cNvPr id="11" name="Footer Placeholder 10">
            <a:extLst>
              <a:ext uri="{FF2B5EF4-FFF2-40B4-BE49-F238E27FC236}">
                <a16:creationId xmlns:a16="http://schemas.microsoft.com/office/drawing/2014/main" id="{0F2C743C-487D-AF67-7FFC-395C5F0CDCA7}"/>
              </a:ext>
            </a:extLst>
          </p:cNvPr>
          <p:cNvSpPr>
            <a:spLocks noGrp="1"/>
          </p:cNvSpPr>
          <p:nvPr>
            <p:ph type="ftr" sz="quarter" idx="3"/>
          </p:nvPr>
        </p:nvSpPr>
        <p:spPr>
          <a:xfrm>
            <a:off x="882001" y="6264000"/>
            <a:ext cx="7155688" cy="594000"/>
          </a:xfrm>
        </p:spPr>
        <p:txBody>
          <a:bodyPr/>
          <a:lstStyle/>
          <a:p>
            <a:r>
              <a:rPr lang="en-US"/>
              <a:t>Odvjetničko društvo Bardek, Lisac, Mušec, Skoko i partneri d.o.o. u suradnji s CMS Reich-Rohrwig Hainz (CMS Hrvatska)</a:t>
            </a:r>
            <a:endParaRPr lang="de-DE" dirty="0"/>
          </a:p>
        </p:txBody>
      </p:sp>
      <p:sp>
        <p:nvSpPr>
          <p:cNvPr id="14" name="Slide Number Placeholder 4">
            <a:extLst>
              <a:ext uri="{FF2B5EF4-FFF2-40B4-BE49-F238E27FC236}">
                <a16:creationId xmlns:a16="http://schemas.microsoft.com/office/drawing/2014/main" id="{CA823E92-7D7B-E729-C282-E39D164F30C6}"/>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graphicFrame>
        <p:nvGraphicFramePr>
          <p:cNvPr id="2" name="Diagram 1">
            <a:extLst>
              <a:ext uri="{FF2B5EF4-FFF2-40B4-BE49-F238E27FC236}">
                <a16:creationId xmlns:a16="http://schemas.microsoft.com/office/drawing/2014/main" id="{2C603228-7443-7E67-EA0E-9CE9D626928E}"/>
              </a:ext>
            </a:extLst>
          </p:cNvPr>
          <p:cNvGraphicFramePr/>
          <p:nvPr>
            <p:extLst>
              <p:ext uri="{D42A27DB-BD31-4B8C-83A1-F6EECF244321}">
                <p14:modId xmlns:p14="http://schemas.microsoft.com/office/powerpoint/2010/main" val="4261083671"/>
              </p:ext>
            </p:extLst>
          </p:nvPr>
        </p:nvGraphicFramePr>
        <p:xfrm>
          <a:off x="431999" y="1223319"/>
          <a:ext cx="11164689" cy="4399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CDB8AC68-8EE0-8C72-F2D4-6318F4BC2C62}"/>
              </a:ext>
            </a:extLst>
          </p:cNvPr>
          <p:cNvSpPr/>
          <p:nvPr/>
        </p:nvSpPr>
        <p:spPr>
          <a:xfrm>
            <a:off x="2956433" y="5397738"/>
            <a:ext cx="6982054" cy="871056"/>
          </a:xfrm>
          <a:prstGeom prst="rect">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Calibri" panose="020F0502020204030204" pitchFamily="34" charset="0"/>
              <a:buChar char="-"/>
            </a:pPr>
            <a:r>
              <a:rPr lang="hr-HR" sz="1200" dirty="0">
                <a:solidFill>
                  <a:schemeClr val="tx1"/>
                </a:solidFill>
              </a:rPr>
              <a:t> </a:t>
            </a:r>
            <a:r>
              <a:rPr lang="hr-HR" sz="1400" b="1" dirty="0">
                <a:solidFill>
                  <a:schemeClr val="tx1"/>
                </a:solidFill>
                <a:highlight>
                  <a:srgbClr val="00FF00"/>
                </a:highlight>
              </a:rPr>
              <a:t>Dopušteno</a:t>
            </a:r>
            <a:r>
              <a:rPr lang="hr-HR" sz="1400" dirty="0">
                <a:solidFill>
                  <a:schemeClr val="tx1"/>
                </a:solidFill>
              </a:rPr>
              <a:t>: jednokratna predaja popisa RRP-a i objašnjenje </a:t>
            </a:r>
          </a:p>
          <a:p>
            <a:pPr lvl="0">
              <a:buFont typeface="Calibri" panose="020F0502020204030204" pitchFamily="34" charset="0"/>
              <a:buChar char="-"/>
            </a:pPr>
            <a:r>
              <a:rPr lang="hr-HR" sz="1400" dirty="0">
                <a:solidFill>
                  <a:schemeClr val="tx1"/>
                </a:solidFill>
              </a:rPr>
              <a:t> </a:t>
            </a:r>
            <a:r>
              <a:rPr lang="hr-HR" sz="1400" b="1" dirty="0">
                <a:solidFill>
                  <a:schemeClr val="tx1"/>
                </a:solidFill>
                <a:highlight>
                  <a:srgbClr val="FFFF00"/>
                </a:highlight>
              </a:rPr>
              <a:t>Problematično</a:t>
            </a:r>
            <a:r>
              <a:rPr lang="hr-HR" sz="1400" dirty="0">
                <a:solidFill>
                  <a:schemeClr val="tx1"/>
                </a:solidFill>
              </a:rPr>
              <a:t>: kasnije tematiziranje o RRP-u</a:t>
            </a:r>
          </a:p>
          <a:p>
            <a:pPr lvl="0">
              <a:buFont typeface="Calibri" panose="020F0502020204030204" pitchFamily="34" charset="0"/>
              <a:buChar char="-"/>
            </a:pPr>
            <a:r>
              <a:rPr lang="hr-HR" sz="1400" dirty="0">
                <a:solidFill>
                  <a:schemeClr val="tx1"/>
                </a:solidFill>
              </a:rPr>
              <a:t> </a:t>
            </a:r>
            <a:r>
              <a:rPr lang="hr-HR" sz="1400" b="1" dirty="0">
                <a:solidFill>
                  <a:schemeClr val="tx1"/>
                </a:solidFill>
                <a:highlight>
                  <a:srgbClr val="FF0000"/>
                </a:highlight>
              </a:rPr>
              <a:t>Nedopušteno: </a:t>
            </a:r>
            <a:r>
              <a:rPr lang="hr-HR" sz="1400" dirty="0">
                <a:solidFill>
                  <a:schemeClr val="tx1"/>
                </a:solidFill>
              </a:rPr>
              <a:t>kazne i poticaji kod pridržavanja / </a:t>
            </a:r>
            <a:r>
              <a:rPr lang="hr-HR" sz="1400" dirty="0" err="1">
                <a:solidFill>
                  <a:schemeClr val="tx1"/>
                </a:solidFill>
              </a:rPr>
              <a:t>max</a:t>
            </a:r>
            <a:r>
              <a:rPr lang="hr-HR" sz="1400" dirty="0">
                <a:solidFill>
                  <a:schemeClr val="tx1"/>
                </a:solidFill>
              </a:rPr>
              <a:t>. prekoračenja RRP-a</a:t>
            </a:r>
          </a:p>
          <a:p>
            <a:pPr>
              <a:buFont typeface="Calibri" panose="020F0502020204030204" pitchFamily="34" charset="0"/>
              <a:buChar char="-"/>
            </a:pPr>
            <a:r>
              <a:rPr lang="hr-HR" sz="1400" dirty="0">
                <a:solidFill>
                  <a:schemeClr val="tx1"/>
                </a:solidFill>
              </a:rPr>
              <a:t> </a:t>
            </a:r>
            <a:r>
              <a:rPr lang="hr-HR" sz="1400" b="1" dirty="0">
                <a:solidFill>
                  <a:schemeClr val="tx1"/>
                </a:solidFill>
                <a:highlight>
                  <a:srgbClr val="FF0000"/>
                </a:highlight>
              </a:rPr>
              <a:t>Nedopušteno: </a:t>
            </a:r>
            <a:r>
              <a:rPr lang="hr-HR" sz="1400" dirty="0">
                <a:solidFill>
                  <a:schemeClr val="tx1"/>
                </a:solidFill>
              </a:rPr>
              <a:t>najviša cijena koja ne ostavlja prostora slobodnom određivanju cijene</a:t>
            </a:r>
          </a:p>
        </p:txBody>
      </p:sp>
    </p:spTree>
    <p:extLst>
      <p:ext uri="{BB962C8B-B14F-4D97-AF65-F5344CB8AC3E}">
        <p14:creationId xmlns:p14="http://schemas.microsoft.com/office/powerpoint/2010/main" val="55675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2">
            <a:extLst>
              <a:ext uri="{FF2B5EF4-FFF2-40B4-BE49-F238E27FC236}">
                <a16:creationId xmlns:a16="http://schemas.microsoft.com/office/drawing/2014/main" id="{E2607D43-6641-53B7-BEC1-3703E3DA0F94}"/>
              </a:ext>
            </a:extLst>
          </p:cNvPr>
          <p:cNvSpPr txBox="1">
            <a:spLocks/>
          </p:cNvSpPr>
          <p:nvPr/>
        </p:nvSpPr>
        <p:spPr>
          <a:xfrm>
            <a:off x="6588356" y="580767"/>
            <a:ext cx="5118221" cy="5659469"/>
          </a:xfrm>
          <a:prstGeom prst="rect">
            <a:avLst/>
          </a:prstGeom>
        </p:spPr>
        <p:txBody>
          <a:bodyPr vert="horz" lIns="0" tIns="0" rIns="0" bIns="0" rtlCol="0">
            <a:no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ts val="2400"/>
              </a:lnSpc>
              <a:spcBef>
                <a:spcPts val="1000"/>
              </a:spcBef>
              <a:spcAft>
                <a:spcPts val="600"/>
              </a:spcAft>
              <a:buClrTx/>
              <a:buSzTx/>
              <a:buFont typeface="Arial" panose="020B0604020202020204" pitchFamily="34" charset="0"/>
              <a:buChar char="•"/>
              <a:tabLst/>
              <a:defRPr/>
            </a:pPr>
            <a:endParaRPr lang="hr-HR" sz="2000" dirty="0">
              <a:latin typeface="Arial"/>
            </a:endParaRPr>
          </a:p>
          <a:p>
            <a:pPr marR="0" lvl="0" algn="l" defTabSz="914400" rtl="0" eaLnBrk="1" fontAlgn="auto" latinLnBrk="0" hangingPunct="1">
              <a:lnSpc>
                <a:spcPts val="2400"/>
              </a:lnSpc>
              <a:spcBef>
                <a:spcPts val="1000"/>
              </a:spcBef>
              <a:spcAft>
                <a:spcPts val="600"/>
              </a:spcAft>
              <a:buClrTx/>
              <a:buSzTx/>
              <a:buFont typeface="Arial" panose="020B0604020202020204" pitchFamily="34" charset="0"/>
              <a:buChar char="•"/>
              <a:tabLst/>
              <a:defRPr/>
            </a:pPr>
            <a:r>
              <a:rPr lang="hr-HR" sz="2000" dirty="0">
                <a:latin typeface="Arial"/>
              </a:rPr>
              <a:t>Fiksiranje marže koja pripada kupcu</a:t>
            </a:r>
          </a:p>
          <a:p>
            <a:pPr marR="0" lvl="0" algn="l" defTabSz="914400" rtl="0" eaLnBrk="1" fontAlgn="auto" latinLnBrk="0" hangingPunct="1">
              <a:lnSpc>
                <a:spcPts val="2400"/>
              </a:lnSpc>
              <a:spcBef>
                <a:spcPts val="1000"/>
              </a:spcBef>
              <a:spcAft>
                <a:spcPts val="600"/>
              </a:spcAft>
              <a:buClrTx/>
              <a:buSzTx/>
              <a:buFont typeface="Arial" panose="020B0604020202020204" pitchFamily="34" charset="0"/>
              <a:buChar char="•"/>
              <a:tabLst/>
              <a:defRPr/>
            </a:pPr>
            <a:r>
              <a:rPr lang="hr-HR" sz="2000" dirty="0">
                <a:latin typeface="Arial"/>
              </a:rPr>
              <a:t>Fiksiranje najvišeg popusta koji kupac može dati u odnosu na definiranu razinu cijena</a:t>
            </a:r>
          </a:p>
          <a:p>
            <a:pPr marR="0" lvl="0" algn="l" defTabSz="914400" rtl="0" eaLnBrk="1" fontAlgn="auto" latinLnBrk="0" hangingPunct="1">
              <a:lnSpc>
                <a:spcPts val="2400"/>
              </a:lnSpc>
              <a:spcBef>
                <a:spcPts val="1000"/>
              </a:spcBef>
              <a:spcAft>
                <a:spcPts val="600"/>
              </a:spcAft>
              <a:buClrTx/>
              <a:buSzTx/>
              <a:buFont typeface="Arial" panose="020B0604020202020204" pitchFamily="34" charset="0"/>
              <a:buChar char="•"/>
              <a:tabLst/>
              <a:defRPr/>
            </a:pPr>
            <a:r>
              <a:rPr lang="hr-HR" sz="2000" dirty="0">
                <a:latin typeface="Arial"/>
              </a:rPr>
              <a:t>Uvjetovanje popusta pridržavanjem razine cijene</a:t>
            </a:r>
          </a:p>
          <a:p>
            <a:pPr marR="0" lvl="0" algn="l" defTabSz="914400" rtl="0" eaLnBrk="1" fontAlgn="auto" latinLnBrk="0" hangingPunct="1">
              <a:lnSpc>
                <a:spcPts val="2400"/>
              </a:lnSpc>
              <a:spcBef>
                <a:spcPts val="1000"/>
              </a:spcBef>
              <a:spcAft>
                <a:spcPts val="600"/>
              </a:spcAft>
              <a:buClrTx/>
              <a:buSzTx/>
              <a:buFont typeface="Arial" panose="020B0604020202020204" pitchFamily="34" charset="0"/>
              <a:buChar char="•"/>
              <a:tabLst/>
              <a:defRPr/>
            </a:pPr>
            <a:r>
              <a:rPr lang="hr-HR" sz="2000" dirty="0">
                <a:latin typeface="Arial"/>
              </a:rPr>
              <a:t>Prijetnje, zastrašivanja, upozorenja, kazne, odgode ili suspenzije isporuke ili raskid ugovora u slučaju nepridržavanja razine cijene</a:t>
            </a:r>
          </a:p>
          <a:p>
            <a:pPr marR="0" lvl="0" algn="l" defTabSz="914400" rtl="0" eaLnBrk="1" fontAlgn="auto" latinLnBrk="0" hangingPunct="1">
              <a:lnSpc>
                <a:spcPts val="2400"/>
              </a:lnSpc>
              <a:spcBef>
                <a:spcPts val="1000"/>
              </a:spcBef>
              <a:spcAft>
                <a:spcPts val="600"/>
              </a:spcAft>
              <a:buClrTx/>
              <a:buSzTx/>
              <a:buFont typeface="Arial" panose="020B0604020202020204" pitchFamily="34" charset="0"/>
              <a:buChar char="•"/>
              <a:tabLst/>
              <a:defRPr/>
            </a:pPr>
            <a:r>
              <a:rPr lang="hr-HR" sz="2000" dirty="0">
                <a:latin typeface="Arial"/>
              </a:rPr>
              <a:t>Nadoknada troškova promidžbe samo ako kupac ne odstupa od preporučene cijene</a:t>
            </a:r>
          </a:p>
        </p:txBody>
      </p:sp>
      <p:sp>
        <p:nvSpPr>
          <p:cNvPr id="3" name="Title 11">
            <a:extLst>
              <a:ext uri="{FF2B5EF4-FFF2-40B4-BE49-F238E27FC236}">
                <a16:creationId xmlns:a16="http://schemas.microsoft.com/office/drawing/2014/main" id="{4D86D89D-3315-CFF8-8DF0-26E3E71E8EFA}"/>
              </a:ext>
            </a:extLst>
          </p:cNvPr>
          <p:cNvSpPr txBox="1">
            <a:spLocks/>
          </p:cNvSpPr>
          <p:nvPr/>
        </p:nvSpPr>
        <p:spPr>
          <a:xfrm>
            <a:off x="594000" y="2485175"/>
            <a:ext cx="4830221" cy="2655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de-AT" sz="2800" dirty="0" err="1">
                <a:solidFill>
                  <a:schemeClr val="bg1"/>
                </a:solidFill>
              </a:rPr>
              <a:t>Određivanje</a:t>
            </a:r>
            <a:r>
              <a:rPr lang="de-AT" sz="2800" dirty="0">
                <a:solidFill>
                  <a:schemeClr val="bg1"/>
                </a:solidFill>
              </a:rPr>
              <a:t> </a:t>
            </a:r>
            <a:r>
              <a:rPr lang="de-AT" sz="2800" dirty="0" err="1">
                <a:solidFill>
                  <a:schemeClr val="bg1"/>
                </a:solidFill>
              </a:rPr>
              <a:t>preprodajnih</a:t>
            </a:r>
            <a:r>
              <a:rPr lang="de-AT" sz="2800" dirty="0">
                <a:solidFill>
                  <a:schemeClr val="bg1"/>
                </a:solidFill>
              </a:rPr>
              <a:t> </a:t>
            </a:r>
            <a:r>
              <a:rPr lang="de-AT" sz="2800" dirty="0" err="1">
                <a:solidFill>
                  <a:schemeClr val="bg1"/>
                </a:solidFill>
              </a:rPr>
              <a:t>cijena</a:t>
            </a:r>
            <a:r>
              <a:rPr lang="de-AT" sz="2800" dirty="0">
                <a:solidFill>
                  <a:schemeClr val="bg1"/>
                </a:solidFill>
              </a:rPr>
              <a:t> („</a:t>
            </a:r>
            <a:r>
              <a:rPr lang="de-AT" sz="2800" dirty="0" err="1">
                <a:solidFill>
                  <a:schemeClr val="bg1"/>
                </a:solidFill>
              </a:rPr>
              <a:t>resale</a:t>
            </a:r>
            <a:r>
              <a:rPr lang="de-AT" sz="2800" dirty="0">
                <a:solidFill>
                  <a:schemeClr val="bg1"/>
                </a:solidFill>
              </a:rPr>
              <a:t> </a:t>
            </a:r>
            <a:r>
              <a:rPr lang="de-AT" sz="2800" dirty="0" err="1">
                <a:solidFill>
                  <a:schemeClr val="bg1"/>
                </a:solidFill>
              </a:rPr>
              <a:t>price</a:t>
            </a:r>
            <a:r>
              <a:rPr lang="de-AT" sz="2800" dirty="0">
                <a:solidFill>
                  <a:schemeClr val="bg1"/>
                </a:solidFill>
              </a:rPr>
              <a:t> </a:t>
            </a:r>
            <a:r>
              <a:rPr lang="de-AT" sz="2800" dirty="0" err="1">
                <a:solidFill>
                  <a:schemeClr val="bg1"/>
                </a:solidFill>
              </a:rPr>
              <a:t>maintenance</a:t>
            </a:r>
            <a:r>
              <a:rPr lang="de-AT" sz="2800" dirty="0">
                <a:solidFill>
                  <a:schemeClr val="bg1"/>
                </a:solidFill>
              </a:rPr>
              <a:t>“)</a:t>
            </a:r>
            <a:r>
              <a:rPr lang="hr-HR" sz="2800" dirty="0">
                <a:solidFill>
                  <a:schemeClr val="bg1"/>
                </a:solidFill>
              </a:rPr>
              <a:t> – primjeri </a:t>
            </a:r>
            <a:endParaRPr lang="en-GB" sz="2800" dirty="0">
              <a:solidFill>
                <a:schemeClr val="bg1"/>
              </a:solidFill>
            </a:endParaRPr>
          </a:p>
        </p:txBody>
      </p:sp>
      <p:sp>
        <p:nvSpPr>
          <p:cNvPr id="6" name="Date Placeholder 5">
            <a:extLst>
              <a:ext uri="{FF2B5EF4-FFF2-40B4-BE49-F238E27FC236}">
                <a16:creationId xmlns:a16="http://schemas.microsoft.com/office/drawing/2014/main" id="{DBC310F1-4513-A81D-D070-C20B922B8E17}"/>
              </a:ext>
            </a:extLst>
          </p:cNvPr>
          <p:cNvSpPr>
            <a:spLocks noGrp="1"/>
          </p:cNvSpPr>
          <p:nvPr>
            <p:ph type="dt" sz="half" idx="2"/>
          </p:nvPr>
        </p:nvSpPr>
        <p:spPr/>
        <p:txBody>
          <a:bodyPr/>
          <a:lstStyle/>
          <a:p>
            <a:r>
              <a:rPr lang="sr-Latn-RS"/>
              <a:t>Vertikalna ograničenja | Marija Zrno Prošić</a:t>
            </a:r>
            <a:endParaRPr lang="en-GB" dirty="0"/>
          </a:p>
        </p:txBody>
      </p:sp>
      <p:sp>
        <p:nvSpPr>
          <p:cNvPr id="7" name="Footer Placeholder 6">
            <a:extLst>
              <a:ext uri="{FF2B5EF4-FFF2-40B4-BE49-F238E27FC236}">
                <a16:creationId xmlns:a16="http://schemas.microsoft.com/office/drawing/2014/main" id="{0B9C6B25-DB23-CDD7-E498-7FF10DAF747C}"/>
              </a:ext>
            </a:extLst>
          </p:cNvPr>
          <p:cNvSpPr>
            <a:spLocks noGrp="1"/>
          </p:cNvSpPr>
          <p:nvPr>
            <p:ph type="ftr" sz="quarter" idx="3"/>
          </p:nvPr>
        </p:nvSpPr>
        <p:spPr>
          <a:xfrm>
            <a:off x="882001" y="6264000"/>
            <a:ext cx="7366262" cy="594000"/>
          </a:xfrm>
        </p:spPr>
        <p:txBody>
          <a:bodyPr/>
          <a:lstStyle/>
          <a:p>
            <a:r>
              <a:rPr lang="en-US">
                <a:solidFill>
                  <a:schemeClr val="tx1"/>
                </a:solidFill>
              </a:rPr>
              <a:t>Odvjetničko društvo Bardek, Lisac, Mušec, Skoko i partneri d.o.o. u suradnji s CMS Reich-Rohrwig Hainz (CMS Hrvatska)</a:t>
            </a:r>
            <a:endParaRPr lang="en-GB" dirty="0">
              <a:solidFill>
                <a:schemeClr val="tx1"/>
              </a:solidFill>
            </a:endParaRPr>
          </a:p>
        </p:txBody>
      </p:sp>
      <p:sp>
        <p:nvSpPr>
          <p:cNvPr id="10" name="Slide Number Placeholder 4">
            <a:extLst>
              <a:ext uri="{FF2B5EF4-FFF2-40B4-BE49-F238E27FC236}">
                <a16:creationId xmlns:a16="http://schemas.microsoft.com/office/drawing/2014/main" id="{3A44369F-FAB0-E3B8-55C0-F258D34118AC}"/>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16784D52-BD0C-8DB2-CD86-CE03AFF6B656}"/>
              </a:ext>
            </a:extLst>
          </p:cNvPr>
          <p:cNvSpPr txBox="1"/>
          <p:nvPr/>
        </p:nvSpPr>
        <p:spPr>
          <a:xfrm>
            <a:off x="6817525" y="356948"/>
            <a:ext cx="1652764" cy="400110"/>
          </a:xfrm>
          <a:prstGeom prst="rect">
            <a:avLst/>
          </a:prstGeom>
          <a:solidFill>
            <a:srgbClr val="C00000"/>
          </a:solidFill>
        </p:spPr>
        <p:txBody>
          <a:bodyPr wrap="square" rtlCol="0">
            <a:spAutoFit/>
          </a:bodyPr>
          <a:lstStyle/>
          <a:p>
            <a:r>
              <a:rPr lang="hr-HR" sz="2000" b="1" dirty="0">
                <a:solidFill>
                  <a:schemeClr val="bg1"/>
                </a:solidFill>
              </a:rPr>
              <a:t>Zabranjeno</a:t>
            </a:r>
            <a:endParaRPr lang="en-US" sz="2000" b="1" dirty="0">
              <a:solidFill>
                <a:schemeClr val="bg1"/>
              </a:solidFill>
            </a:endParaRPr>
          </a:p>
        </p:txBody>
      </p:sp>
      <p:sp>
        <p:nvSpPr>
          <p:cNvPr id="4" name="105">
            <a:extLst>
              <a:ext uri="{FF2B5EF4-FFF2-40B4-BE49-F238E27FC236}">
                <a16:creationId xmlns:a16="http://schemas.microsoft.com/office/drawing/2014/main" id="{0F6D895A-381B-297F-F2A0-16D457EE69C4}"/>
              </a:ext>
            </a:extLst>
          </p:cNvPr>
          <p:cNvSpPr>
            <a:spLocks noEditPoints="1"/>
          </p:cNvSpPr>
          <p:nvPr/>
        </p:nvSpPr>
        <p:spPr bwMode="auto">
          <a:xfrm>
            <a:off x="8594291" y="287128"/>
            <a:ext cx="430212" cy="539750"/>
          </a:xfrm>
          <a:custGeom>
            <a:avLst/>
            <a:gdLst>
              <a:gd name="T0" fmla="*/ 1870 w 2011"/>
              <a:gd name="T1" fmla="*/ 369 h 2518"/>
              <a:gd name="T2" fmla="*/ 1666 w 2011"/>
              <a:gd name="T3" fmla="*/ 323 h 2518"/>
              <a:gd name="T4" fmla="*/ 1633 w 2011"/>
              <a:gd name="T5" fmla="*/ 222 h 2518"/>
              <a:gd name="T6" fmla="*/ 1307 w 2011"/>
              <a:gd name="T7" fmla="*/ 179 h 2518"/>
              <a:gd name="T8" fmla="*/ 1100 w 2011"/>
              <a:gd name="T9" fmla="*/ 0 h 2518"/>
              <a:gd name="T10" fmla="*/ 890 w 2011"/>
              <a:gd name="T11" fmla="*/ 191 h 2518"/>
              <a:gd name="T12" fmla="*/ 749 w 2011"/>
              <a:gd name="T13" fmla="*/ 133 h 2518"/>
              <a:gd name="T14" fmla="*/ 534 w 2011"/>
              <a:gd name="T15" fmla="*/ 445 h 2518"/>
              <a:gd name="T16" fmla="*/ 450 w 2011"/>
              <a:gd name="T17" fmla="*/ 1097 h 2518"/>
              <a:gd name="T18" fmla="*/ 41 w 2011"/>
              <a:gd name="T19" fmla="*/ 1102 h 2518"/>
              <a:gd name="T20" fmla="*/ 481 w 2011"/>
              <a:gd name="T21" fmla="*/ 2167 h 2518"/>
              <a:gd name="T22" fmla="*/ 1231 w 2011"/>
              <a:gd name="T23" fmla="*/ 2515 h 2518"/>
              <a:gd name="T24" fmla="*/ 1505 w 2011"/>
              <a:gd name="T25" fmla="*/ 2494 h 2518"/>
              <a:gd name="T26" fmla="*/ 2006 w 2011"/>
              <a:gd name="T27" fmla="*/ 1250 h 2518"/>
              <a:gd name="T28" fmla="*/ 960 w 2011"/>
              <a:gd name="T29" fmla="*/ 333 h 2518"/>
              <a:gd name="T30" fmla="*/ 1100 w 2011"/>
              <a:gd name="T31" fmla="*/ 78 h 2518"/>
              <a:gd name="T32" fmla="*/ 1234 w 2011"/>
              <a:gd name="T33" fmla="*/ 326 h 2518"/>
              <a:gd name="T34" fmla="*/ 1273 w 2011"/>
              <a:gd name="T35" fmla="*/ 1055 h 2518"/>
              <a:gd name="T36" fmla="*/ 1312 w 2011"/>
              <a:gd name="T37" fmla="*/ 330 h 2518"/>
              <a:gd name="T38" fmla="*/ 1565 w 2011"/>
              <a:gd name="T39" fmla="*/ 258 h 2518"/>
              <a:gd name="T40" fmla="*/ 1588 w 2011"/>
              <a:gd name="T41" fmla="*/ 1016 h 2518"/>
              <a:gd name="T42" fmla="*/ 1666 w 2011"/>
              <a:gd name="T43" fmla="*/ 1016 h 2518"/>
              <a:gd name="T44" fmla="*/ 1671 w 2011"/>
              <a:gd name="T45" fmla="*/ 442 h 2518"/>
              <a:gd name="T46" fmla="*/ 1914 w 2011"/>
              <a:gd name="T47" fmla="*/ 561 h 2518"/>
              <a:gd name="T48" fmla="*/ 1832 w 2011"/>
              <a:gd name="T49" fmla="*/ 2154 h 2518"/>
              <a:gd name="T50" fmla="*/ 1237 w 2011"/>
              <a:gd name="T51" fmla="*/ 2438 h 2518"/>
              <a:gd name="T52" fmla="*/ 547 w 2011"/>
              <a:gd name="T53" fmla="*/ 2126 h 2518"/>
              <a:gd name="T54" fmla="*/ 182 w 2011"/>
              <a:gd name="T55" fmla="*/ 1075 h 2518"/>
              <a:gd name="T56" fmla="*/ 387 w 2011"/>
              <a:gd name="T57" fmla="*/ 1141 h 2518"/>
              <a:gd name="T58" fmla="*/ 536 w 2011"/>
              <a:gd name="T59" fmla="*/ 1350 h 2518"/>
              <a:gd name="T60" fmla="*/ 605 w 2011"/>
              <a:gd name="T61" fmla="*/ 1389 h 2518"/>
              <a:gd name="T62" fmla="*/ 611 w 2011"/>
              <a:gd name="T63" fmla="*/ 443 h 2518"/>
              <a:gd name="T64" fmla="*/ 749 w 2011"/>
              <a:gd name="T65" fmla="*/ 211 h 2518"/>
              <a:gd name="T66" fmla="*/ 882 w 2011"/>
              <a:gd name="T67" fmla="*/ 405 h 2518"/>
              <a:gd name="T68" fmla="*/ 882 w 2011"/>
              <a:gd name="T69" fmla="*/ 1009 h 2518"/>
              <a:gd name="T70" fmla="*/ 960 w 2011"/>
              <a:gd name="T71" fmla="*/ 1009 h 2518"/>
              <a:gd name="T72" fmla="*/ 960 w 2011"/>
              <a:gd name="T73" fmla="*/ 333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1" h="2518">
                <a:moveTo>
                  <a:pt x="1990" y="547"/>
                </a:moveTo>
                <a:cubicBezTo>
                  <a:pt x="1986" y="526"/>
                  <a:pt x="1962" y="419"/>
                  <a:pt x="1870" y="369"/>
                </a:cubicBezTo>
                <a:cubicBezTo>
                  <a:pt x="1813" y="337"/>
                  <a:pt x="1745" y="335"/>
                  <a:pt x="1666" y="362"/>
                </a:cubicBezTo>
                <a:cubicBezTo>
                  <a:pt x="1666" y="323"/>
                  <a:pt x="1666" y="323"/>
                  <a:pt x="1666" y="323"/>
                </a:cubicBezTo>
                <a:cubicBezTo>
                  <a:pt x="1666" y="321"/>
                  <a:pt x="1666" y="320"/>
                  <a:pt x="1666" y="319"/>
                </a:cubicBezTo>
                <a:cubicBezTo>
                  <a:pt x="1665" y="314"/>
                  <a:pt x="1660" y="268"/>
                  <a:pt x="1633" y="222"/>
                </a:cubicBezTo>
                <a:cubicBezTo>
                  <a:pt x="1606" y="176"/>
                  <a:pt x="1554" y="121"/>
                  <a:pt x="1455" y="121"/>
                </a:cubicBezTo>
                <a:cubicBezTo>
                  <a:pt x="1396" y="121"/>
                  <a:pt x="1346" y="140"/>
                  <a:pt x="1307" y="179"/>
                </a:cubicBezTo>
                <a:cubicBezTo>
                  <a:pt x="1300" y="140"/>
                  <a:pt x="1285" y="99"/>
                  <a:pt x="1256" y="66"/>
                </a:cubicBezTo>
                <a:cubicBezTo>
                  <a:pt x="1219" y="23"/>
                  <a:pt x="1166" y="0"/>
                  <a:pt x="1100" y="0"/>
                </a:cubicBezTo>
                <a:cubicBezTo>
                  <a:pt x="1037" y="0"/>
                  <a:pt x="986" y="22"/>
                  <a:pt x="948" y="64"/>
                </a:cubicBezTo>
                <a:cubicBezTo>
                  <a:pt x="917" y="100"/>
                  <a:pt x="899" y="146"/>
                  <a:pt x="890" y="191"/>
                </a:cubicBezTo>
                <a:cubicBezTo>
                  <a:pt x="890" y="191"/>
                  <a:pt x="890" y="191"/>
                  <a:pt x="890" y="191"/>
                </a:cubicBezTo>
                <a:cubicBezTo>
                  <a:pt x="853" y="153"/>
                  <a:pt x="806" y="133"/>
                  <a:pt x="749" y="133"/>
                </a:cubicBezTo>
                <a:cubicBezTo>
                  <a:pt x="695" y="133"/>
                  <a:pt x="651" y="152"/>
                  <a:pt x="615" y="188"/>
                </a:cubicBezTo>
                <a:cubicBezTo>
                  <a:pt x="530" y="276"/>
                  <a:pt x="533" y="438"/>
                  <a:pt x="534" y="445"/>
                </a:cubicBezTo>
                <a:cubicBezTo>
                  <a:pt x="550" y="1237"/>
                  <a:pt x="550" y="1237"/>
                  <a:pt x="550" y="1237"/>
                </a:cubicBezTo>
                <a:cubicBezTo>
                  <a:pt x="525" y="1203"/>
                  <a:pt x="492" y="1156"/>
                  <a:pt x="450" y="1097"/>
                </a:cubicBezTo>
                <a:cubicBezTo>
                  <a:pt x="343" y="944"/>
                  <a:pt x="183" y="987"/>
                  <a:pt x="146" y="1006"/>
                </a:cubicBezTo>
                <a:cubicBezTo>
                  <a:pt x="125" y="1018"/>
                  <a:pt x="75" y="1044"/>
                  <a:pt x="41" y="1102"/>
                </a:cubicBezTo>
                <a:cubicBezTo>
                  <a:pt x="1" y="1173"/>
                  <a:pt x="0" y="1262"/>
                  <a:pt x="41" y="1367"/>
                </a:cubicBezTo>
                <a:cubicBezTo>
                  <a:pt x="125" y="1587"/>
                  <a:pt x="263" y="1816"/>
                  <a:pt x="481" y="2167"/>
                </a:cubicBezTo>
                <a:cubicBezTo>
                  <a:pt x="572" y="2313"/>
                  <a:pt x="731" y="2420"/>
                  <a:pt x="942" y="2476"/>
                </a:cubicBezTo>
                <a:cubicBezTo>
                  <a:pt x="1090" y="2514"/>
                  <a:pt x="1213" y="2515"/>
                  <a:pt x="1231" y="2515"/>
                </a:cubicBezTo>
                <a:cubicBezTo>
                  <a:pt x="1238" y="2516"/>
                  <a:pt x="1260" y="2518"/>
                  <a:pt x="1291" y="2518"/>
                </a:cubicBezTo>
                <a:cubicBezTo>
                  <a:pt x="1343" y="2518"/>
                  <a:pt x="1421" y="2513"/>
                  <a:pt x="1505" y="2494"/>
                </a:cubicBezTo>
                <a:cubicBezTo>
                  <a:pt x="1703" y="2448"/>
                  <a:pt x="1840" y="2341"/>
                  <a:pt x="1904" y="2183"/>
                </a:cubicBezTo>
                <a:cubicBezTo>
                  <a:pt x="1981" y="1990"/>
                  <a:pt x="2002" y="1569"/>
                  <a:pt x="2006" y="1250"/>
                </a:cubicBezTo>
                <a:cubicBezTo>
                  <a:pt x="2011" y="900"/>
                  <a:pt x="1996" y="579"/>
                  <a:pt x="1990" y="547"/>
                </a:cubicBezTo>
                <a:close/>
                <a:moveTo>
                  <a:pt x="960" y="333"/>
                </a:moveTo>
                <a:cubicBezTo>
                  <a:pt x="955" y="292"/>
                  <a:pt x="954" y="175"/>
                  <a:pt x="1006" y="116"/>
                </a:cubicBezTo>
                <a:cubicBezTo>
                  <a:pt x="1029" y="90"/>
                  <a:pt x="1060" y="78"/>
                  <a:pt x="1100" y="78"/>
                </a:cubicBezTo>
                <a:cubicBezTo>
                  <a:pt x="1143" y="78"/>
                  <a:pt x="1175" y="91"/>
                  <a:pt x="1197" y="117"/>
                </a:cubicBezTo>
                <a:cubicBezTo>
                  <a:pt x="1252" y="180"/>
                  <a:pt x="1234" y="324"/>
                  <a:pt x="1234" y="326"/>
                </a:cubicBezTo>
                <a:cubicBezTo>
                  <a:pt x="1234" y="1016"/>
                  <a:pt x="1234" y="1016"/>
                  <a:pt x="1234" y="1016"/>
                </a:cubicBezTo>
                <a:cubicBezTo>
                  <a:pt x="1234" y="1038"/>
                  <a:pt x="1252" y="1055"/>
                  <a:pt x="1273" y="1055"/>
                </a:cubicBezTo>
                <a:cubicBezTo>
                  <a:pt x="1295" y="1055"/>
                  <a:pt x="1312" y="1038"/>
                  <a:pt x="1312" y="1016"/>
                </a:cubicBezTo>
                <a:cubicBezTo>
                  <a:pt x="1312" y="330"/>
                  <a:pt x="1312" y="330"/>
                  <a:pt x="1312" y="330"/>
                </a:cubicBezTo>
                <a:cubicBezTo>
                  <a:pt x="1316" y="311"/>
                  <a:pt x="1343" y="198"/>
                  <a:pt x="1455" y="198"/>
                </a:cubicBezTo>
                <a:cubicBezTo>
                  <a:pt x="1505" y="198"/>
                  <a:pt x="1541" y="218"/>
                  <a:pt x="1565" y="258"/>
                </a:cubicBezTo>
                <a:cubicBezTo>
                  <a:pt x="1582" y="288"/>
                  <a:pt x="1587" y="318"/>
                  <a:pt x="1588" y="325"/>
                </a:cubicBezTo>
                <a:cubicBezTo>
                  <a:pt x="1588" y="1016"/>
                  <a:pt x="1588" y="1016"/>
                  <a:pt x="1588" y="1016"/>
                </a:cubicBezTo>
                <a:cubicBezTo>
                  <a:pt x="1588" y="1038"/>
                  <a:pt x="1606" y="1055"/>
                  <a:pt x="1627" y="1055"/>
                </a:cubicBezTo>
                <a:cubicBezTo>
                  <a:pt x="1649" y="1055"/>
                  <a:pt x="1666" y="1038"/>
                  <a:pt x="1666" y="1016"/>
                </a:cubicBezTo>
                <a:cubicBezTo>
                  <a:pt x="1666" y="444"/>
                  <a:pt x="1666" y="444"/>
                  <a:pt x="1666" y="444"/>
                </a:cubicBezTo>
                <a:cubicBezTo>
                  <a:pt x="1668" y="443"/>
                  <a:pt x="1669" y="443"/>
                  <a:pt x="1671" y="442"/>
                </a:cubicBezTo>
                <a:cubicBezTo>
                  <a:pt x="1737" y="416"/>
                  <a:pt x="1792" y="414"/>
                  <a:pt x="1833" y="437"/>
                </a:cubicBezTo>
                <a:cubicBezTo>
                  <a:pt x="1896" y="471"/>
                  <a:pt x="1912" y="552"/>
                  <a:pt x="1914" y="561"/>
                </a:cubicBezTo>
                <a:cubicBezTo>
                  <a:pt x="1919" y="587"/>
                  <a:pt x="1934" y="900"/>
                  <a:pt x="1929" y="1251"/>
                </a:cubicBezTo>
                <a:cubicBezTo>
                  <a:pt x="1923" y="1698"/>
                  <a:pt x="1889" y="2011"/>
                  <a:pt x="1832" y="2154"/>
                </a:cubicBezTo>
                <a:cubicBezTo>
                  <a:pt x="1778" y="2289"/>
                  <a:pt x="1663" y="2377"/>
                  <a:pt x="1490" y="2418"/>
                </a:cubicBezTo>
                <a:cubicBezTo>
                  <a:pt x="1357" y="2449"/>
                  <a:pt x="1238" y="2438"/>
                  <a:pt x="1237" y="2438"/>
                </a:cubicBezTo>
                <a:cubicBezTo>
                  <a:pt x="1235" y="2438"/>
                  <a:pt x="1234" y="2438"/>
                  <a:pt x="1232" y="2438"/>
                </a:cubicBezTo>
                <a:cubicBezTo>
                  <a:pt x="1227" y="2438"/>
                  <a:pt x="742" y="2441"/>
                  <a:pt x="547" y="2126"/>
                </a:cubicBezTo>
                <a:cubicBezTo>
                  <a:pt x="332" y="1779"/>
                  <a:pt x="195" y="1553"/>
                  <a:pt x="113" y="1339"/>
                </a:cubicBezTo>
                <a:cubicBezTo>
                  <a:pt x="41" y="1150"/>
                  <a:pt x="147" y="1094"/>
                  <a:pt x="182" y="1075"/>
                </a:cubicBezTo>
                <a:cubicBezTo>
                  <a:pt x="188" y="1072"/>
                  <a:pt x="221" y="1060"/>
                  <a:pt x="261" y="1064"/>
                </a:cubicBezTo>
                <a:cubicBezTo>
                  <a:pt x="311" y="1068"/>
                  <a:pt x="354" y="1094"/>
                  <a:pt x="387" y="1141"/>
                </a:cubicBezTo>
                <a:cubicBezTo>
                  <a:pt x="481" y="1276"/>
                  <a:pt x="533" y="1347"/>
                  <a:pt x="534" y="1347"/>
                </a:cubicBezTo>
                <a:cubicBezTo>
                  <a:pt x="535" y="1348"/>
                  <a:pt x="535" y="1349"/>
                  <a:pt x="536" y="1350"/>
                </a:cubicBezTo>
                <a:cubicBezTo>
                  <a:pt x="562" y="1379"/>
                  <a:pt x="562" y="1379"/>
                  <a:pt x="562" y="1379"/>
                </a:cubicBezTo>
                <a:cubicBezTo>
                  <a:pt x="573" y="1391"/>
                  <a:pt x="590" y="1395"/>
                  <a:pt x="605" y="1389"/>
                </a:cubicBezTo>
                <a:cubicBezTo>
                  <a:pt x="620" y="1383"/>
                  <a:pt x="630" y="1369"/>
                  <a:pt x="630" y="1352"/>
                </a:cubicBezTo>
                <a:cubicBezTo>
                  <a:pt x="611" y="443"/>
                  <a:pt x="611" y="443"/>
                  <a:pt x="611" y="443"/>
                </a:cubicBezTo>
                <a:cubicBezTo>
                  <a:pt x="610" y="405"/>
                  <a:pt x="619" y="296"/>
                  <a:pt x="671" y="242"/>
                </a:cubicBezTo>
                <a:cubicBezTo>
                  <a:pt x="691" y="221"/>
                  <a:pt x="717" y="211"/>
                  <a:pt x="749" y="211"/>
                </a:cubicBezTo>
                <a:cubicBezTo>
                  <a:pt x="784" y="211"/>
                  <a:pt x="812" y="222"/>
                  <a:pt x="833" y="244"/>
                </a:cubicBezTo>
                <a:cubicBezTo>
                  <a:pt x="886" y="299"/>
                  <a:pt x="882" y="404"/>
                  <a:pt x="882" y="405"/>
                </a:cubicBezTo>
                <a:cubicBezTo>
                  <a:pt x="882" y="406"/>
                  <a:pt x="882" y="406"/>
                  <a:pt x="882" y="407"/>
                </a:cubicBezTo>
                <a:cubicBezTo>
                  <a:pt x="882" y="1009"/>
                  <a:pt x="882" y="1009"/>
                  <a:pt x="882" y="1009"/>
                </a:cubicBezTo>
                <a:cubicBezTo>
                  <a:pt x="882" y="1030"/>
                  <a:pt x="900" y="1048"/>
                  <a:pt x="921" y="1048"/>
                </a:cubicBezTo>
                <a:cubicBezTo>
                  <a:pt x="942" y="1048"/>
                  <a:pt x="960" y="1030"/>
                  <a:pt x="960" y="1009"/>
                </a:cubicBezTo>
                <a:cubicBezTo>
                  <a:pt x="960" y="408"/>
                  <a:pt x="960" y="408"/>
                  <a:pt x="960" y="408"/>
                </a:cubicBezTo>
                <a:lnTo>
                  <a:pt x="960" y="333"/>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40874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2">
            <a:extLst>
              <a:ext uri="{FF2B5EF4-FFF2-40B4-BE49-F238E27FC236}">
                <a16:creationId xmlns:a16="http://schemas.microsoft.com/office/drawing/2014/main" id="{E2607D43-6641-53B7-BEC1-3703E3DA0F94}"/>
              </a:ext>
            </a:extLst>
          </p:cNvPr>
          <p:cNvSpPr txBox="1">
            <a:spLocks/>
          </p:cNvSpPr>
          <p:nvPr/>
        </p:nvSpPr>
        <p:spPr>
          <a:xfrm>
            <a:off x="6588356" y="580767"/>
            <a:ext cx="5118221" cy="5659469"/>
          </a:xfrm>
          <a:prstGeom prst="rect">
            <a:avLst/>
          </a:prstGeom>
        </p:spPr>
        <p:txBody>
          <a:bodyPr vert="horz" lIns="0" tIns="0" rIns="0" bIns="0" rtlCol="0">
            <a:no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600"/>
              </a:spcAft>
              <a:buClrTx/>
              <a:buSzTx/>
              <a:buNone/>
              <a:tabLst/>
              <a:defRPr/>
            </a:pPr>
            <a:endParaRPr lang="hr-HR" sz="2000" dirty="0">
              <a:latin typeface="Arial"/>
            </a:endParaRPr>
          </a:p>
        </p:txBody>
      </p:sp>
      <p:sp>
        <p:nvSpPr>
          <p:cNvPr id="3" name="Title 11">
            <a:extLst>
              <a:ext uri="{FF2B5EF4-FFF2-40B4-BE49-F238E27FC236}">
                <a16:creationId xmlns:a16="http://schemas.microsoft.com/office/drawing/2014/main" id="{4D86D89D-3315-CFF8-8DF0-26E3E71E8EFA}"/>
              </a:ext>
            </a:extLst>
          </p:cNvPr>
          <p:cNvSpPr txBox="1">
            <a:spLocks/>
          </p:cNvSpPr>
          <p:nvPr/>
        </p:nvSpPr>
        <p:spPr>
          <a:xfrm>
            <a:off x="594000" y="2485175"/>
            <a:ext cx="4830221" cy="2655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de-AT" sz="2800" dirty="0" err="1">
                <a:solidFill>
                  <a:schemeClr val="bg1"/>
                </a:solidFill>
              </a:rPr>
              <a:t>Određivanje</a:t>
            </a:r>
            <a:r>
              <a:rPr lang="de-AT" sz="2800" dirty="0">
                <a:solidFill>
                  <a:schemeClr val="bg1"/>
                </a:solidFill>
              </a:rPr>
              <a:t> </a:t>
            </a:r>
            <a:r>
              <a:rPr lang="de-AT" sz="2800" dirty="0" err="1">
                <a:solidFill>
                  <a:schemeClr val="bg1"/>
                </a:solidFill>
              </a:rPr>
              <a:t>preprodajnih</a:t>
            </a:r>
            <a:r>
              <a:rPr lang="de-AT" sz="2800" dirty="0">
                <a:solidFill>
                  <a:schemeClr val="bg1"/>
                </a:solidFill>
              </a:rPr>
              <a:t> </a:t>
            </a:r>
            <a:r>
              <a:rPr lang="de-AT" sz="2800" dirty="0" err="1">
                <a:solidFill>
                  <a:schemeClr val="bg1"/>
                </a:solidFill>
              </a:rPr>
              <a:t>cijena</a:t>
            </a:r>
            <a:r>
              <a:rPr lang="de-AT" sz="2800" dirty="0">
                <a:solidFill>
                  <a:schemeClr val="bg1"/>
                </a:solidFill>
              </a:rPr>
              <a:t> („</a:t>
            </a:r>
            <a:r>
              <a:rPr lang="de-AT" sz="2800" dirty="0" err="1">
                <a:solidFill>
                  <a:schemeClr val="bg1"/>
                </a:solidFill>
              </a:rPr>
              <a:t>resale</a:t>
            </a:r>
            <a:r>
              <a:rPr lang="de-AT" sz="2800" dirty="0">
                <a:solidFill>
                  <a:schemeClr val="bg1"/>
                </a:solidFill>
              </a:rPr>
              <a:t> </a:t>
            </a:r>
            <a:r>
              <a:rPr lang="de-AT" sz="2800" dirty="0" err="1">
                <a:solidFill>
                  <a:schemeClr val="bg1"/>
                </a:solidFill>
              </a:rPr>
              <a:t>price</a:t>
            </a:r>
            <a:r>
              <a:rPr lang="de-AT" sz="2800" dirty="0">
                <a:solidFill>
                  <a:schemeClr val="bg1"/>
                </a:solidFill>
              </a:rPr>
              <a:t> </a:t>
            </a:r>
            <a:r>
              <a:rPr lang="de-AT" sz="2800" dirty="0" err="1">
                <a:solidFill>
                  <a:schemeClr val="bg1"/>
                </a:solidFill>
              </a:rPr>
              <a:t>maintenance</a:t>
            </a:r>
            <a:r>
              <a:rPr lang="de-AT" sz="2800" dirty="0">
                <a:solidFill>
                  <a:schemeClr val="bg1"/>
                </a:solidFill>
              </a:rPr>
              <a:t>“)</a:t>
            </a:r>
            <a:r>
              <a:rPr lang="hr-HR" sz="2800" dirty="0">
                <a:solidFill>
                  <a:schemeClr val="bg1"/>
                </a:solidFill>
              </a:rPr>
              <a:t> – primjeri e-maila dobavljača</a:t>
            </a:r>
            <a:endParaRPr lang="en-GB" sz="2800" dirty="0">
              <a:solidFill>
                <a:schemeClr val="bg1"/>
              </a:solidFill>
            </a:endParaRPr>
          </a:p>
        </p:txBody>
      </p:sp>
      <p:sp>
        <p:nvSpPr>
          <p:cNvPr id="6" name="Date Placeholder 5">
            <a:extLst>
              <a:ext uri="{FF2B5EF4-FFF2-40B4-BE49-F238E27FC236}">
                <a16:creationId xmlns:a16="http://schemas.microsoft.com/office/drawing/2014/main" id="{DBC310F1-4513-A81D-D070-C20B922B8E17}"/>
              </a:ext>
            </a:extLst>
          </p:cNvPr>
          <p:cNvSpPr>
            <a:spLocks noGrp="1"/>
          </p:cNvSpPr>
          <p:nvPr>
            <p:ph type="dt" sz="half" idx="2"/>
          </p:nvPr>
        </p:nvSpPr>
        <p:spPr/>
        <p:txBody>
          <a:bodyPr/>
          <a:lstStyle/>
          <a:p>
            <a:r>
              <a:rPr lang="sr-Latn-RS"/>
              <a:t>Vertikalna ograničenja | Marija Zrno Prošić</a:t>
            </a:r>
            <a:endParaRPr lang="en-GB" dirty="0"/>
          </a:p>
        </p:txBody>
      </p:sp>
      <p:sp>
        <p:nvSpPr>
          <p:cNvPr id="7" name="Footer Placeholder 6">
            <a:extLst>
              <a:ext uri="{FF2B5EF4-FFF2-40B4-BE49-F238E27FC236}">
                <a16:creationId xmlns:a16="http://schemas.microsoft.com/office/drawing/2014/main" id="{0B9C6B25-DB23-CDD7-E498-7FF10DAF747C}"/>
              </a:ext>
            </a:extLst>
          </p:cNvPr>
          <p:cNvSpPr>
            <a:spLocks noGrp="1"/>
          </p:cNvSpPr>
          <p:nvPr>
            <p:ph type="ftr" sz="quarter" idx="3"/>
          </p:nvPr>
        </p:nvSpPr>
        <p:spPr>
          <a:xfrm>
            <a:off x="882001" y="6264000"/>
            <a:ext cx="7366262" cy="594000"/>
          </a:xfrm>
        </p:spPr>
        <p:txBody>
          <a:bodyPr/>
          <a:lstStyle/>
          <a:p>
            <a:r>
              <a:rPr lang="en-US">
                <a:solidFill>
                  <a:schemeClr val="tx1"/>
                </a:solidFill>
              </a:rPr>
              <a:t>Odvjetničko društvo Bardek, Lisac, Mušec, Skoko i partneri d.o.o. u suradnji s CMS Reich-Rohrwig Hainz (CMS Hrvatska)</a:t>
            </a:r>
            <a:endParaRPr lang="en-GB" dirty="0">
              <a:solidFill>
                <a:schemeClr val="tx1"/>
              </a:solidFill>
            </a:endParaRPr>
          </a:p>
        </p:txBody>
      </p:sp>
      <p:sp>
        <p:nvSpPr>
          <p:cNvPr id="10" name="Slide Number Placeholder 4">
            <a:extLst>
              <a:ext uri="{FF2B5EF4-FFF2-40B4-BE49-F238E27FC236}">
                <a16:creationId xmlns:a16="http://schemas.microsoft.com/office/drawing/2014/main" id="{3A44369F-FAB0-E3B8-55C0-F258D34118AC}"/>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
        <p:nvSpPr>
          <p:cNvPr id="9" name="Textplatzhalter 2">
            <a:extLst>
              <a:ext uri="{FF2B5EF4-FFF2-40B4-BE49-F238E27FC236}">
                <a16:creationId xmlns:a16="http://schemas.microsoft.com/office/drawing/2014/main" id="{CD50F544-3F19-6B36-298F-07E2C1F9D389}"/>
              </a:ext>
            </a:extLst>
          </p:cNvPr>
          <p:cNvSpPr txBox="1">
            <a:spLocks/>
          </p:cNvSpPr>
          <p:nvPr/>
        </p:nvSpPr>
        <p:spPr>
          <a:xfrm>
            <a:off x="6588355" y="1235676"/>
            <a:ext cx="5118221" cy="4588549"/>
          </a:xfrm>
          <a:prstGeom prst="rect">
            <a:avLst/>
          </a:prstGeom>
        </p:spPr>
        <p:txBody>
          <a:bodyPr vert="horz" lIns="0" tIns="0" rIns="0" bIns="0" rtlCol="0">
            <a:no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600"/>
              </a:spcAft>
              <a:buClrTx/>
              <a:buSzTx/>
              <a:buNone/>
              <a:tabLst/>
              <a:defRPr/>
            </a:pPr>
            <a:r>
              <a:rPr lang="hr-HR" sz="2000" dirty="0">
                <a:latin typeface="Arial"/>
              </a:rPr>
              <a:t>„</a:t>
            </a:r>
            <a:r>
              <a:rPr lang="hr-HR" sz="2000" i="1" dirty="0">
                <a:latin typeface="Arial"/>
              </a:rPr>
              <a:t>Pozdrav Ivice,</a:t>
            </a:r>
          </a:p>
          <a:p>
            <a:pPr marL="0" marR="0" lvl="0" indent="0" algn="l" defTabSz="914400" rtl="0" eaLnBrk="1" fontAlgn="auto" latinLnBrk="0" hangingPunct="1">
              <a:lnSpc>
                <a:spcPts val="2400"/>
              </a:lnSpc>
              <a:spcBef>
                <a:spcPts val="1000"/>
              </a:spcBef>
              <a:spcAft>
                <a:spcPts val="600"/>
              </a:spcAft>
              <a:buClrTx/>
              <a:buSzTx/>
              <a:buNone/>
              <a:tabLst/>
              <a:defRPr/>
            </a:pPr>
            <a:r>
              <a:rPr lang="hr-HR" sz="2000" i="1" dirty="0">
                <a:latin typeface="Arial"/>
              </a:rPr>
              <a:t>Glede našeg razgovora – da potvrdim, dopušteno je preporučene maloprodajne cijene za proizvod spustiti za najviše 3</a:t>
            </a:r>
            <a:r>
              <a:rPr lang="hr-HR" sz="2000" dirty="0">
                <a:latin typeface="Arial"/>
              </a:rPr>
              <a:t>%.”</a:t>
            </a:r>
          </a:p>
          <a:p>
            <a:pPr marL="0" marR="0" lvl="0" indent="0" algn="l" defTabSz="914400" rtl="0" eaLnBrk="1" fontAlgn="auto" latinLnBrk="0" hangingPunct="1">
              <a:lnSpc>
                <a:spcPts val="2400"/>
              </a:lnSpc>
              <a:spcBef>
                <a:spcPts val="1000"/>
              </a:spcBef>
              <a:spcAft>
                <a:spcPts val="600"/>
              </a:spcAft>
              <a:buClrTx/>
              <a:buSzTx/>
              <a:buNone/>
              <a:tabLst/>
              <a:defRPr/>
            </a:pPr>
            <a:endParaRPr lang="hr-HR" sz="2000" dirty="0">
              <a:latin typeface="Arial"/>
            </a:endParaRPr>
          </a:p>
          <a:p>
            <a:pPr marL="0" marR="0" lvl="0" indent="0" algn="l" defTabSz="914400" rtl="0" eaLnBrk="1" fontAlgn="auto" latinLnBrk="0" hangingPunct="1">
              <a:lnSpc>
                <a:spcPts val="2400"/>
              </a:lnSpc>
              <a:spcBef>
                <a:spcPts val="1000"/>
              </a:spcBef>
              <a:spcAft>
                <a:spcPts val="600"/>
              </a:spcAft>
              <a:buClrTx/>
              <a:buSzTx/>
              <a:buNone/>
              <a:tabLst/>
              <a:defRPr/>
            </a:pPr>
            <a:r>
              <a:rPr lang="hr-HR" sz="2000" dirty="0">
                <a:latin typeface="Arial"/>
              </a:rPr>
              <a:t>„</a:t>
            </a:r>
            <a:r>
              <a:rPr lang="hr-HR" sz="2000" i="1" dirty="0">
                <a:latin typeface="Arial"/>
              </a:rPr>
              <a:t>Pozdrav Marice,</a:t>
            </a:r>
          </a:p>
          <a:p>
            <a:pPr marL="0" marR="0" lvl="0" indent="0" algn="l" defTabSz="914400" rtl="0" eaLnBrk="1" fontAlgn="auto" latinLnBrk="0" hangingPunct="1">
              <a:lnSpc>
                <a:spcPts val="2400"/>
              </a:lnSpc>
              <a:spcBef>
                <a:spcPts val="1000"/>
              </a:spcBef>
              <a:spcAft>
                <a:spcPts val="600"/>
              </a:spcAft>
              <a:buClrTx/>
              <a:buSzTx/>
              <a:buNone/>
              <a:tabLst/>
              <a:defRPr/>
            </a:pPr>
            <a:r>
              <a:rPr lang="hr-HR" sz="2000" i="1" dirty="0">
                <a:latin typeface="Arial"/>
              </a:rPr>
              <a:t>Da podsjetimo – cijena je kupovna + marža od 25%. </a:t>
            </a:r>
          </a:p>
          <a:p>
            <a:pPr marL="0" marR="0" lvl="0" indent="0" algn="l" defTabSz="914400" rtl="0" eaLnBrk="1" fontAlgn="auto" latinLnBrk="0" hangingPunct="1">
              <a:lnSpc>
                <a:spcPts val="2400"/>
              </a:lnSpc>
              <a:spcBef>
                <a:spcPts val="1000"/>
              </a:spcBef>
              <a:spcAft>
                <a:spcPts val="600"/>
              </a:spcAft>
              <a:buClrTx/>
              <a:buSzTx/>
              <a:buNone/>
              <a:tabLst/>
              <a:defRPr/>
            </a:pPr>
            <a:r>
              <a:rPr lang="hr-HR" sz="2000" i="1" dirty="0">
                <a:latin typeface="Arial"/>
              </a:rPr>
              <a:t>Pratimo internetske stranice pa se čujemo po potrebi</a:t>
            </a:r>
            <a:r>
              <a:rPr lang="hr-HR" sz="2000" dirty="0">
                <a:latin typeface="Arial"/>
              </a:rPr>
              <a:t>.”</a:t>
            </a:r>
          </a:p>
        </p:txBody>
      </p:sp>
      <p:sp>
        <p:nvSpPr>
          <p:cNvPr id="11" name="TextBox 10">
            <a:extLst>
              <a:ext uri="{FF2B5EF4-FFF2-40B4-BE49-F238E27FC236}">
                <a16:creationId xmlns:a16="http://schemas.microsoft.com/office/drawing/2014/main" id="{67B0EBF8-7BCB-4CC3-EC8B-C29DC22ED301}"/>
              </a:ext>
            </a:extLst>
          </p:cNvPr>
          <p:cNvSpPr txBox="1"/>
          <p:nvPr/>
        </p:nvSpPr>
        <p:spPr>
          <a:xfrm>
            <a:off x="6817525" y="356948"/>
            <a:ext cx="1652764" cy="400110"/>
          </a:xfrm>
          <a:prstGeom prst="rect">
            <a:avLst/>
          </a:prstGeom>
          <a:solidFill>
            <a:srgbClr val="C00000"/>
          </a:solidFill>
        </p:spPr>
        <p:txBody>
          <a:bodyPr wrap="square" rtlCol="0">
            <a:spAutoFit/>
          </a:bodyPr>
          <a:lstStyle/>
          <a:p>
            <a:r>
              <a:rPr lang="hr-HR" sz="2000" b="1" dirty="0">
                <a:solidFill>
                  <a:schemeClr val="bg1"/>
                </a:solidFill>
              </a:rPr>
              <a:t>Zabranjeno</a:t>
            </a:r>
            <a:endParaRPr lang="en-US" sz="2000" b="1" dirty="0">
              <a:solidFill>
                <a:schemeClr val="bg1"/>
              </a:solidFill>
            </a:endParaRPr>
          </a:p>
        </p:txBody>
      </p:sp>
      <p:sp>
        <p:nvSpPr>
          <p:cNvPr id="12" name="105">
            <a:extLst>
              <a:ext uri="{FF2B5EF4-FFF2-40B4-BE49-F238E27FC236}">
                <a16:creationId xmlns:a16="http://schemas.microsoft.com/office/drawing/2014/main" id="{C1AA8E87-F8F9-AB99-3375-096C2B6AECED}"/>
              </a:ext>
            </a:extLst>
          </p:cNvPr>
          <p:cNvSpPr>
            <a:spLocks noEditPoints="1"/>
          </p:cNvSpPr>
          <p:nvPr/>
        </p:nvSpPr>
        <p:spPr bwMode="auto">
          <a:xfrm>
            <a:off x="8594291" y="287128"/>
            <a:ext cx="430212" cy="539750"/>
          </a:xfrm>
          <a:custGeom>
            <a:avLst/>
            <a:gdLst>
              <a:gd name="T0" fmla="*/ 1870 w 2011"/>
              <a:gd name="T1" fmla="*/ 369 h 2518"/>
              <a:gd name="T2" fmla="*/ 1666 w 2011"/>
              <a:gd name="T3" fmla="*/ 323 h 2518"/>
              <a:gd name="T4" fmla="*/ 1633 w 2011"/>
              <a:gd name="T5" fmla="*/ 222 h 2518"/>
              <a:gd name="T6" fmla="*/ 1307 w 2011"/>
              <a:gd name="T7" fmla="*/ 179 h 2518"/>
              <a:gd name="T8" fmla="*/ 1100 w 2011"/>
              <a:gd name="T9" fmla="*/ 0 h 2518"/>
              <a:gd name="T10" fmla="*/ 890 w 2011"/>
              <a:gd name="T11" fmla="*/ 191 h 2518"/>
              <a:gd name="T12" fmla="*/ 749 w 2011"/>
              <a:gd name="T13" fmla="*/ 133 h 2518"/>
              <a:gd name="T14" fmla="*/ 534 w 2011"/>
              <a:gd name="T15" fmla="*/ 445 h 2518"/>
              <a:gd name="T16" fmla="*/ 450 w 2011"/>
              <a:gd name="T17" fmla="*/ 1097 h 2518"/>
              <a:gd name="T18" fmla="*/ 41 w 2011"/>
              <a:gd name="T19" fmla="*/ 1102 h 2518"/>
              <a:gd name="T20" fmla="*/ 481 w 2011"/>
              <a:gd name="T21" fmla="*/ 2167 h 2518"/>
              <a:gd name="T22" fmla="*/ 1231 w 2011"/>
              <a:gd name="T23" fmla="*/ 2515 h 2518"/>
              <a:gd name="T24" fmla="*/ 1505 w 2011"/>
              <a:gd name="T25" fmla="*/ 2494 h 2518"/>
              <a:gd name="T26" fmla="*/ 2006 w 2011"/>
              <a:gd name="T27" fmla="*/ 1250 h 2518"/>
              <a:gd name="T28" fmla="*/ 960 w 2011"/>
              <a:gd name="T29" fmla="*/ 333 h 2518"/>
              <a:gd name="T30" fmla="*/ 1100 w 2011"/>
              <a:gd name="T31" fmla="*/ 78 h 2518"/>
              <a:gd name="T32" fmla="*/ 1234 w 2011"/>
              <a:gd name="T33" fmla="*/ 326 h 2518"/>
              <a:gd name="T34" fmla="*/ 1273 w 2011"/>
              <a:gd name="T35" fmla="*/ 1055 h 2518"/>
              <a:gd name="T36" fmla="*/ 1312 w 2011"/>
              <a:gd name="T37" fmla="*/ 330 h 2518"/>
              <a:gd name="T38" fmla="*/ 1565 w 2011"/>
              <a:gd name="T39" fmla="*/ 258 h 2518"/>
              <a:gd name="T40" fmla="*/ 1588 w 2011"/>
              <a:gd name="T41" fmla="*/ 1016 h 2518"/>
              <a:gd name="T42" fmla="*/ 1666 w 2011"/>
              <a:gd name="T43" fmla="*/ 1016 h 2518"/>
              <a:gd name="T44" fmla="*/ 1671 w 2011"/>
              <a:gd name="T45" fmla="*/ 442 h 2518"/>
              <a:gd name="T46" fmla="*/ 1914 w 2011"/>
              <a:gd name="T47" fmla="*/ 561 h 2518"/>
              <a:gd name="T48" fmla="*/ 1832 w 2011"/>
              <a:gd name="T49" fmla="*/ 2154 h 2518"/>
              <a:gd name="T50" fmla="*/ 1237 w 2011"/>
              <a:gd name="T51" fmla="*/ 2438 h 2518"/>
              <a:gd name="T52" fmla="*/ 547 w 2011"/>
              <a:gd name="T53" fmla="*/ 2126 h 2518"/>
              <a:gd name="T54" fmla="*/ 182 w 2011"/>
              <a:gd name="T55" fmla="*/ 1075 h 2518"/>
              <a:gd name="T56" fmla="*/ 387 w 2011"/>
              <a:gd name="T57" fmla="*/ 1141 h 2518"/>
              <a:gd name="T58" fmla="*/ 536 w 2011"/>
              <a:gd name="T59" fmla="*/ 1350 h 2518"/>
              <a:gd name="T60" fmla="*/ 605 w 2011"/>
              <a:gd name="T61" fmla="*/ 1389 h 2518"/>
              <a:gd name="T62" fmla="*/ 611 w 2011"/>
              <a:gd name="T63" fmla="*/ 443 h 2518"/>
              <a:gd name="T64" fmla="*/ 749 w 2011"/>
              <a:gd name="T65" fmla="*/ 211 h 2518"/>
              <a:gd name="T66" fmla="*/ 882 w 2011"/>
              <a:gd name="T67" fmla="*/ 405 h 2518"/>
              <a:gd name="T68" fmla="*/ 882 w 2011"/>
              <a:gd name="T69" fmla="*/ 1009 h 2518"/>
              <a:gd name="T70" fmla="*/ 960 w 2011"/>
              <a:gd name="T71" fmla="*/ 1009 h 2518"/>
              <a:gd name="T72" fmla="*/ 960 w 2011"/>
              <a:gd name="T73" fmla="*/ 333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1" h="2518">
                <a:moveTo>
                  <a:pt x="1990" y="547"/>
                </a:moveTo>
                <a:cubicBezTo>
                  <a:pt x="1986" y="526"/>
                  <a:pt x="1962" y="419"/>
                  <a:pt x="1870" y="369"/>
                </a:cubicBezTo>
                <a:cubicBezTo>
                  <a:pt x="1813" y="337"/>
                  <a:pt x="1745" y="335"/>
                  <a:pt x="1666" y="362"/>
                </a:cubicBezTo>
                <a:cubicBezTo>
                  <a:pt x="1666" y="323"/>
                  <a:pt x="1666" y="323"/>
                  <a:pt x="1666" y="323"/>
                </a:cubicBezTo>
                <a:cubicBezTo>
                  <a:pt x="1666" y="321"/>
                  <a:pt x="1666" y="320"/>
                  <a:pt x="1666" y="319"/>
                </a:cubicBezTo>
                <a:cubicBezTo>
                  <a:pt x="1665" y="314"/>
                  <a:pt x="1660" y="268"/>
                  <a:pt x="1633" y="222"/>
                </a:cubicBezTo>
                <a:cubicBezTo>
                  <a:pt x="1606" y="176"/>
                  <a:pt x="1554" y="121"/>
                  <a:pt x="1455" y="121"/>
                </a:cubicBezTo>
                <a:cubicBezTo>
                  <a:pt x="1396" y="121"/>
                  <a:pt x="1346" y="140"/>
                  <a:pt x="1307" y="179"/>
                </a:cubicBezTo>
                <a:cubicBezTo>
                  <a:pt x="1300" y="140"/>
                  <a:pt x="1285" y="99"/>
                  <a:pt x="1256" y="66"/>
                </a:cubicBezTo>
                <a:cubicBezTo>
                  <a:pt x="1219" y="23"/>
                  <a:pt x="1166" y="0"/>
                  <a:pt x="1100" y="0"/>
                </a:cubicBezTo>
                <a:cubicBezTo>
                  <a:pt x="1037" y="0"/>
                  <a:pt x="986" y="22"/>
                  <a:pt x="948" y="64"/>
                </a:cubicBezTo>
                <a:cubicBezTo>
                  <a:pt x="917" y="100"/>
                  <a:pt x="899" y="146"/>
                  <a:pt x="890" y="191"/>
                </a:cubicBezTo>
                <a:cubicBezTo>
                  <a:pt x="890" y="191"/>
                  <a:pt x="890" y="191"/>
                  <a:pt x="890" y="191"/>
                </a:cubicBezTo>
                <a:cubicBezTo>
                  <a:pt x="853" y="153"/>
                  <a:pt x="806" y="133"/>
                  <a:pt x="749" y="133"/>
                </a:cubicBezTo>
                <a:cubicBezTo>
                  <a:pt x="695" y="133"/>
                  <a:pt x="651" y="152"/>
                  <a:pt x="615" y="188"/>
                </a:cubicBezTo>
                <a:cubicBezTo>
                  <a:pt x="530" y="276"/>
                  <a:pt x="533" y="438"/>
                  <a:pt x="534" y="445"/>
                </a:cubicBezTo>
                <a:cubicBezTo>
                  <a:pt x="550" y="1237"/>
                  <a:pt x="550" y="1237"/>
                  <a:pt x="550" y="1237"/>
                </a:cubicBezTo>
                <a:cubicBezTo>
                  <a:pt x="525" y="1203"/>
                  <a:pt x="492" y="1156"/>
                  <a:pt x="450" y="1097"/>
                </a:cubicBezTo>
                <a:cubicBezTo>
                  <a:pt x="343" y="944"/>
                  <a:pt x="183" y="987"/>
                  <a:pt x="146" y="1006"/>
                </a:cubicBezTo>
                <a:cubicBezTo>
                  <a:pt x="125" y="1018"/>
                  <a:pt x="75" y="1044"/>
                  <a:pt x="41" y="1102"/>
                </a:cubicBezTo>
                <a:cubicBezTo>
                  <a:pt x="1" y="1173"/>
                  <a:pt x="0" y="1262"/>
                  <a:pt x="41" y="1367"/>
                </a:cubicBezTo>
                <a:cubicBezTo>
                  <a:pt x="125" y="1587"/>
                  <a:pt x="263" y="1816"/>
                  <a:pt x="481" y="2167"/>
                </a:cubicBezTo>
                <a:cubicBezTo>
                  <a:pt x="572" y="2313"/>
                  <a:pt x="731" y="2420"/>
                  <a:pt x="942" y="2476"/>
                </a:cubicBezTo>
                <a:cubicBezTo>
                  <a:pt x="1090" y="2514"/>
                  <a:pt x="1213" y="2515"/>
                  <a:pt x="1231" y="2515"/>
                </a:cubicBezTo>
                <a:cubicBezTo>
                  <a:pt x="1238" y="2516"/>
                  <a:pt x="1260" y="2518"/>
                  <a:pt x="1291" y="2518"/>
                </a:cubicBezTo>
                <a:cubicBezTo>
                  <a:pt x="1343" y="2518"/>
                  <a:pt x="1421" y="2513"/>
                  <a:pt x="1505" y="2494"/>
                </a:cubicBezTo>
                <a:cubicBezTo>
                  <a:pt x="1703" y="2448"/>
                  <a:pt x="1840" y="2341"/>
                  <a:pt x="1904" y="2183"/>
                </a:cubicBezTo>
                <a:cubicBezTo>
                  <a:pt x="1981" y="1990"/>
                  <a:pt x="2002" y="1569"/>
                  <a:pt x="2006" y="1250"/>
                </a:cubicBezTo>
                <a:cubicBezTo>
                  <a:pt x="2011" y="900"/>
                  <a:pt x="1996" y="579"/>
                  <a:pt x="1990" y="547"/>
                </a:cubicBezTo>
                <a:close/>
                <a:moveTo>
                  <a:pt x="960" y="333"/>
                </a:moveTo>
                <a:cubicBezTo>
                  <a:pt x="955" y="292"/>
                  <a:pt x="954" y="175"/>
                  <a:pt x="1006" y="116"/>
                </a:cubicBezTo>
                <a:cubicBezTo>
                  <a:pt x="1029" y="90"/>
                  <a:pt x="1060" y="78"/>
                  <a:pt x="1100" y="78"/>
                </a:cubicBezTo>
                <a:cubicBezTo>
                  <a:pt x="1143" y="78"/>
                  <a:pt x="1175" y="91"/>
                  <a:pt x="1197" y="117"/>
                </a:cubicBezTo>
                <a:cubicBezTo>
                  <a:pt x="1252" y="180"/>
                  <a:pt x="1234" y="324"/>
                  <a:pt x="1234" y="326"/>
                </a:cubicBezTo>
                <a:cubicBezTo>
                  <a:pt x="1234" y="1016"/>
                  <a:pt x="1234" y="1016"/>
                  <a:pt x="1234" y="1016"/>
                </a:cubicBezTo>
                <a:cubicBezTo>
                  <a:pt x="1234" y="1038"/>
                  <a:pt x="1252" y="1055"/>
                  <a:pt x="1273" y="1055"/>
                </a:cubicBezTo>
                <a:cubicBezTo>
                  <a:pt x="1295" y="1055"/>
                  <a:pt x="1312" y="1038"/>
                  <a:pt x="1312" y="1016"/>
                </a:cubicBezTo>
                <a:cubicBezTo>
                  <a:pt x="1312" y="330"/>
                  <a:pt x="1312" y="330"/>
                  <a:pt x="1312" y="330"/>
                </a:cubicBezTo>
                <a:cubicBezTo>
                  <a:pt x="1316" y="311"/>
                  <a:pt x="1343" y="198"/>
                  <a:pt x="1455" y="198"/>
                </a:cubicBezTo>
                <a:cubicBezTo>
                  <a:pt x="1505" y="198"/>
                  <a:pt x="1541" y="218"/>
                  <a:pt x="1565" y="258"/>
                </a:cubicBezTo>
                <a:cubicBezTo>
                  <a:pt x="1582" y="288"/>
                  <a:pt x="1587" y="318"/>
                  <a:pt x="1588" y="325"/>
                </a:cubicBezTo>
                <a:cubicBezTo>
                  <a:pt x="1588" y="1016"/>
                  <a:pt x="1588" y="1016"/>
                  <a:pt x="1588" y="1016"/>
                </a:cubicBezTo>
                <a:cubicBezTo>
                  <a:pt x="1588" y="1038"/>
                  <a:pt x="1606" y="1055"/>
                  <a:pt x="1627" y="1055"/>
                </a:cubicBezTo>
                <a:cubicBezTo>
                  <a:pt x="1649" y="1055"/>
                  <a:pt x="1666" y="1038"/>
                  <a:pt x="1666" y="1016"/>
                </a:cubicBezTo>
                <a:cubicBezTo>
                  <a:pt x="1666" y="444"/>
                  <a:pt x="1666" y="444"/>
                  <a:pt x="1666" y="444"/>
                </a:cubicBezTo>
                <a:cubicBezTo>
                  <a:pt x="1668" y="443"/>
                  <a:pt x="1669" y="443"/>
                  <a:pt x="1671" y="442"/>
                </a:cubicBezTo>
                <a:cubicBezTo>
                  <a:pt x="1737" y="416"/>
                  <a:pt x="1792" y="414"/>
                  <a:pt x="1833" y="437"/>
                </a:cubicBezTo>
                <a:cubicBezTo>
                  <a:pt x="1896" y="471"/>
                  <a:pt x="1912" y="552"/>
                  <a:pt x="1914" y="561"/>
                </a:cubicBezTo>
                <a:cubicBezTo>
                  <a:pt x="1919" y="587"/>
                  <a:pt x="1934" y="900"/>
                  <a:pt x="1929" y="1251"/>
                </a:cubicBezTo>
                <a:cubicBezTo>
                  <a:pt x="1923" y="1698"/>
                  <a:pt x="1889" y="2011"/>
                  <a:pt x="1832" y="2154"/>
                </a:cubicBezTo>
                <a:cubicBezTo>
                  <a:pt x="1778" y="2289"/>
                  <a:pt x="1663" y="2377"/>
                  <a:pt x="1490" y="2418"/>
                </a:cubicBezTo>
                <a:cubicBezTo>
                  <a:pt x="1357" y="2449"/>
                  <a:pt x="1238" y="2438"/>
                  <a:pt x="1237" y="2438"/>
                </a:cubicBezTo>
                <a:cubicBezTo>
                  <a:pt x="1235" y="2438"/>
                  <a:pt x="1234" y="2438"/>
                  <a:pt x="1232" y="2438"/>
                </a:cubicBezTo>
                <a:cubicBezTo>
                  <a:pt x="1227" y="2438"/>
                  <a:pt x="742" y="2441"/>
                  <a:pt x="547" y="2126"/>
                </a:cubicBezTo>
                <a:cubicBezTo>
                  <a:pt x="332" y="1779"/>
                  <a:pt x="195" y="1553"/>
                  <a:pt x="113" y="1339"/>
                </a:cubicBezTo>
                <a:cubicBezTo>
                  <a:pt x="41" y="1150"/>
                  <a:pt x="147" y="1094"/>
                  <a:pt x="182" y="1075"/>
                </a:cubicBezTo>
                <a:cubicBezTo>
                  <a:pt x="188" y="1072"/>
                  <a:pt x="221" y="1060"/>
                  <a:pt x="261" y="1064"/>
                </a:cubicBezTo>
                <a:cubicBezTo>
                  <a:pt x="311" y="1068"/>
                  <a:pt x="354" y="1094"/>
                  <a:pt x="387" y="1141"/>
                </a:cubicBezTo>
                <a:cubicBezTo>
                  <a:pt x="481" y="1276"/>
                  <a:pt x="533" y="1347"/>
                  <a:pt x="534" y="1347"/>
                </a:cubicBezTo>
                <a:cubicBezTo>
                  <a:pt x="535" y="1348"/>
                  <a:pt x="535" y="1349"/>
                  <a:pt x="536" y="1350"/>
                </a:cubicBezTo>
                <a:cubicBezTo>
                  <a:pt x="562" y="1379"/>
                  <a:pt x="562" y="1379"/>
                  <a:pt x="562" y="1379"/>
                </a:cubicBezTo>
                <a:cubicBezTo>
                  <a:pt x="573" y="1391"/>
                  <a:pt x="590" y="1395"/>
                  <a:pt x="605" y="1389"/>
                </a:cubicBezTo>
                <a:cubicBezTo>
                  <a:pt x="620" y="1383"/>
                  <a:pt x="630" y="1369"/>
                  <a:pt x="630" y="1352"/>
                </a:cubicBezTo>
                <a:cubicBezTo>
                  <a:pt x="611" y="443"/>
                  <a:pt x="611" y="443"/>
                  <a:pt x="611" y="443"/>
                </a:cubicBezTo>
                <a:cubicBezTo>
                  <a:pt x="610" y="405"/>
                  <a:pt x="619" y="296"/>
                  <a:pt x="671" y="242"/>
                </a:cubicBezTo>
                <a:cubicBezTo>
                  <a:pt x="691" y="221"/>
                  <a:pt x="717" y="211"/>
                  <a:pt x="749" y="211"/>
                </a:cubicBezTo>
                <a:cubicBezTo>
                  <a:pt x="784" y="211"/>
                  <a:pt x="812" y="222"/>
                  <a:pt x="833" y="244"/>
                </a:cubicBezTo>
                <a:cubicBezTo>
                  <a:pt x="886" y="299"/>
                  <a:pt x="882" y="404"/>
                  <a:pt x="882" y="405"/>
                </a:cubicBezTo>
                <a:cubicBezTo>
                  <a:pt x="882" y="406"/>
                  <a:pt x="882" y="406"/>
                  <a:pt x="882" y="407"/>
                </a:cubicBezTo>
                <a:cubicBezTo>
                  <a:pt x="882" y="1009"/>
                  <a:pt x="882" y="1009"/>
                  <a:pt x="882" y="1009"/>
                </a:cubicBezTo>
                <a:cubicBezTo>
                  <a:pt x="882" y="1030"/>
                  <a:pt x="900" y="1048"/>
                  <a:pt x="921" y="1048"/>
                </a:cubicBezTo>
                <a:cubicBezTo>
                  <a:pt x="942" y="1048"/>
                  <a:pt x="960" y="1030"/>
                  <a:pt x="960" y="1009"/>
                </a:cubicBezTo>
                <a:cubicBezTo>
                  <a:pt x="960" y="408"/>
                  <a:pt x="960" y="408"/>
                  <a:pt x="960" y="408"/>
                </a:cubicBezTo>
                <a:lnTo>
                  <a:pt x="960" y="333"/>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7461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D0EB9F-1E43-4653-9287-FB0BE7EEDCCA}"/>
              </a:ext>
            </a:extLst>
          </p:cNvPr>
          <p:cNvSpPr>
            <a:spLocks noGrp="1"/>
          </p:cNvSpPr>
          <p:nvPr>
            <p:ph type="title"/>
          </p:nvPr>
        </p:nvSpPr>
        <p:spPr/>
        <p:txBody>
          <a:bodyPr>
            <a:noAutofit/>
          </a:bodyPr>
          <a:lstStyle/>
          <a:p>
            <a:r>
              <a:rPr lang="de-AT" sz="2800" dirty="0"/>
              <a:t>Ograničavanje </a:t>
            </a:r>
            <a:r>
              <a:rPr lang="de-AT" sz="2800" dirty="0" err="1"/>
              <a:t>prodajnog</a:t>
            </a:r>
            <a:r>
              <a:rPr lang="de-AT" sz="2800" dirty="0"/>
              <a:t> </a:t>
            </a:r>
            <a:r>
              <a:rPr lang="de-AT" sz="2800" dirty="0" err="1"/>
              <a:t>područja</a:t>
            </a:r>
            <a:r>
              <a:rPr lang="de-AT" sz="2800" dirty="0"/>
              <a:t> </a:t>
            </a:r>
            <a:r>
              <a:rPr lang="hr-HR" sz="2800" dirty="0"/>
              <a:t>/ skupine kupaca </a:t>
            </a:r>
            <a:endParaRPr lang="en-GB" sz="2800" dirty="0"/>
          </a:p>
        </p:txBody>
      </p:sp>
      <p:sp>
        <p:nvSpPr>
          <p:cNvPr id="19" name="Rectangle 21">
            <a:extLst>
              <a:ext uri="{FF2B5EF4-FFF2-40B4-BE49-F238E27FC236}">
                <a16:creationId xmlns:a16="http://schemas.microsoft.com/office/drawing/2014/main" id="{DFDB4E7A-7828-4ECC-9D5B-7F4110D274F8}"/>
              </a:ext>
            </a:extLst>
          </p:cNvPr>
          <p:cNvSpPr>
            <a:spLocks noChangeArrowheads="1"/>
          </p:cNvSpPr>
          <p:nvPr/>
        </p:nvSpPr>
        <p:spPr bwMode="auto">
          <a:xfrm>
            <a:off x="593725" y="1941685"/>
            <a:ext cx="5289055" cy="4322315"/>
          </a:xfrm>
          <a:prstGeom prst="rect">
            <a:avLst/>
          </a:prstGeom>
          <a:solidFill>
            <a:srgbClr val="0D535F">
              <a:alpha val="80000"/>
            </a:srgbClr>
          </a:solidFill>
          <a:ln>
            <a:noFill/>
          </a:ln>
        </p:spPr>
        <p:txBody>
          <a:bodyPr vert="horz" wrap="square" lIns="720000" tIns="144000" rIns="180000" bIns="180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Rectangle 21">
            <a:extLst>
              <a:ext uri="{FF2B5EF4-FFF2-40B4-BE49-F238E27FC236}">
                <a16:creationId xmlns:a16="http://schemas.microsoft.com/office/drawing/2014/main" id="{3D154FC3-5040-4237-976D-E9B336B54FDE}"/>
              </a:ext>
            </a:extLst>
          </p:cNvPr>
          <p:cNvSpPr>
            <a:spLocks noChangeArrowheads="1"/>
          </p:cNvSpPr>
          <p:nvPr/>
        </p:nvSpPr>
        <p:spPr bwMode="auto">
          <a:xfrm>
            <a:off x="6348413" y="1941684"/>
            <a:ext cx="5289055" cy="4322316"/>
          </a:xfrm>
          <a:prstGeom prst="rect">
            <a:avLst/>
          </a:prstGeom>
          <a:solidFill>
            <a:srgbClr val="0D535F">
              <a:alpha val="80000"/>
            </a:srgbClr>
          </a:solidFill>
          <a:ln>
            <a:noFill/>
          </a:ln>
        </p:spPr>
        <p:txBody>
          <a:bodyPr vert="horz" wrap="square" lIns="720000" tIns="144000" rIns="180000" bIns="180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5">
            <a:extLst>
              <a:ext uri="{FF2B5EF4-FFF2-40B4-BE49-F238E27FC236}">
                <a16:creationId xmlns:a16="http://schemas.microsoft.com/office/drawing/2014/main" id="{A7CCFC52-7FB9-A53D-6B27-787CA889BB72}"/>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white"/>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0" normalizeH="0" baseline="0" noProof="0" dirty="0">
              <a:ln>
                <a:noFill/>
              </a:ln>
              <a:solidFill>
                <a:prstClr val="white"/>
              </a:solidFill>
              <a:effectLst/>
              <a:uLnTx/>
              <a:uFillTx/>
              <a:latin typeface="Arial"/>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1D38030D-9C3F-7B51-42EB-6515D956DCC4}"/>
              </a:ext>
            </a:extLst>
          </p:cNvPr>
          <p:cNvSpPr txBox="1"/>
          <p:nvPr/>
        </p:nvSpPr>
        <p:spPr>
          <a:xfrm>
            <a:off x="593725" y="1941684"/>
            <a:ext cx="5289055"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white"/>
                </a:solidFill>
                <a:effectLst/>
                <a:uLnTx/>
                <a:uFillTx/>
                <a:latin typeface="Arial"/>
                <a:ea typeface="+mn-ea"/>
                <a:cs typeface="+mn-cs"/>
              </a:rPr>
              <a:t>Općeg </a:t>
            </a:r>
            <a:r>
              <a:rPr kumimoji="0" lang="hr-HR" sz="2000" b="1" i="0" u="none" strike="noStrike" kern="1200" cap="none" spc="0" normalizeH="0" baseline="0" dirty="0">
                <a:ln>
                  <a:noFill/>
                </a:ln>
                <a:solidFill>
                  <a:prstClr val="white"/>
                </a:solidFill>
                <a:effectLst/>
                <a:uLnTx/>
                <a:uFillTx/>
                <a:latin typeface="Arial"/>
                <a:ea typeface="+mn-ea"/>
                <a:cs typeface="+mn-cs"/>
              </a:rPr>
              <a:t>pravilo (zabrana):</a:t>
            </a:r>
          </a:p>
          <a:p>
            <a:pPr marL="0" marR="0" lvl="0" indent="0" algn="l" defTabSz="457200" rtl="0" eaLnBrk="1" fontAlgn="auto" latinLnBrk="0" hangingPunct="1">
              <a:lnSpc>
                <a:spcPct val="100000"/>
              </a:lnSpc>
              <a:spcBef>
                <a:spcPts val="0"/>
              </a:spcBef>
              <a:spcAft>
                <a:spcPts val="0"/>
              </a:spcAft>
              <a:buClrTx/>
              <a:buSzTx/>
              <a:buFontTx/>
              <a:buNone/>
              <a:tabLst/>
              <a:defRPr/>
            </a:pPr>
            <a:endParaRPr lang="hr-HR" sz="2000" b="1" dirty="0">
              <a:solidFill>
                <a:prstClr val="white"/>
              </a:solidFill>
              <a:latin typeface="Arial"/>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hr-HR" sz="2000" dirty="0">
                <a:solidFill>
                  <a:prstClr val="white"/>
                </a:solidFill>
                <a:latin typeface="Arial"/>
              </a:rPr>
              <a:t>O</a:t>
            </a:r>
            <a:r>
              <a:rPr kumimoji="0" lang="hr-HR" sz="2000" i="0" u="none" strike="noStrike" kern="1200" cap="none" spc="0" normalizeH="0" baseline="0" dirty="0">
                <a:ln>
                  <a:noFill/>
                </a:ln>
                <a:solidFill>
                  <a:prstClr val="white"/>
                </a:solidFill>
                <a:effectLst/>
                <a:uLnTx/>
                <a:uFillTx/>
                <a:latin typeface="Arial"/>
                <a:ea typeface="+mn-ea"/>
                <a:cs typeface="+mn-cs"/>
              </a:rPr>
              <a:t>graničavanje </a:t>
            </a:r>
            <a:r>
              <a:rPr kumimoji="0" lang="hr-HR" sz="2000" b="1" i="0" u="none" strike="noStrike" kern="1200" cap="none" spc="0" normalizeH="0" baseline="0" dirty="0">
                <a:ln>
                  <a:noFill/>
                </a:ln>
                <a:solidFill>
                  <a:prstClr val="white"/>
                </a:solidFill>
                <a:effectLst/>
                <a:uLnTx/>
                <a:uFillTx/>
                <a:latin typeface="Arial"/>
                <a:ea typeface="+mn-ea"/>
                <a:cs typeface="+mn-cs"/>
              </a:rPr>
              <a:t>područja</a:t>
            </a:r>
            <a:r>
              <a:rPr kumimoji="0" lang="hr-HR" sz="2000" i="0" u="none" strike="noStrike" kern="1200" cap="none" spc="0" normalizeH="0" baseline="0" dirty="0">
                <a:ln>
                  <a:noFill/>
                </a:ln>
                <a:solidFill>
                  <a:prstClr val="white"/>
                </a:solidFill>
                <a:effectLst/>
                <a:uLnTx/>
                <a:uFillTx/>
                <a:latin typeface="Arial"/>
                <a:ea typeface="+mn-ea"/>
                <a:cs typeface="+mn-cs"/>
              </a:rPr>
              <a:t> na kojem ili </a:t>
            </a:r>
            <a:r>
              <a:rPr kumimoji="0" lang="hr-HR" sz="2000" b="1" i="0" u="none" strike="noStrike" kern="1200" cap="none" spc="0" normalizeH="0" baseline="0" dirty="0">
                <a:ln>
                  <a:noFill/>
                </a:ln>
                <a:solidFill>
                  <a:prstClr val="white"/>
                </a:solidFill>
                <a:effectLst/>
                <a:uLnTx/>
                <a:uFillTx/>
                <a:latin typeface="Arial"/>
                <a:ea typeface="+mn-ea"/>
                <a:cs typeface="+mn-cs"/>
              </a:rPr>
              <a:t>klijentima </a:t>
            </a:r>
            <a:r>
              <a:rPr kumimoji="0" lang="hr-HR" sz="2000" i="0" u="none" strike="noStrike" kern="1200" cap="none" spc="0" normalizeH="0" baseline="0" dirty="0">
                <a:ln>
                  <a:noFill/>
                </a:ln>
                <a:solidFill>
                  <a:prstClr val="white"/>
                </a:solidFill>
                <a:effectLst/>
                <a:uLnTx/>
                <a:uFillTx/>
                <a:latin typeface="Arial"/>
                <a:ea typeface="+mn-ea"/>
                <a:cs typeface="+mn-cs"/>
              </a:rPr>
              <a:t>kojima kupac može </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hr-HR" sz="2000" b="1" dirty="0">
                <a:solidFill>
                  <a:prstClr val="white"/>
                </a:solidFill>
                <a:latin typeface="Arial"/>
              </a:rPr>
              <a:t>A</a:t>
            </a:r>
            <a:r>
              <a:rPr kumimoji="0" lang="hr-HR" sz="2000" b="1" i="0" u="none" strike="noStrike" kern="1200" cap="none" spc="0" normalizeH="0" baseline="0" dirty="0">
                <a:ln>
                  <a:noFill/>
                </a:ln>
                <a:solidFill>
                  <a:prstClr val="white"/>
                </a:solidFill>
                <a:effectLst/>
                <a:uLnTx/>
                <a:uFillTx/>
                <a:latin typeface="Arial"/>
                <a:ea typeface="+mn-ea"/>
                <a:cs typeface="+mn-cs"/>
              </a:rPr>
              <a:t>ktivno ili pasivno </a:t>
            </a:r>
            <a:r>
              <a:rPr kumimoji="0" lang="hr-HR" sz="2000" i="0" u="none" strike="noStrike" kern="1200" cap="none" spc="0" normalizeH="0" baseline="0" dirty="0">
                <a:ln>
                  <a:noFill/>
                </a:ln>
                <a:solidFill>
                  <a:prstClr val="white"/>
                </a:solidFill>
                <a:effectLst/>
                <a:uLnTx/>
                <a:uFillTx/>
                <a:latin typeface="Arial"/>
                <a:ea typeface="+mn-ea"/>
                <a:cs typeface="+mn-cs"/>
              </a:rPr>
              <a:t>prodavati ugovornu robu ili usluge</a:t>
            </a: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lang="hr-HR" sz="2000" dirty="0">
              <a:solidFill>
                <a:prstClr val="white"/>
              </a:solidFill>
              <a:latin typeface="Arial"/>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lang="hr-HR" sz="2000" dirty="0">
              <a:solidFill>
                <a:prstClr val="white"/>
              </a:solidFill>
              <a:latin typeface="Arial"/>
            </a:endParaRPr>
          </a:p>
          <a:p>
            <a:pPr marR="0" lvl="0" algn="l" defTabSz="457200" rtl="0" eaLnBrk="1" fontAlgn="auto" latinLnBrk="0" hangingPunct="1">
              <a:lnSpc>
                <a:spcPct val="100000"/>
              </a:lnSpc>
              <a:spcBef>
                <a:spcPts val="0"/>
              </a:spcBef>
              <a:spcAft>
                <a:spcPts val="0"/>
              </a:spcAft>
              <a:buClrTx/>
              <a:buSzTx/>
              <a:tabLst/>
              <a:defRPr/>
            </a:pPr>
            <a:r>
              <a:rPr lang="hr-HR" sz="2000" b="1" dirty="0">
                <a:solidFill>
                  <a:prstClr val="white"/>
                </a:solidFill>
                <a:latin typeface="Arial"/>
              </a:rPr>
              <a:t>Aktivna vs. pasivna prodaja?</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hr-HR" sz="2000" dirty="0">
                <a:solidFill>
                  <a:prstClr val="white"/>
                </a:solidFill>
                <a:latin typeface="Arial"/>
                <a:sym typeface="Wingdings" panose="05000000000000000000" pitchFamily="2" charset="2"/>
              </a:rPr>
              <a:t>Radi li se o aktivnom </a:t>
            </a:r>
            <a:r>
              <a:rPr lang="hr-HR" sz="2000" b="1" dirty="0" err="1">
                <a:solidFill>
                  <a:prstClr val="white"/>
                </a:solidFill>
                <a:latin typeface="Arial"/>
                <a:sym typeface="Wingdings" panose="05000000000000000000" pitchFamily="2" charset="2"/>
              </a:rPr>
              <a:t>targetiranju</a:t>
            </a:r>
            <a:r>
              <a:rPr lang="hr-HR" sz="2000" dirty="0">
                <a:solidFill>
                  <a:prstClr val="white"/>
                </a:solidFill>
                <a:latin typeface="Arial"/>
                <a:sym typeface="Wingdings" panose="05000000000000000000" pitchFamily="2" charset="2"/>
              </a:rPr>
              <a:t>? </a:t>
            </a:r>
          </a:p>
        </p:txBody>
      </p:sp>
      <p:sp>
        <p:nvSpPr>
          <p:cNvPr id="9" name="TextBox 8">
            <a:extLst>
              <a:ext uri="{FF2B5EF4-FFF2-40B4-BE49-F238E27FC236}">
                <a16:creationId xmlns:a16="http://schemas.microsoft.com/office/drawing/2014/main" id="{F6A52B23-53E7-8ECF-25C6-53402E536E3B}"/>
              </a:ext>
            </a:extLst>
          </p:cNvPr>
          <p:cNvSpPr txBox="1"/>
          <p:nvPr/>
        </p:nvSpPr>
        <p:spPr>
          <a:xfrm>
            <a:off x="6348413" y="1941684"/>
            <a:ext cx="5289055"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Primjeri: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hr-HR" sz="2000" dirty="0">
                <a:solidFill>
                  <a:prstClr val="white"/>
                </a:solidFill>
                <a:latin typeface="Arial" panose="020B0604020202020204" pitchFamily="34" charset="0"/>
                <a:cs typeface="Arial" panose="020B0604020202020204" pitchFamily="34" charset="0"/>
              </a:rPr>
              <a:t>Online trgovina na engleskom jeziku</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hr-HR" sz="2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Automatske </a:t>
            </a:r>
            <a:r>
              <a:rPr lang="hr-HR" sz="2000" dirty="0">
                <a:solidFill>
                  <a:prstClr val="white"/>
                </a:solidFill>
                <a:latin typeface="Arial" panose="020B0604020202020204" pitchFamily="34" charset="0"/>
                <a:cs typeface="Arial" panose="020B0604020202020204" pitchFamily="34" charset="0"/>
              </a:rPr>
              <a:t>obavijesti na koje se kupac predbilježi dovedu do kupnje</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hr-HR" sz="2000" dirty="0">
                <a:solidFill>
                  <a:prstClr val="white"/>
                </a:solidFill>
                <a:latin typeface="Arial" panose="020B0604020202020204" pitchFamily="34" charset="0"/>
                <a:cs typeface="Arial" panose="020B0604020202020204" pitchFamily="34" charset="0"/>
              </a:rPr>
              <a:t>Aplikacija u online trgovini</a:t>
            </a:r>
          </a:p>
          <a:p>
            <a:pPr marR="0" lvl="0" algn="l" defTabSz="914400" rtl="0" eaLnBrk="1" fontAlgn="auto" latinLnBrk="0" hangingPunct="1">
              <a:lnSpc>
                <a:spcPct val="100000"/>
              </a:lnSpc>
              <a:spcBef>
                <a:spcPts val="0"/>
              </a:spcBef>
              <a:spcAft>
                <a:spcPts val="0"/>
              </a:spcAft>
              <a:buClrTx/>
              <a:buSzTx/>
              <a:tabLst/>
              <a:defRPr/>
            </a:pPr>
            <a:endParaRPr lang="hr-HR" sz="2000" dirty="0">
              <a:solidFill>
                <a:prstClr val="white"/>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hr-HR" sz="2000" dirty="0">
                <a:solidFill>
                  <a:prstClr val="white"/>
                </a:solidFill>
                <a:latin typeface="Arial" panose="020B0604020202020204" pitchFamily="34" charset="0"/>
                <a:cs typeface="Arial" panose="020B0604020202020204" pitchFamily="34" charset="0"/>
              </a:rPr>
              <a:t>Online trgovina s opcijom izbora jezika</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hr-HR" sz="2000" dirty="0">
                <a:solidFill>
                  <a:prstClr val="white"/>
                </a:solidFill>
                <a:latin typeface="Arial" panose="020B0604020202020204" pitchFamily="34" charset="0"/>
                <a:cs typeface="Arial" panose="020B0604020202020204" pitchFamily="34" charset="0"/>
              </a:rPr>
              <a:t>Online trgovina s različitim domenama</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hr-HR" sz="2000" dirty="0">
                <a:solidFill>
                  <a:prstClr val="white"/>
                </a:solidFill>
                <a:latin typeface="Arial" panose="020B0604020202020204" pitchFamily="34" charset="0"/>
                <a:cs typeface="Arial" panose="020B0604020202020204" pitchFamily="34" charset="0"/>
              </a:rPr>
              <a:t>Ciljano internetsko oglašavanje (npr. prema teritoriju)</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lang="pl-PL" sz="2000" dirty="0">
              <a:solidFill>
                <a:prstClr val="white"/>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white"/>
                </a:solidFill>
                <a:effectLst/>
                <a:uLnTx/>
                <a:uFillTx/>
                <a:latin typeface="Arial"/>
                <a:ea typeface="+mn-ea"/>
                <a:cs typeface="+mn-cs"/>
              </a:rPr>
              <a:t> </a:t>
            </a:r>
            <a:endParaRPr kumimoji="0" lang="en-US" sz="2000" b="1" i="0" u="none" strike="noStrike" kern="1200" cap="none" spc="0" normalizeH="0" baseline="0" noProof="0" dirty="0">
              <a:ln>
                <a:noFill/>
              </a:ln>
              <a:solidFill>
                <a:prstClr val="white"/>
              </a:solidFill>
              <a:effectLst/>
              <a:uLnTx/>
              <a:uFillTx/>
              <a:latin typeface="Arial"/>
              <a:ea typeface="+mn-ea"/>
              <a:cs typeface="+mn-cs"/>
            </a:endParaRPr>
          </a:p>
          <a:p>
            <a:endParaRPr lang="en-US" sz="2000" dirty="0"/>
          </a:p>
        </p:txBody>
      </p:sp>
      <p:sp>
        <p:nvSpPr>
          <p:cNvPr id="2" name="Date Placeholder 1">
            <a:extLst>
              <a:ext uri="{FF2B5EF4-FFF2-40B4-BE49-F238E27FC236}">
                <a16:creationId xmlns:a16="http://schemas.microsoft.com/office/drawing/2014/main" id="{5AF7058B-89B7-9147-D593-288A4237CD14}"/>
              </a:ext>
            </a:extLst>
          </p:cNvPr>
          <p:cNvSpPr>
            <a:spLocks noGrp="1"/>
          </p:cNvSpPr>
          <p:nvPr>
            <p:ph type="dt" sz="half" idx="2"/>
          </p:nvPr>
        </p:nvSpPr>
        <p:spPr/>
        <p:txBody>
          <a:bodyPr/>
          <a:lstStyle/>
          <a:p>
            <a:r>
              <a:rPr lang="sr-Latn-RS"/>
              <a:t>Vertikalna ograničenja | Marija Zrno Prošić</a:t>
            </a:r>
            <a:endParaRPr lang="en-GB" dirty="0"/>
          </a:p>
        </p:txBody>
      </p:sp>
      <p:sp>
        <p:nvSpPr>
          <p:cNvPr id="3" name="Footer Placeholder 2">
            <a:extLst>
              <a:ext uri="{FF2B5EF4-FFF2-40B4-BE49-F238E27FC236}">
                <a16:creationId xmlns:a16="http://schemas.microsoft.com/office/drawing/2014/main" id="{F40729BA-87EA-D754-EBDB-904BA8C9E8A8}"/>
              </a:ext>
            </a:extLst>
          </p:cNvPr>
          <p:cNvSpPr>
            <a:spLocks noGrp="1"/>
          </p:cNvSpPr>
          <p:nvPr>
            <p:ph type="ftr" sz="quarter" idx="3"/>
          </p:nvPr>
        </p:nvSpPr>
        <p:spPr>
          <a:xfrm>
            <a:off x="882000" y="6264000"/>
            <a:ext cx="7016161" cy="594000"/>
          </a:xfrm>
        </p:spPr>
        <p:txBody>
          <a:bodyPr/>
          <a:lstStyle/>
          <a:p>
            <a:r>
              <a:rPr lang="en-US"/>
              <a:t>Odvjetničko društvo Bardek, Lisac, Mušec, Skoko i partneri d.o.o. u suradnji s CMS Reich-Rohrwig Hainz (CMS Hrvatska)</a:t>
            </a:r>
            <a:endParaRPr lang="de-DE" dirty="0"/>
          </a:p>
        </p:txBody>
      </p:sp>
      <p:sp>
        <p:nvSpPr>
          <p:cNvPr id="10" name="Slide Number Placeholder 4">
            <a:extLst>
              <a:ext uri="{FF2B5EF4-FFF2-40B4-BE49-F238E27FC236}">
                <a16:creationId xmlns:a16="http://schemas.microsoft.com/office/drawing/2014/main" id="{AFE782CC-80CF-AC54-B6CC-E511B7F2E215}"/>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7996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D0EB9F-1E43-4653-9287-FB0BE7EEDCCA}"/>
              </a:ext>
            </a:extLst>
          </p:cNvPr>
          <p:cNvSpPr>
            <a:spLocks noGrp="1"/>
          </p:cNvSpPr>
          <p:nvPr>
            <p:ph type="title"/>
          </p:nvPr>
        </p:nvSpPr>
        <p:spPr/>
        <p:txBody>
          <a:bodyPr>
            <a:noAutofit/>
          </a:bodyPr>
          <a:lstStyle/>
          <a:p>
            <a:r>
              <a:rPr lang="de-AT" sz="2800" dirty="0"/>
              <a:t>Ograničavanje </a:t>
            </a:r>
            <a:r>
              <a:rPr lang="de-AT" sz="2800" dirty="0" err="1"/>
              <a:t>prodajnog</a:t>
            </a:r>
            <a:r>
              <a:rPr lang="de-AT" sz="2800" dirty="0"/>
              <a:t> </a:t>
            </a:r>
            <a:r>
              <a:rPr lang="de-AT" sz="2800" dirty="0" err="1"/>
              <a:t>područja</a:t>
            </a:r>
            <a:r>
              <a:rPr lang="de-AT" sz="2800" dirty="0"/>
              <a:t> </a:t>
            </a:r>
            <a:r>
              <a:rPr lang="hr-HR" sz="2800" dirty="0"/>
              <a:t>/ skupine kupaca</a:t>
            </a:r>
            <a:endParaRPr lang="en-GB" sz="2800" dirty="0"/>
          </a:p>
        </p:txBody>
      </p:sp>
      <p:sp>
        <p:nvSpPr>
          <p:cNvPr id="19" name="Rectangle 21">
            <a:extLst>
              <a:ext uri="{FF2B5EF4-FFF2-40B4-BE49-F238E27FC236}">
                <a16:creationId xmlns:a16="http://schemas.microsoft.com/office/drawing/2014/main" id="{DFDB4E7A-7828-4ECC-9D5B-7F4110D274F8}"/>
              </a:ext>
            </a:extLst>
          </p:cNvPr>
          <p:cNvSpPr>
            <a:spLocks noChangeArrowheads="1"/>
          </p:cNvSpPr>
          <p:nvPr/>
        </p:nvSpPr>
        <p:spPr bwMode="auto">
          <a:xfrm>
            <a:off x="593725" y="1941685"/>
            <a:ext cx="5289055" cy="4322315"/>
          </a:xfrm>
          <a:prstGeom prst="rect">
            <a:avLst/>
          </a:prstGeom>
          <a:solidFill>
            <a:srgbClr val="0D535F">
              <a:alpha val="80000"/>
            </a:srgbClr>
          </a:solidFill>
          <a:ln>
            <a:noFill/>
          </a:ln>
        </p:spPr>
        <p:txBody>
          <a:bodyPr vert="horz" wrap="square" lIns="720000" tIns="144000" rIns="180000" bIns="180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Rectangle 21">
            <a:extLst>
              <a:ext uri="{FF2B5EF4-FFF2-40B4-BE49-F238E27FC236}">
                <a16:creationId xmlns:a16="http://schemas.microsoft.com/office/drawing/2014/main" id="{3D154FC3-5040-4237-976D-E9B336B54FDE}"/>
              </a:ext>
            </a:extLst>
          </p:cNvPr>
          <p:cNvSpPr>
            <a:spLocks noChangeArrowheads="1"/>
          </p:cNvSpPr>
          <p:nvPr/>
        </p:nvSpPr>
        <p:spPr bwMode="auto">
          <a:xfrm>
            <a:off x="6348413" y="1941684"/>
            <a:ext cx="5289055" cy="4322316"/>
          </a:xfrm>
          <a:prstGeom prst="rect">
            <a:avLst/>
          </a:prstGeom>
          <a:solidFill>
            <a:srgbClr val="0D535F">
              <a:alpha val="80000"/>
            </a:srgbClr>
          </a:solidFill>
          <a:ln>
            <a:noFill/>
          </a:ln>
        </p:spPr>
        <p:txBody>
          <a:bodyPr vert="horz" wrap="square" lIns="720000" tIns="144000" rIns="180000" bIns="180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5">
            <a:extLst>
              <a:ext uri="{FF2B5EF4-FFF2-40B4-BE49-F238E27FC236}">
                <a16:creationId xmlns:a16="http://schemas.microsoft.com/office/drawing/2014/main" id="{A7CCFC52-7FB9-A53D-6B27-787CA889BB72}"/>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white"/>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dirty="0">
              <a:ln>
                <a:noFill/>
              </a:ln>
              <a:solidFill>
                <a:prstClr val="white"/>
              </a:solidFill>
              <a:effectLst/>
              <a:uLnTx/>
              <a:uFillTx/>
              <a:latin typeface="Arial"/>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1D38030D-9C3F-7B51-42EB-6515D956DCC4}"/>
              </a:ext>
            </a:extLst>
          </p:cNvPr>
          <p:cNvSpPr txBox="1"/>
          <p:nvPr/>
        </p:nvSpPr>
        <p:spPr>
          <a:xfrm>
            <a:off x="593725" y="1941684"/>
            <a:ext cx="5289055"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white"/>
                </a:solidFill>
                <a:effectLst/>
                <a:uLnTx/>
                <a:uFillTx/>
                <a:latin typeface="Arial"/>
                <a:ea typeface="+mn-ea"/>
                <a:cs typeface="+mn-cs"/>
              </a:rPr>
              <a:t>Iznimke od općeg pravila:</a:t>
            </a:r>
          </a:p>
          <a:p>
            <a:pPr marL="0" marR="0" lvl="0" indent="0" algn="l" defTabSz="457200" rtl="0" eaLnBrk="1" fontAlgn="auto" latinLnBrk="0" hangingPunct="1">
              <a:lnSpc>
                <a:spcPct val="100000"/>
              </a:lnSpc>
              <a:spcBef>
                <a:spcPts val="0"/>
              </a:spcBef>
              <a:spcAft>
                <a:spcPts val="0"/>
              </a:spcAft>
              <a:buClrTx/>
              <a:buSzTx/>
              <a:buFontTx/>
              <a:buNone/>
              <a:tabLst/>
              <a:defRPr/>
            </a:pPr>
            <a:endParaRPr lang="hr-HR" sz="2000" b="1" dirty="0">
              <a:solidFill>
                <a:prstClr val="white"/>
              </a:solidFill>
              <a:latin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2000" i="0" u="none" strike="noStrike" kern="1200" cap="none" spc="0" normalizeH="0" baseline="0" noProof="0" dirty="0">
                <a:ln>
                  <a:noFill/>
                </a:ln>
                <a:solidFill>
                  <a:prstClr val="white"/>
                </a:solidFill>
                <a:effectLst/>
                <a:uLnTx/>
                <a:uFillTx/>
                <a:latin typeface="Arial"/>
                <a:ea typeface="+mn-ea"/>
                <a:cs typeface="+mn-cs"/>
              </a:rPr>
              <a:t>Ograničenje </a:t>
            </a:r>
            <a:r>
              <a:rPr kumimoji="0" lang="hr-HR" sz="2000" b="1" i="0" u="sng" strike="noStrike" kern="1200" cap="none" spc="0" normalizeH="0" baseline="0" noProof="0" dirty="0">
                <a:ln>
                  <a:noFill/>
                </a:ln>
                <a:solidFill>
                  <a:prstClr val="white"/>
                </a:solidFill>
                <a:effectLst/>
                <a:uLnTx/>
                <a:uFillTx/>
                <a:latin typeface="Arial"/>
                <a:ea typeface="+mn-ea"/>
                <a:cs typeface="+mn-cs"/>
              </a:rPr>
              <a:t>aktivne </a:t>
            </a:r>
            <a:r>
              <a:rPr kumimoji="0" lang="hr-HR" sz="2000" i="0" u="none" strike="noStrike" kern="1200" cap="none" spc="0" normalizeH="0" baseline="0" noProof="0" dirty="0">
                <a:ln>
                  <a:noFill/>
                </a:ln>
                <a:solidFill>
                  <a:prstClr val="white"/>
                </a:solidFill>
                <a:effectLst/>
                <a:uLnTx/>
                <a:uFillTx/>
                <a:latin typeface="Arial"/>
                <a:ea typeface="+mn-ea"/>
                <a:cs typeface="+mn-cs"/>
              </a:rPr>
              <a:t>prodaje na područjima ili skupinama kupaca koji su isključivo dodijeljeni drugim distributerima (</a:t>
            </a:r>
            <a:r>
              <a:rPr kumimoji="0" lang="hr-HR" sz="2000" i="0" u="none" strike="noStrike" kern="1200" cap="none" spc="0" normalizeH="0" baseline="0" noProof="0" dirty="0" err="1">
                <a:ln>
                  <a:noFill/>
                </a:ln>
                <a:solidFill>
                  <a:prstClr val="white"/>
                </a:solidFill>
                <a:effectLst/>
                <a:uLnTx/>
                <a:uFillTx/>
                <a:latin typeface="Arial"/>
                <a:ea typeface="+mn-ea"/>
                <a:cs typeface="+mn-cs"/>
              </a:rPr>
              <a:t>max</a:t>
            </a:r>
            <a:r>
              <a:rPr kumimoji="0" lang="hr-HR" sz="2000" i="0" u="none" strike="noStrike" kern="1200" cap="none" spc="0" normalizeH="0" baseline="0" noProof="0" dirty="0">
                <a:ln>
                  <a:noFill/>
                </a:ln>
                <a:solidFill>
                  <a:prstClr val="white"/>
                </a:solidFill>
                <a:effectLst/>
                <a:uLnTx/>
                <a:uFillTx/>
                <a:latin typeface="Arial"/>
                <a:ea typeface="+mn-ea"/>
                <a:cs typeface="+mn-cs"/>
              </a:rPr>
              <a:t>. 5) ili rezervirani za dobavljača</a:t>
            </a:r>
          </a:p>
          <a:p>
            <a:pPr marR="0" lvl="0" algn="l" defTabSz="457200" rtl="0" eaLnBrk="1" fontAlgn="auto" latinLnBrk="0" hangingPunct="1">
              <a:lnSpc>
                <a:spcPct val="100000"/>
              </a:lnSpc>
              <a:spcBef>
                <a:spcPts val="0"/>
              </a:spcBef>
              <a:spcAft>
                <a:spcPts val="0"/>
              </a:spcAft>
              <a:buClrTx/>
              <a:buSzTx/>
              <a:tabLst/>
              <a:defRPr/>
            </a:pPr>
            <a:endParaRPr kumimoji="0" lang="hr-HR" sz="200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2000" dirty="0">
                <a:solidFill>
                  <a:prstClr val="white"/>
                </a:solidFill>
                <a:latin typeface="Arial"/>
              </a:rPr>
              <a:t>Ograničenje aktivne ili pasivne prodaje neovlaštenim distributerima koji se nalaze na području na kojem dobavljač upravlja sustavom selektivne distribucije</a:t>
            </a:r>
          </a:p>
        </p:txBody>
      </p:sp>
      <p:sp>
        <p:nvSpPr>
          <p:cNvPr id="9" name="TextBox 8">
            <a:extLst>
              <a:ext uri="{FF2B5EF4-FFF2-40B4-BE49-F238E27FC236}">
                <a16:creationId xmlns:a16="http://schemas.microsoft.com/office/drawing/2014/main" id="{F6A52B23-53E7-8ECF-25C6-53402E536E3B}"/>
              </a:ext>
            </a:extLst>
          </p:cNvPr>
          <p:cNvSpPr txBox="1"/>
          <p:nvPr/>
        </p:nvSpPr>
        <p:spPr>
          <a:xfrm>
            <a:off x="6546121" y="1879671"/>
            <a:ext cx="5289055"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lang="hr-HR" sz="2000" dirty="0">
              <a:solidFill>
                <a:prstClr val="white"/>
              </a:solidFill>
              <a:latin typeface="Arial" panose="020B0604020202020204" pitchFamily="34" charset="0"/>
              <a:cs typeface="Arial" panose="020B0604020202020204" pitchFamily="34" charset="0"/>
            </a:endParaRPr>
          </a:p>
          <a:p>
            <a:pPr marL="342900" indent="-342900" defTabSz="457200">
              <a:buFont typeface="Arial" panose="020B0604020202020204" pitchFamily="34" charset="0"/>
              <a:buChar char="•"/>
              <a:defRPr/>
            </a:pPr>
            <a:r>
              <a:rPr lang="hr-HR" sz="2000" dirty="0">
                <a:solidFill>
                  <a:prstClr val="white"/>
                </a:solidFill>
                <a:latin typeface="Arial"/>
              </a:rPr>
              <a:t>Distribucijska mjesta i skladišta ograničena na određenu adresu, mjesto ili područje</a:t>
            </a:r>
          </a:p>
          <a:p>
            <a:pPr defTabSz="457200">
              <a:defRPr/>
            </a:pPr>
            <a:endParaRPr lang="hr-HR" sz="2000" dirty="0">
              <a:solidFill>
                <a:prstClr val="white"/>
              </a:solidFill>
              <a:latin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2000" dirty="0">
                <a:solidFill>
                  <a:prstClr val="white"/>
                </a:solidFill>
                <a:latin typeface="Arial"/>
              </a:rPr>
              <a:t>Ograničenje aktivne ili pasivne prodaje trgovcu na veliko prema krajnjim korisnicima</a:t>
            </a:r>
          </a:p>
          <a:p>
            <a:pPr marR="0" lvl="0" algn="l" defTabSz="457200" rtl="0" eaLnBrk="1" fontAlgn="auto" latinLnBrk="0" hangingPunct="1">
              <a:lnSpc>
                <a:spcPct val="100000"/>
              </a:lnSpc>
              <a:spcBef>
                <a:spcPts val="0"/>
              </a:spcBef>
              <a:spcAft>
                <a:spcPts val="0"/>
              </a:spcAft>
              <a:buClrTx/>
              <a:buSzTx/>
              <a:tabLst/>
              <a:defRPr/>
            </a:pPr>
            <a:endParaRPr lang="hr-HR" sz="2000" dirty="0">
              <a:solidFill>
                <a:prstClr val="white"/>
              </a:solidFill>
              <a:latin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2000" dirty="0">
                <a:solidFill>
                  <a:prstClr val="white"/>
                </a:solidFill>
                <a:latin typeface="Arial"/>
              </a:rPr>
              <a:t>Ograničenje aktivne ili pasivne prodaje sastavnih dijelova konkurentima dobavljača koji bi ih upotrebljavali za proizvodnju iste vrste robe </a:t>
            </a:r>
          </a:p>
          <a:p>
            <a:endParaRPr lang="en-US" sz="2000" dirty="0"/>
          </a:p>
        </p:txBody>
      </p:sp>
      <p:sp>
        <p:nvSpPr>
          <p:cNvPr id="2" name="Date Placeholder 1">
            <a:extLst>
              <a:ext uri="{FF2B5EF4-FFF2-40B4-BE49-F238E27FC236}">
                <a16:creationId xmlns:a16="http://schemas.microsoft.com/office/drawing/2014/main" id="{5AF7058B-89B7-9147-D593-288A4237CD14}"/>
              </a:ext>
            </a:extLst>
          </p:cNvPr>
          <p:cNvSpPr>
            <a:spLocks noGrp="1"/>
          </p:cNvSpPr>
          <p:nvPr>
            <p:ph type="dt" sz="half" idx="2"/>
          </p:nvPr>
        </p:nvSpPr>
        <p:spPr/>
        <p:txBody>
          <a:bodyPr/>
          <a:lstStyle/>
          <a:p>
            <a:r>
              <a:rPr lang="sr-Latn-RS"/>
              <a:t>Vertikalna ograničenja | Marija Zrno Prošić</a:t>
            </a:r>
            <a:endParaRPr lang="en-GB" dirty="0"/>
          </a:p>
        </p:txBody>
      </p:sp>
      <p:sp>
        <p:nvSpPr>
          <p:cNvPr id="3" name="Footer Placeholder 2">
            <a:extLst>
              <a:ext uri="{FF2B5EF4-FFF2-40B4-BE49-F238E27FC236}">
                <a16:creationId xmlns:a16="http://schemas.microsoft.com/office/drawing/2014/main" id="{F40729BA-87EA-D754-EBDB-904BA8C9E8A8}"/>
              </a:ext>
            </a:extLst>
          </p:cNvPr>
          <p:cNvSpPr>
            <a:spLocks noGrp="1"/>
          </p:cNvSpPr>
          <p:nvPr>
            <p:ph type="ftr" sz="quarter" idx="3"/>
          </p:nvPr>
        </p:nvSpPr>
        <p:spPr>
          <a:xfrm>
            <a:off x="882000" y="6264000"/>
            <a:ext cx="7016161" cy="594000"/>
          </a:xfrm>
        </p:spPr>
        <p:txBody>
          <a:bodyPr/>
          <a:lstStyle/>
          <a:p>
            <a:r>
              <a:rPr lang="en-US"/>
              <a:t>Odvjetničko društvo Bardek, Lisac, Mušec, Skoko i partneri d.o.o. u suradnji s CMS Reich-Rohrwig Hainz (CMS Hrvatska)</a:t>
            </a:r>
            <a:endParaRPr lang="de-DE" dirty="0"/>
          </a:p>
        </p:txBody>
      </p:sp>
      <p:sp>
        <p:nvSpPr>
          <p:cNvPr id="10" name="Slide Number Placeholder 4">
            <a:extLst>
              <a:ext uri="{FF2B5EF4-FFF2-40B4-BE49-F238E27FC236}">
                <a16:creationId xmlns:a16="http://schemas.microsoft.com/office/drawing/2014/main" id="{AFE782CC-80CF-AC54-B6CC-E511B7F2E215}"/>
              </a:ext>
            </a:extLst>
          </p:cNvPr>
          <p:cNvSpPr txBox="1">
            <a:spLocks/>
          </p:cNvSpPr>
          <p:nvPr/>
        </p:nvSpPr>
        <p:spPr>
          <a:xfrm>
            <a:off x="495657" y="6445969"/>
            <a:ext cx="386344" cy="59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000000"/>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1928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9.0.5012"/>
  <p:tag name="SLIDO_PRESENTATION_ID" val="00000000-0000-0000-0000-000000000000"/>
  <p:tag name="SLIDO_EVENT_UUID" val="ecd403ea-7085-44c6-8284-70d539178a3c"/>
  <p:tag name="SLIDO_EVENT_SECTION_UUID" val="3453ea73-7c34-4060-8375-adcb279ecff9"/>
</p:tagLst>
</file>

<file path=ppt/tags/tag10.xml><?xml version="1.0" encoding="utf-8"?>
<p:tagLst xmlns:a="http://schemas.openxmlformats.org/drawingml/2006/main" xmlns:r="http://schemas.openxmlformats.org/officeDocument/2006/relationships" xmlns:p="http://schemas.openxmlformats.org/presentationml/2006/main">
  <p:tag name="OUTLINEID" val="88AFBD467B5341D89D02932E45BF0D6A"/>
</p:tagLst>
</file>

<file path=ppt/tags/tag11.xml><?xml version="1.0" encoding="utf-8"?>
<p:tagLst xmlns:a="http://schemas.openxmlformats.org/drawingml/2006/main" xmlns:r="http://schemas.openxmlformats.org/officeDocument/2006/relationships" xmlns:p="http://schemas.openxmlformats.org/presentationml/2006/main">
  <p:tag name="OUTLINEID" val="695E307DF9EF46B4BF83341052F6CB6C"/>
</p:tagLst>
</file>

<file path=ppt/tags/tag12.xml><?xml version="1.0" encoding="utf-8"?>
<p:tagLst xmlns:a="http://schemas.openxmlformats.org/drawingml/2006/main" xmlns:r="http://schemas.openxmlformats.org/officeDocument/2006/relationships" xmlns:p="http://schemas.openxmlformats.org/presentationml/2006/main">
  <p:tag name="OUTLINEID" val="732388A97D8E49DDA5F01350250B3ECB"/>
</p:tagLst>
</file>

<file path=ppt/tags/tag13.xml><?xml version="1.0" encoding="utf-8"?>
<p:tagLst xmlns:a="http://schemas.openxmlformats.org/drawingml/2006/main" xmlns:r="http://schemas.openxmlformats.org/officeDocument/2006/relationships" xmlns:p="http://schemas.openxmlformats.org/presentationml/2006/main">
  <p:tag name="OUTLINEID" val="FEE3F1C0E74941238C8398D9D7A1F967"/>
</p:tagLst>
</file>

<file path=ppt/tags/tag14.xml><?xml version="1.0" encoding="utf-8"?>
<p:tagLst xmlns:a="http://schemas.openxmlformats.org/drawingml/2006/main" xmlns:r="http://schemas.openxmlformats.org/officeDocument/2006/relationships" xmlns:p="http://schemas.openxmlformats.org/presentationml/2006/main">
  <p:tag name="OUTLINEID" val="9B4D4DA5975F4411A2C1AFAB2BFA5851"/>
</p:tagLst>
</file>

<file path=ppt/tags/tag15.xml><?xml version="1.0" encoding="utf-8"?>
<p:tagLst xmlns:a="http://schemas.openxmlformats.org/drawingml/2006/main" xmlns:r="http://schemas.openxmlformats.org/officeDocument/2006/relationships" xmlns:p="http://schemas.openxmlformats.org/presentationml/2006/main">
  <p:tag name="OUTLINEID" val="8A93E4085B124300B80524C12C975CE7"/>
</p:tagLst>
</file>

<file path=ppt/tags/tag16.xml><?xml version="1.0" encoding="utf-8"?>
<p:tagLst xmlns:a="http://schemas.openxmlformats.org/drawingml/2006/main" xmlns:r="http://schemas.openxmlformats.org/officeDocument/2006/relationships" xmlns:p="http://schemas.openxmlformats.org/presentationml/2006/main">
  <p:tag name="OUTLINEID" val="8AB848DD9C0A4561B64EA5AEA4B33BD9"/>
</p:tagLst>
</file>

<file path=ppt/tags/tag17.xml><?xml version="1.0" encoding="utf-8"?>
<p:tagLst xmlns:a="http://schemas.openxmlformats.org/drawingml/2006/main" xmlns:r="http://schemas.openxmlformats.org/officeDocument/2006/relationships" xmlns:p="http://schemas.openxmlformats.org/presentationml/2006/main">
  <p:tag name="OUTLINEID" val="10434FC9850E4AA4A8197D7C715105C4"/>
</p:tagLst>
</file>

<file path=ppt/tags/tag18.xml><?xml version="1.0" encoding="utf-8"?>
<p:tagLst xmlns:a="http://schemas.openxmlformats.org/drawingml/2006/main" xmlns:r="http://schemas.openxmlformats.org/officeDocument/2006/relationships" xmlns:p="http://schemas.openxmlformats.org/presentationml/2006/main">
  <p:tag name="OUTLINEID" val="3476FF2C766E4C84A6C85ECBE52C025D"/>
</p:tagLst>
</file>

<file path=ppt/tags/tag19.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2.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0.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21.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22.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2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4.xml><?xml version="1.0" encoding="utf-8"?>
<p:tagLst xmlns:a="http://schemas.openxmlformats.org/drawingml/2006/main" xmlns:r="http://schemas.openxmlformats.org/officeDocument/2006/relationships" xmlns:p="http://schemas.openxmlformats.org/presentationml/2006/main">
  <p:tag name="OUTLINEID" val="DDBE384B5DC04F7D98E55650C76E8BF7"/>
</p:tagLst>
</file>

<file path=ppt/tags/tag25.xml><?xml version="1.0" encoding="utf-8"?>
<p:tagLst xmlns:a="http://schemas.openxmlformats.org/drawingml/2006/main" xmlns:r="http://schemas.openxmlformats.org/officeDocument/2006/relationships" xmlns:p="http://schemas.openxmlformats.org/presentationml/2006/main">
  <p:tag name="OUTLINEID" val="88AFBD467B5341D89D02932E45BF0D6A"/>
</p:tagLst>
</file>

<file path=ppt/tags/tag26.xml><?xml version="1.0" encoding="utf-8"?>
<p:tagLst xmlns:a="http://schemas.openxmlformats.org/drawingml/2006/main" xmlns:r="http://schemas.openxmlformats.org/officeDocument/2006/relationships" xmlns:p="http://schemas.openxmlformats.org/presentationml/2006/main">
  <p:tag name="OUTLINEID" val="695E307DF9EF46B4BF83341052F6CB6C"/>
</p:tagLst>
</file>

<file path=ppt/tags/tag27.xml><?xml version="1.0" encoding="utf-8"?>
<p:tagLst xmlns:a="http://schemas.openxmlformats.org/drawingml/2006/main" xmlns:r="http://schemas.openxmlformats.org/officeDocument/2006/relationships" xmlns:p="http://schemas.openxmlformats.org/presentationml/2006/main">
  <p:tag name="OUTLINEID" val="732388A97D8E49DDA5F01350250B3ECB"/>
</p:tagLst>
</file>

<file path=ppt/tags/tag28.xml><?xml version="1.0" encoding="utf-8"?>
<p:tagLst xmlns:a="http://schemas.openxmlformats.org/drawingml/2006/main" xmlns:r="http://schemas.openxmlformats.org/officeDocument/2006/relationships" xmlns:p="http://schemas.openxmlformats.org/presentationml/2006/main">
  <p:tag name="OUTLINEID" val="FEE3F1C0E74941238C8398D9D7A1F967"/>
</p:tagLst>
</file>

<file path=ppt/tags/tag29.xml><?xml version="1.0" encoding="utf-8"?>
<p:tagLst xmlns:a="http://schemas.openxmlformats.org/drawingml/2006/main" xmlns:r="http://schemas.openxmlformats.org/officeDocument/2006/relationships" xmlns:p="http://schemas.openxmlformats.org/presentationml/2006/main">
  <p:tag name="OUTLINEID" val="9B4D4DA5975F4411A2C1AFAB2BFA5851"/>
</p:tagLst>
</file>

<file path=ppt/tags/tag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30.xml><?xml version="1.0" encoding="utf-8"?>
<p:tagLst xmlns:a="http://schemas.openxmlformats.org/drawingml/2006/main" xmlns:r="http://schemas.openxmlformats.org/officeDocument/2006/relationships" xmlns:p="http://schemas.openxmlformats.org/presentationml/2006/main">
  <p:tag name="OUTLINEID" val="8A93E4085B124300B80524C12C975CE7"/>
</p:tagLst>
</file>

<file path=ppt/tags/tag31.xml><?xml version="1.0" encoding="utf-8"?>
<p:tagLst xmlns:a="http://schemas.openxmlformats.org/drawingml/2006/main" xmlns:r="http://schemas.openxmlformats.org/officeDocument/2006/relationships" xmlns:p="http://schemas.openxmlformats.org/presentationml/2006/main">
  <p:tag name="OUTLINEID" val="8AB848DD9C0A4561B64EA5AEA4B33BD9"/>
</p:tagLst>
</file>

<file path=ppt/tags/tag32.xml><?xml version="1.0" encoding="utf-8"?>
<p:tagLst xmlns:a="http://schemas.openxmlformats.org/drawingml/2006/main" xmlns:r="http://schemas.openxmlformats.org/officeDocument/2006/relationships" xmlns:p="http://schemas.openxmlformats.org/presentationml/2006/main">
  <p:tag name="OUTLINEID" val="10434FC9850E4AA4A8197D7C715105C4"/>
</p:tagLst>
</file>

<file path=ppt/tags/tag33.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34.xml><?xml version="1.0" encoding="utf-8"?>
<p:tagLst xmlns:a="http://schemas.openxmlformats.org/drawingml/2006/main" xmlns:r="http://schemas.openxmlformats.org/officeDocument/2006/relationships" xmlns:p="http://schemas.openxmlformats.org/presentationml/2006/main">
  <p:tag name="SLIDO_METADATA" val="eyJUaW1lc3RhbXAiOjE3MTUxNTE5OTB9"/>
  <p:tag name="SLIDO_TYPE" val="SlidoPoll"/>
  <p:tag name="SLIDO_POLL_UUID" val="1a6c24d3-d1a2-4a6d-a277-485fc2589b3a"/>
  <p:tag name="SLIDO_TIMELINE" val="W3sicG9sbFF1ZXN0aW9uVXVpZCI6IjJmZmY0NWFmLWJlZTMtNDJiOS1iYzE3LTYxZTRjMGVjY2RkNiIsInNob3dSZXN1bHRzIjp0cnVlLCJzaG93Q29ycmVjdEFuc3dlcnMiOmZhbHNlLCJ2b3RpbmdMb2NrZWQiOmZhbHNlfV0="/>
</p:tagLst>
</file>

<file path=ppt/tags/tag35.xml><?xml version="1.0" encoding="utf-8"?>
<p:tagLst xmlns:a="http://schemas.openxmlformats.org/drawingml/2006/main" xmlns:r="http://schemas.openxmlformats.org/officeDocument/2006/relationships" xmlns:p="http://schemas.openxmlformats.org/presentationml/2006/main">
  <p:tag name="SLIDO_ELEMENT" val="logo"/>
</p:tagLst>
</file>

<file path=ppt/tags/tag36.xml><?xml version="1.0" encoding="utf-8"?>
<p:tagLst xmlns:a="http://schemas.openxmlformats.org/drawingml/2006/main" xmlns:r="http://schemas.openxmlformats.org/officeDocument/2006/relationships" xmlns:p="http://schemas.openxmlformats.org/presentationml/2006/main">
  <p:tag name="SLIDO_ELEMENT" val="title"/>
</p:tagLst>
</file>

<file path=ppt/tags/tag37.xml><?xml version="1.0" encoding="utf-8"?>
<p:tagLst xmlns:a="http://schemas.openxmlformats.org/drawingml/2006/main" xmlns:r="http://schemas.openxmlformats.org/officeDocument/2006/relationships" xmlns:p="http://schemas.openxmlformats.org/presentationml/2006/main">
  <p:tag name="SLIDO_ELEMENT" val="footer"/>
</p:tagLst>
</file>

<file path=ppt/tags/tag3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9.xml><?xml version="1.0" encoding="utf-8"?>
<p:tagLst xmlns:a="http://schemas.openxmlformats.org/drawingml/2006/main" xmlns:r="http://schemas.openxmlformats.org/officeDocument/2006/relationships" xmlns:p="http://schemas.openxmlformats.org/presentationml/2006/main">
  <p:tag name="SLIDO_METADATA" val="eyJUaW1lc3RhbXAiOjE3MTUxNTIzMjF9"/>
  <p:tag name="SLIDO_TYPE" val="SlidoPoll"/>
  <p:tag name="SLIDO_POLL_UUID" val="9b551bcb-60e1-4f8d-9c56-0cc83d879d8c"/>
  <p:tag name="SLIDO_TIMELINE" val="W3sicG9sbFF1ZXN0aW9uVXVpZCI6ImM0OWQ0NmVhLTYwMTItNGI3ZS1hYTViLTMyZTI1ZjkzZmFkNCIsInNob3dSZXN1bHRzIjp0cnVlLCJzaG93Q29ycmVjdEFuc3dlcnMiOmZhbHNlLCJ2b3RpbmdMb2NrZWQiOmZhbHNlfV0="/>
</p:tagLst>
</file>

<file path=ppt/tags/tag4.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40.xml><?xml version="1.0" encoding="utf-8"?>
<p:tagLst xmlns:a="http://schemas.openxmlformats.org/drawingml/2006/main" xmlns:r="http://schemas.openxmlformats.org/officeDocument/2006/relationships" xmlns:p="http://schemas.openxmlformats.org/presentationml/2006/main">
  <p:tag name="SLIDO_ELEMENT" val="logo"/>
</p:tagLst>
</file>

<file path=ppt/tags/tag41.xml><?xml version="1.0" encoding="utf-8"?>
<p:tagLst xmlns:a="http://schemas.openxmlformats.org/drawingml/2006/main" xmlns:r="http://schemas.openxmlformats.org/officeDocument/2006/relationships" xmlns:p="http://schemas.openxmlformats.org/presentationml/2006/main">
  <p:tag name="SLIDO_ELEMENT" val="title"/>
</p:tagLst>
</file>

<file path=ppt/tags/tag42.xml><?xml version="1.0" encoding="utf-8"?>
<p:tagLst xmlns:a="http://schemas.openxmlformats.org/drawingml/2006/main" xmlns:r="http://schemas.openxmlformats.org/officeDocument/2006/relationships" xmlns:p="http://schemas.openxmlformats.org/presentationml/2006/main">
  <p:tag name="SLIDO_ELEMENT" val="footer"/>
</p:tagLst>
</file>

<file path=ppt/tags/tag4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6.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7.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8.xml><?xml version="1.0" encoding="utf-8"?>
<p:tagLst xmlns:a="http://schemas.openxmlformats.org/drawingml/2006/main" xmlns:r="http://schemas.openxmlformats.org/officeDocument/2006/relationships" xmlns:p="http://schemas.openxmlformats.org/presentationml/2006/main">
  <p:tag name="OUTLINEID" val="3476FF2C766E4C84A6C85ECBE52C025D"/>
</p:tagLst>
</file>

<file path=ppt/tags/tag9.xml><?xml version="1.0" encoding="utf-8"?>
<p:tagLst xmlns:a="http://schemas.openxmlformats.org/drawingml/2006/main" xmlns:r="http://schemas.openxmlformats.org/officeDocument/2006/relationships" xmlns:p="http://schemas.openxmlformats.org/presentationml/2006/main">
  <p:tag name="OUTLINEID" val="DDBE384B5DC04F7D98E55650C76E8BF7"/>
</p:tagLst>
</file>

<file path=ppt/theme/theme1.xml><?xml version="1.0" encoding="utf-8"?>
<a:theme xmlns:a="http://schemas.openxmlformats.org/drawingml/2006/main" name="11_cover">
  <a:themeElements>
    <a:clrScheme name="CMS Teal">
      <a:dk1>
        <a:sysClr val="windowText" lastClr="000000"/>
      </a:dk1>
      <a:lt1>
        <a:srgbClr val="FFFFFF"/>
      </a:lt1>
      <a:dk2>
        <a:srgbClr val="0D535F"/>
      </a:dk2>
      <a:lt2>
        <a:srgbClr val="FFFFFF"/>
      </a:lt2>
      <a:accent1>
        <a:srgbClr val="0D535F"/>
      </a:accent1>
      <a:accent2>
        <a:srgbClr val="4A7F87"/>
      </a:accent2>
      <a:accent3>
        <a:srgbClr val="86A9AF"/>
      </a:accent3>
      <a:accent4>
        <a:srgbClr val="C2D4D8"/>
      </a:accent4>
      <a:accent5>
        <a:srgbClr val="808080"/>
      </a:accent5>
      <a:accent6>
        <a:srgbClr val="BFBFBF"/>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MS PowerPoint 16_9 - Supergraphic.potx" id="{961C3B04-813F-4391-93EB-794ED993C0BB}" vid="{00DD9249-6CA7-408F-BE09-3D9CF57C94BD}"/>
    </a:ext>
  </a:extLst>
</a:theme>
</file>

<file path=ppt/theme/theme10.xml><?xml version="1.0" encoding="utf-8"?>
<a:theme xmlns:a="http://schemas.openxmlformats.org/drawingml/2006/main" name="3_text_slide_with_Design">
  <a:themeElements>
    <a:clrScheme name="CMS_Legal_default">
      <a:dk1>
        <a:sysClr val="windowText" lastClr="000000"/>
      </a:dk1>
      <a:lt1>
        <a:srgbClr val="FFFFFF"/>
      </a:lt1>
      <a:dk2>
        <a:srgbClr val="C2BCB9"/>
      </a:dk2>
      <a:lt2>
        <a:srgbClr val="FFFFFF"/>
      </a:lt2>
      <a:accent1>
        <a:srgbClr val="0D535F"/>
      </a:accent1>
      <a:accent2>
        <a:srgbClr val="ABB300"/>
      </a:accent2>
      <a:accent3>
        <a:srgbClr val="0D535F"/>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052296AF-338F-4037-A8C7-575B7CB692F7}" vid="{CAA6165E-2BB2-48C1-8AC9-14ADAE2215F3}"/>
    </a:ext>
  </a:extLst>
</a:theme>
</file>

<file path=ppt/theme/theme11.xml><?xml version="1.0" encoding="utf-8"?>
<a:theme xmlns:a="http://schemas.openxmlformats.org/drawingml/2006/main" name="2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3.potx" id="{EBC8EDA7-A4F9-407D-8EAB-943C3C667CA7}" vid="{93A1A0DD-9C7D-4E42-ABC4-591FCCCCFC52}"/>
    </a:ext>
  </a:extLst>
</a:theme>
</file>

<file path=ppt/theme/theme12.xml><?xml version="1.0" encoding="utf-8"?>
<a:theme xmlns:a="http://schemas.openxmlformats.org/drawingml/2006/main" name="9_Master content">
  <a:themeElements>
    <a:clrScheme name="CMS GPS 2022">
      <a:dk1>
        <a:srgbClr val="000000"/>
      </a:dk1>
      <a:lt1>
        <a:srgbClr val="FFFFFF"/>
      </a:lt1>
      <a:dk2>
        <a:srgbClr val="0D535F"/>
      </a:dk2>
      <a:lt2>
        <a:srgbClr val="FFFFFF"/>
      </a:lt2>
      <a:accent1>
        <a:srgbClr val="0D535F"/>
      </a:accent1>
      <a:accent2>
        <a:srgbClr val="FCC733"/>
      </a:accent2>
      <a:accent3>
        <a:srgbClr val="A0DFF5"/>
      </a:accent3>
      <a:accent4>
        <a:srgbClr val="EC6600"/>
      </a:accent4>
      <a:accent5>
        <a:srgbClr val="FCC733"/>
      </a:accent5>
      <a:accent6>
        <a:srgbClr val="A0DFF5"/>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96EFEF74-3950-034C-8AB7-AA3CD8E7ADE2}" vid="{228C4472-7B25-2744-B032-6CEAD60523A9}"/>
    </a:ext>
  </a:extLst>
</a:theme>
</file>

<file path=ppt/theme/theme13.xml><?xml version="1.0" encoding="utf-8"?>
<a:theme xmlns:a="http://schemas.openxmlformats.org/drawingml/2006/main" name="4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052296AF-338F-4037-A8C7-575B7CB692F7}" vid="{CAA6165E-2BB2-48C1-8AC9-14ADAE2215F3}"/>
    </a:ext>
  </a:extLst>
</a:theme>
</file>

<file path=ppt/theme/theme14.xml><?xml version="1.0" encoding="utf-8"?>
<a:theme xmlns:a="http://schemas.openxmlformats.org/drawingml/2006/main" name="5_text_slide_with_Design">
  <a:themeElements>
    <a:clrScheme name="CMS_Legal_default">
      <a:dk1>
        <a:sysClr val="windowText" lastClr="000000"/>
      </a:dk1>
      <a:lt1>
        <a:srgbClr val="FFFFFF"/>
      </a:lt1>
      <a:dk2>
        <a:srgbClr val="C2BCB9"/>
      </a:dk2>
      <a:lt2>
        <a:srgbClr val="FFFFFF"/>
      </a:lt2>
      <a:accent1>
        <a:srgbClr val="0D535F"/>
      </a:accent1>
      <a:accent2>
        <a:srgbClr val="ABB300"/>
      </a:accent2>
      <a:accent3>
        <a:srgbClr val="0D535F"/>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052296AF-338F-4037-A8C7-575B7CB692F7}" vid="{CAA6165E-2BB2-48C1-8AC9-14ADAE2215F3}"/>
    </a:ext>
  </a:extLst>
</a:theme>
</file>

<file path=ppt/theme/theme15.xml><?xml version="1.0" encoding="utf-8"?>
<a:theme xmlns:a="http://schemas.openxmlformats.org/drawingml/2006/main" name="4_Master conten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alpha val="20000"/>
          </a:schemeClr>
        </a:solidFill>
        <a:ln>
          <a:noFill/>
        </a:ln>
      </a:spPr>
      <a:bodyPr vert="horz" wrap="square" lIns="91440" tIns="45720" rIns="91440" bIns="45720" numCol="1"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Präsentation8" id="{5CA547C6-F29A-A848-9DEC-705F49C53040}" vid="{A4A16325-3BF5-3D49-8EC2-81CCC284CC66}"/>
    </a:ext>
  </a:extLst>
</a:theme>
</file>

<file path=ppt/theme/theme16.xml><?xml version="1.0" encoding="utf-8"?>
<a:theme xmlns:a="http://schemas.openxmlformats.org/drawingml/2006/main" name="1_Master conten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alpha val="20000"/>
          </a:schemeClr>
        </a:solidFill>
        <a:ln>
          <a:noFill/>
        </a:ln>
      </a:spPr>
      <a:bodyPr vert="horz" wrap="square" lIns="91440" tIns="45720" rIns="91440" bIns="45720" numCol="1"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Präsentation1" id="{93703F83-3A43-E34A-915A-D32828800C76}" vid="{8E8FED5F-C140-7F41-AF14-11B324FA5D50}"/>
    </a:ext>
  </a:extLst>
</a:theme>
</file>

<file path=ppt/theme/theme17.xml><?xml version="1.0" encoding="utf-8"?>
<a:theme xmlns:a="http://schemas.openxmlformats.org/drawingml/2006/main" name="2_Master content">
  <a:themeElements>
    <a:clrScheme name="Custom 6">
      <a:dk1>
        <a:sysClr val="windowText" lastClr="000000"/>
      </a:dk1>
      <a:lt1>
        <a:sysClr val="window" lastClr="FFFFFF"/>
      </a:lt1>
      <a:dk2>
        <a:srgbClr val="44546A"/>
      </a:dk2>
      <a:lt2>
        <a:srgbClr val="E7E6E6"/>
      </a:lt2>
      <a:accent1>
        <a:srgbClr val="054D90"/>
      </a:accent1>
      <a:accent2>
        <a:srgbClr val="054D90"/>
      </a:accent2>
      <a:accent3>
        <a:srgbClr val="A5A5A5"/>
      </a:accent3>
      <a:accent4>
        <a:srgbClr val="FFC000"/>
      </a:accent4>
      <a:accent5>
        <a:srgbClr val="054D90"/>
      </a:accent5>
      <a:accent6>
        <a:srgbClr val="70AD47"/>
      </a:accent6>
      <a:hlink>
        <a:srgbClr val="0563C1"/>
      </a:hlink>
      <a:folHlink>
        <a:srgbClr val="954F72"/>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alpha val="20000"/>
          </a:schemeClr>
        </a:solidFill>
        <a:ln>
          <a:noFill/>
        </a:ln>
      </a:spPr>
      <a:bodyPr vert="horz" wrap="square" lIns="91440" tIns="45720" rIns="91440" bIns="45720" numCol="1"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Presentation1" id="{78E7CEC1-33DF-4569-8CC5-CDD238D198A0}" vid="{96F368F0-16CF-46F5-9D14-D5F7EE5BD725}"/>
    </a:ext>
  </a:extLst>
</a:theme>
</file>

<file path=ppt/theme/theme18.xml><?xml version="1.0" encoding="utf-8"?>
<a:theme xmlns:a="http://schemas.openxmlformats.org/drawingml/2006/main" name="3_Master conten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alpha val="20000"/>
          </a:schemeClr>
        </a:solidFill>
        <a:ln>
          <a:noFill/>
        </a:ln>
      </a:spPr>
      <a:bodyPr vert="horz" wrap="square" lIns="91440" tIns="45720" rIns="91440" bIns="45720" numCol="1"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9.xml><?xml version="1.0" encoding="utf-8"?>
<a:theme xmlns:a="http://schemas.openxmlformats.org/drawingml/2006/main" name="5_Master conten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out CMS_Master_2021_ENG - DONE.potx  -  Read-Only" id="{49A338BB-7481-437A-818D-5CE563D9A19F}" vid="{BD3C57A9-2284-4181-8438-42523D9AB232}"/>
    </a:ext>
  </a:extLst>
</a:theme>
</file>

<file path=ppt/theme/theme2.xml><?xml version="1.0" encoding="utf-8"?>
<a:theme xmlns:a="http://schemas.openxmlformats.org/drawingml/2006/main" name="6_Cover full-bleed">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out CMS_Master_2021_ENG - DONE.potx  -  Read-Only" id="{49A338BB-7481-437A-818D-5CE563D9A19F}" vid="{952E3FC8-0BC0-4E52-A2C5-6EC86BD69527}"/>
    </a:ext>
  </a:extLst>
</a:theme>
</file>

<file path=ppt/theme/theme20.xml><?xml version="1.0" encoding="utf-8"?>
<a:theme xmlns:a="http://schemas.openxmlformats.org/drawingml/2006/main" name="Cover supergraphic">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8_Cover full-bleed">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out CMS_Master_2021_ENG - DONE.potx  -  Read-Only" id="{49A338BB-7481-437A-818D-5CE563D9A19F}" vid="{95AF2CB0-9AD0-4181-9923-CE6F822084D0}"/>
    </a:ext>
  </a:extLst>
</a:theme>
</file>

<file path=ppt/theme/theme4.xml><?xml version="1.0" encoding="utf-8"?>
<a:theme xmlns:a="http://schemas.openxmlformats.org/drawingml/2006/main" name="10_Cover full-bleed">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out CMS_Master_2021_ENG - DONE.potx  -  Read-Only" id="{49A338BB-7481-437A-818D-5CE563D9A19F}" vid="{952E3FC8-0BC0-4E52-A2C5-6EC86BD69527}"/>
    </a:ext>
  </a:extLst>
</a:theme>
</file>

<file path=ppt/theme/theme5.xml><?xml version="1.0" encoding="utf-8"?>
<a:theme xmlns:a="http://schemas.openxmlformats.org/drawingml/2006/main" name="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052296AF-338F-4037-A8C7-575B7CB692F7}" vid="{CAA6165E-2BB2-48C1-8AC9-14ADAE2215F3}"/>
    </a:ext>
  </a:extLst>
</a:theme>
</file>

<file path=ppt/theme/theme6.xml><?xml version="1.0" encoding="utf-8"?>
<a:theme xmlns:a="http://schemas.openxmlformats.org/drawingml/2006/main" name="intermediate">
  <a:themeElements>
    <a:clrScheme name="CMS Teal">
      <a:dk1>
        <a:sysClr val="windowText" lastClr="000000"/>
      </a:dk1>
      <a:lt1>
        <a:srgbClr val="FFFFFF"/>
      </a:lt1>
      <a:dk2>
        <a:srgbClr val="0D535F"/>
      </a:dk2>
      <a:lt2>
        <a:srgbClr val="FFFFFF"/>
      </a:lt2>
      <a:accent1>
        <a:srgbClr val="0D535F"/>
      </a:accent1>
      <a:accent2>
        <a:srgbClr val="4A7F87"/>
      </a:accent2>
      <a:accent3>
        <a:srgbClr val="86A9AF"/>
      </a:accent3>
      <a:accent4>
        <a:srgbClr val="C2D4D8"/>
      </a:accent4>
      <a:accent5>
        <a:srgbClr val="808080"/>
      </a:accent5>
      <a:accent6>
        <a:srgbClr val="BFBFBF"/>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PowerPoint 16_9 - Supergraphic.potx" id="{961C3B04-813F-4391-93EB-794ED993C0BB}" vid="{9766CED6-8AE7-43AA-810E-58DDA6A6AE57}"/>
    </a:ext>
  </a:extLst>
</a:theme>
</file>

<file path=ppt/theme/theme7.xml><?xml version="1.0" encoding="utf-8"?>
<a:theme xmlns:a="http://schemas.openxmlformats.org/drawingml/2006/main" name="7_Cover full-bleed">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out CMS_Master_2021_ENG - DONE.potx  -  Read-Only" id="{49A338BB-7481-437A-818D-5CE563D9A19F}" vid="{952E3FC8-0BC0-4E52-A2C5-6EC86BD69527}"/>
    </a:ext>
  </a:extLst>
</a:theme>
</file>

<file path=ppt/theme/theme8.xml><?xml version="1.0" encoding="utf-8"?>
<a:theme xmlns:a="http://schemas.openxmlformats.org/drawingml/2006/main" name="1_intermediate">
  <a:themeElements>
    <a:clrScheme name="CMS Teal">
      <a:dk1>
        <a:sysClr val="windowText" lastClr="000000"/>
      </a:dk1>
      <a:lt1>
        <a:srgbClr val="FFFFFF"/>
      </a:lt1>
      <a:dk2>
        <a:srgbClr val="0D535F"/>
      </a:dk2>
      <a:lt2>
        <a:srgbClr val="FFFFFF"/>
      </a:lt2>
      <a:accent1>
        <a:srgbClr val="0D535F"/>
      </a:accent1>
      <a:accent2>
        <a:srgbClr val="4A7F87"/>
      </a:accent2>
      <a:accent3>
        <a:srgbClr val="86A9AF"/>
      </a:accent3>
      <a:accent4>
        <a:srgbClr val="C2D4D8"/>
      </a:accent4>
      <a:accent5>
        <a:srgbClr val="808080"/>
      </a:accent5>
      <a:accent6>
        <a:srgbClr val="BFBFBF"/>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PowerPoint 16_9 - Supergraphic.potx" id="{961C3B04-813F-4391-93EB-794ED993C0BB}" vid="{9766CED6-8AE7-43AA-810E-58DDA6A6AE57}"/>
    </a:ext>
  </a:extLst>
</a:theme>
</file>

<file path=ppt/theme/theme9.xml><?xml version="1.0" encoding="utf-8"?>
<a:theme xmlns:a="http://schemas.openxmlformats.org/drawingml/2006/main" name="1_text_slide_with_Design">
  <a:themeElements>
    <a:clrScheme name="CMS_Legal_default">
      <a:dk1>
        <a:sysClr val="windowText" lastClr="000000"/>
      </a:dk1>
      <a:lt1>
        <a:srgbClr val="FFFFFF"/>
      </a:lt1>
      <a:dk2>
        <a:srgbClr val="C2BCB9"/>
      </a:dk2>
      <a:lt2>
        <a:srgbClr val="FFFFFF"/>
      </a:lt2>
      <a:accent1>
        <a:srgbClr val="0D535F"/>
      </a:accent1>
      <a:accent2>
        <a:srgbClr val="ABB300"/>
      </a:accent2>
      <a:accent3>
        <a:srgbClr val="0D535F"/>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052296AF-338F-4037-A8C7-575B7CB692F7}" vid="{CAA6165E-2BB2-48C1-8AC9-14ADAE2215F3}"/>
    </a:ext>
  </a:extLst>
</a:theme>
</file>

<file path=docProps/app.xml><?xml version="1.0" encoding="utf-8"?>
<Properties xmlns="http://schemas.openxmlformats.org/officeDocument/2006/extended-properties" xmlns:vt="http://schemas.openxmlformats.org/officeDocument/2006/docPropsVTypes">
  <Template/>
  <TotalTime>0</TotalTime>
  <Words>3097</Words>
  <Application>Microsoft Office PowerPoint</Application>
  <PresentationFormat>Widescreen</PresentationFormat>
  <Paragraphs>376</Paragraphs>
  <Slides>35</Slides>
  <Notes>22</Notes>
  <HiddenSlides>0</HiddenSlides>
  <MMClips>0</MMClips>
  <ScaleCrop>false</ScaleCrop>
  <HeadingPairs>
    <vt:vector size="6" baseType="variant">
      <vt:variant>
        <vt:lpstr>Fonts Used</vt:lpstr>
      </vt:variant>
      <vt:variant>
        <vt:i4>7</vt:i4>
      </vt:variant>
      <vt:variant>
        <vt:lpstr>Theme</vt:lpstr>
      </vt:variant>
      <vt:variant>
        <vt:i4>20</vt:i4>
      </vt:variant>
      <vt:variant>
        <vt:lpstr>Slide Titles</vt:lpstr>
      </vt:variant>
      <vt:variant>
        <vt:i4>35</vt:i4>
      </vt:variant>
    </vt:vector>
  </HeadingPairs>
  <TitlesOfParts>
    <vt:vector size="62" baseType="lpstr">
      <vt:lpstr>PMingLiU</vt:lpstr>
      <vt:lpstr>Aptos</vt:lpstr>
      <vt:lpstr>Arial</vt:lpstr>
      <vt:lpstr>Calibri</vt:lpstr>
      <vt:lpstr>Symbol</vt:lpstr>
      <vt:lpstr>Times New Roman</vt:lpstr>
      <vt:lpstr>Wingdings</vt:lpstr>
      <vt:lpstr>11_cover</vt:lpstr>
      <vt:lpstr>6_Cover full-bleed</vt:lpstr>
      <vt:lpstr>18_Cover full-bleed</vt:lpstr>
      <vt:lpstr>10_Cover full-bleed</vt:lpstr>
      <vt:lpstr>text_slide_with_Design</vt:lpstr>
      <vt:lpstr>intermediate</vt:lpstr>
      <vt:lpstr>7_Cover full-bleed</vt:lpstr>
      <vt:lpstr>1_intermediate</vt:lpstr>
      <vt:lpstr>1_text_slide_with_Design</vt:lpstr>
      <vt:lpstr>3_text_slide_with_Design</vt:lpstr>
      <vt:lpstr>2_text_slide_with_Design</vt:lpstr>
      <vt:lpstr>9_Master content</vt:lpstr>
      <vt:lpstr>4_text_slide_with_Design</vt:lpstr>
      <vt:lpstr>5_text_slide_with_Design</vt:lpstr>
      <vt:lpstr>4_Master content</vt:lpstr>
      <vt:lpstr>1_Master content</vt:lpstr>
      <vt:lpstr>2_Master content</vt:lpstr>
      <vt:lpstr>3_Master content</vt:lpstr>
      <vt:lpstr>5_Master content</vt:lpstr>
      <vt:lpstr>Cover supergraphic</vt:lpstr>
      <vt:lpstr>PowerPoint Presentation</vt:lpstr>
      <vt:lpstr>PowerPoint Presentation</vt:lpstr>
      <vt:lpstr>PowerPoint Presentation</vt:lpstr>
      <vt:lpstr>PowerPoint Presentation</vt:lpstr>
      <vt:lpstr>Određivanje preprodajnih cijena („resale price maintenance“)</vt:lpstr>
      <vt:lpstr>PowerPoint Presentation</vt:lpstr>
      <vt:lpstr>PowerPoint Presentation</vt:lpstr>
      <vt:lpstr>Ograničavanje prodajnog područja / skupine kupaca </vt:lpstr>
      <vt:lpstr>Ograničavanje prodajnog područja / skupine kupaca</vt:lpstr>
      <vt:lpstr>Selektivna distribucija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CMS RRH Rechtsanwaelte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CMS</dc:creator>
  <cp:lastModifiedBy>Dunja Simunic Mehdin</cp:lastModifiedBy>
  <cp:revision>19</cp:revision>
  <cp:lastPrinted>2023-02-08T17:38:23Z</cp:lastPrinted>
  <dcterms:created xsi:type="dcterms:W3CDTF">2022-10-12T08:49:14Z</dcterms:created>
  <dcterms:modified xsi:type="dcterms:W3CDTF">2024-05-15T13:28:45Z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1.9.0.5012</vt:lpwstr>
  </property>
</Properties>
</file>