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39"/>
  </p:notesMasterIdLst>
  <p:handoutMasterIdLst>
    <p:handoutMasterId r:id="rId40"/>
  </p:handoutMasterIdLst>
  <p:sldIdLst>
    <p:sldId id="256" r:id="rId5"/>
    <p:sldId id="279" r:id="rId6"/>
    <p:sldId id="305" r:id="rId7"/>
    <p:sldId id="304" r:id="rId8"/>
    <p:sldId id="259" r:id="rId9"/>
    <p:sldId id="303" r:id="rId10"/>
    <p:sldId id="290" r:id="rId11"/>
    <p:sldId id="270" r:id="rId12"/>
    <p:sldId id="293" r:id="rId13"/>
    <p:sldId id="265" r:id="rId14"/>
    <p:sldId id="284" r:id="rId15"/>
    <p:sldId id="285" r:id="rId16"/>
    <p:sldId id="294" r:id="rId17"/>
    <p:sldId id="289" r:id="rId18"/>
    <p:sldId id="298" r:id="rId19"/>
    <p:sldId id="291" r:id="rId20"/>
    <p:sldId id="302" r:id="rId21"/>
    <p:sldId id="299" r:id="rId22"/>
    <p:sldId id="300" r:id="rId23"/>
    <p:sldId id="306" r:id="rId24"/>
    <p:sldId id="301" r:id="rId25"/>
    <p:sldId id="296" r:id="rId26"/>
    <p:sldId id="307" r:id="rId27"/>
    <p:sldId id="308" r:id="rId28"/>
    <p:sldId id="310" r:id="rId29"/>
    <p:sldId id="309" r:id="rId30"/>
    <p:sldId id="313" r:id="rId31"/>
    <p:sldId id="311" r:id="rId32"/>
    <p:sldId id="312" r:id="rId33"/>
    <p:sldId id="316" r:id="rId34"/>
    <p:sldId id="314" r:id="rId35"/>
    <p:sldId id="315" r:id="rId36"/>
    <p:sldId id="317" r:id="rId37"/>
    <p:sldId id="2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7080" userDrawn="1">
          <p15:clr>
            <a:srgbClr val="A4A3A4"/>
          </p15:clr>
        </p15:guide>
        <p15:guide id="3" pos="5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5ECF7"/>
    <a:srgbClr val="66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86432" autoAdjust="0"/>
  </p:normalViewPr>
  <p:slideViewPr>
    <p:cSldViewPr snapToGrid="0">
      <p:cViewPr varScale="1">
        <p:scale>
          <a:sx n="64" d="100"/>
          <a:sy n="64" d="100"/>
        </p:scale>
        <p:origin x="340" y="48"/>
      </p:cViewPr>
      <p:guideLst>
        <p:guide orient="horz" pos="1848"/>
        <p:guide pos="7080"/>
        <p:guide pos="5112"/>
      </p:guideLst>
    </p:cSldViewPr>
  </p:slideViewPr>
  <p:outlineViewPr>
    <p:cViewPr>
      <p:scale>
        <a:sx n="33" d="100"/>
        <a:sy n="33" d="100"/>
      </p:scale>
      <p:origin x="0" y="-481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84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604E0-A38D-48EC-B3F4-07B938191AB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23AED8-699F-4394-88C8-D1C64DF8BEDD}" type="pres">
      <dgm:prSet presAssocID="{1CD604E0-A38D-48EC-B3F4-07B938191A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97C7464E-0A43-4411-A5EF-6914B90527FD}" type="presOf" srcId="{1CD604E0-A38D-48EC-B3F4-07B938191ABC}" destId="{CB23AED8-699F-4394-88C8-D1C64DF8BEDD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604E0-A38D-48EC-B3F4-07B938191AB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23AED8-699F-4394-88C8-D1C64DF8BEDD}" type="pres">
      <dgm:prSet presAssocID="{1CD604E0-A38D-48EC-B3F4-07B938191A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97C7464E-0A43-4411-A5EF-6914B90527FD}" type="presOf" srcId="{1CD604E0-A38D-48EC-B3F4-07B938191ABC}" destId="{CB23AED8-699F-4394-88C8-D1C64DF8BEDD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02AF9-D840-4C0E-8304-8BFE33E62B2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C311FEA-95A4-4BC5-AA01-188050970B83}">
      <dgm:prSet phldrT="[Text]"/>
      <dgm:spPr/>
      <dgm:t>
        <a:bodyPr/>
        <a:lstStyle/>
        <a:p>
          <a:r>
            <a:rPr lang="hr-HR" dirty="0"/>
            <a:t>Članak 101. (1) UFEU</a:t>
          </a:r>
          <a:endParaRPr lang="en-US" dirty="0"/>
        </a:p>
      </dgm:t>
    </dgm:pt>
    <dgm:pt modelId="{E1B85D4A-C6DD-4A9E-8FC8-8AD39BB0F664}" type="parTrans" cxnId="{8044F884-8576-42BC-AC57-A6CC1D517442}">
      <dgm:prSet/>
      <dgm:spPr/>
      <dgm:t>
        <a:bodyPr/>
        <a:lstStyle/>
        <a:p>
          <a:endParaRPr lang="en-US"/>
        </a:p>
      </dgm:t>
    </dgm:pt>
    <dgm:pt modelId="{6A6ABC9F-972C-4153-92B2-C8BFEAB3ADD6}" type="sibTrans" cxnId="{8044F884-8576-42BC-AC57-A6CC1D517442}">
      <dgm:prSet/>
      <dgm:spPr/>
      <dgm:t>
        <a:bodyPr/>
        <a:lstStyle/>
        <a:p>
          <a:endParaRPr lang="en-US"/>
        </a:p>
      </dgm:t>
    </dgm:pt>
    <dgm:pt modelId="{658645D2-F476-4C95-85A2-EA3568E61791}">
      <dgm:prSet phldrT="[Text]"/>
      <dgm:spPr/>
      <dgm:t>
        <a:bodyPr/>
        <a:lstStyle/>
        <a:p>
          <a:r>
            <a:rPr lang="hr-HR" dirty="0"/>
            <a:t>Ograničenje</a:t>
          </a:r>
          <a:br>
            <a:rPr lang="hr-HR" dirty="0"/>
          </a:br>
          <a:r>
            <a:rPr lang="hr-HR" dirty="0"/>
            <a:t>po CILJU (</a:t>
          </a:r>
          <a:r>
            <a:rPr lang="hr-HR" dirty="0" err="1"/>
            <a:t>by</a:t>
          </a:r>
          <a:r>
            <a:rPr lang="hr-HR" dirty="0"/>
            <a:t> </a:t>
          </a:r>
          <a:r>
            <a:rPr lang="hr-HR" dirty="0" err="1"/>
            <a:t>object</a:t>
          </a:r>
          <a:r>
            <a:rPr lang="hr-HR" dirty="0"/>
            <a:t>)</a:t>
          </a:r>
          <a:endParaRPr lang="en-US" dirty="0"/>
        </a:p>
      </dgm:t>
    </dgm:pt>
    <dgm:pt modelId="{195A822A-5BF0-43BE-B2C8-9CCE48A73BEF}" type="parTrans" cxnId="{B76576C5-0108-4625-8854-62BC33AA22C2}">
      <dgm:prSet/>
      <dgm:spPr/>
      <dgm:t>
        <a:bodyPr/>
        <a:lstStyle/>
        <a:p>
          <a:endParaRPr lang="en-US"/>
        </a:p>
      </dgm:t>
    </dgm:pt>
    <dgm:pt modelId="{210F9BA2-BF17-4AEB-8E98-D502C2410087}" type="sibTrans" cxnId="{B76576C5-0108-4625-8854-62BC33AA22C2}">
      <dgm:prSet/>
      <dgm:spPr/>
      <dgm:t>
        <a:bodyPr/>
        <a:lstStyle/>
        <a:p>
          <a:endParaRPr lang="en-US"/>
        </a:p>
      </dgm:t>
    </dgm:pt>
    <dgm:pt modelId="{FE61D1D8-9B86-455E-91F2-202C8305DE30}">
      <dgm:prSet phldrT="[Text]"/>
      <dgm:spPr/>
      <dgm:t>
        <a:bodyPr/>
        <a:lstStyle/>
        <a:p>
          <a:r>
            <a:rPr lang="hr-HR" dirty="0"/>
            <a:t>Ograničenje </a:t>
          </a:r>
          <a:br>
            <a:rPr lang="hr-HR" dirty="0"/>
          </a:br>
          <a:r>
            <a:rPr lang="hr-HR" dirty="0"/>
            <a:t>po UČINKU </a:t>
          </a:r>
          <a:br>
            <a:rPr lang="hr-HR" dirty="0"/>
          </a:br>
          <a:r>
            <a:rPr lang="hr-HR" dirty="0"/>
            <a:t>(</a:t>
          </a:r>
          <a:r>
            <a:rPr lang="hr-HR" i="1" dirty="0" err="1"/>
            <a:t>by</a:t>
          </a:r>
          <a:r>
            <a:rPr lang="hr-HR" i="1" dirty="0"/>
            <a:t> </a:t>
          </a:r>
          <a:r>
            <a:rPr lang="hr-HR" i="1" dirty="0" err="1"/>
            <a:t>effects</a:t>
          </a:r>
          <a:r>
            <a:rPr lang="hr-HR" i="1" dirty="0"/>
            <a:t>)</a:t>
          </a:r>
          <a:endParaRPr lang="en-US" dirty="0"/>
        </a:p>
      </dgm:t>
    </dgm:pt>
    <dgm:pt modelId="{9290146E-3CA8-4179-B05B-77D0228B2445}" type="parTrans" cxnId="{957611A2-AACE-4669-8E9D-B72E9F8FF10D}">
      <dgm:prSet/>
      <dgm:spPr/>
      <dgm:t>
        <a:bodyPr/>
        <a:lstStyle/>
        <a:p>
          <a:endParaRPr lang="en-US"/>
        </a:p>
      </dgm:t>
    </dgm:pt>
    <dgm:pt modelId="{28A501A7-83FF-44B5-A716-CAFAD6D72E25}" type="sibTrans" cxnId="{957611A2-AACE-4669-8E9D-B72E9F8FF10D}">
      <dgm:prSet/>
      <dgm:spPr/>
      <dgm:t>
        <a:bodyPr/>
        <a:lstStyle/>
        <a:p>
          <a:endParaRPr lang="en-US"/>
        </a:p>
      </dgm:t>
    </dgm:pt>
    <dgm:pt modelId="{60FCD514-D57A-4359-8CFC-51C714289624}">
      <dgm:prSet phldrT="[Text]"/>
      <dgm:spPr/>
      <dgm:t>
        <a:bodyPr/>
        <a:lstStyle/>
        <a:p>
          <a:r>
            <a:rPr lang="hr-HR" dirty="0"/>
            <a:t>Sustav skupnih izuzeća – </a:t>
          </a:r>
          <a:br>
            <a:rPr lang="hr-HR" dirty="0"/>
          </a:br>
          <a:r>
            <a:rPr lang="hr-HR" dirty="0"/>
            <a:t>je li neko od njih načelno primjenjivo (tržišni udjeli i sl.)?</a:t>
          </a:r>
          <a:endParaRPr lang="en-US" dirty="0"/>
        </a:p>
      </dgm:t>
    </dgm:pt>
    <dgm:pt modelId="{08EFDBB9-7025-4BB2-81D9-EEB9315377E3}" type="parTrans" cxnId="{EB549B7A-557D-4D0F-B015-EC1B49E8132F}">
      <dgm:prSet/>
      <dgm:spPr/>
      <dgm:t>
        <a:bodyPr/>
        <a:lstStyle/>
        <a:p>
          <a:endParaRPr lang="en-US"/>
        </a:p>
      </dgm:t>
    </dgm:pt>
    <dgm:pt modelId="{8005999D-F522-49D8-A89D-1178DDA4FB35}" type="sibTrans" cxnId="{EB549B7A-557D-4D0F-B015-EC1B49E8132F}">
      <dgm:prSet/>
      <dgm:spPr/>
      <dgm:t>
        <a:bodyPr/>
        <a:lstStyle/>
        <a:p>
          <a:endParaRPr lang="en-US"/>
        </a:p>
      </dgm:t>
    </dgm:pt>
    <dgm:pt modelId="{ADBFCD5C-9A48-499B-B502-4883D77DB771}">
      <dgm:prSet phldrT="[Text]"/>
      <dgm:spPr/>
      <dgm:t>
        <a:bodyPr/>
        <a:lstStyle/>
        <a:p>
          <a:r>
            <a:rPr lang="hr-HR" dirty="0"/>
            <a:t>NE -Samoprocjena po 101. (3)</a:t>
          </a:r>
          <a:endParaRPr lang="en-US" dirty="0"/>
        </a:p>
      </dgm:t>
    </dgm:pt>
    <dgm:pt modelId="{92352B02-86C7-497C-959E-9862D5EEA027}" type="parTrans" cxnId="{3B569C7F-B1C3-4876-BC30-2A314914BAE3}">
      <dgm:prSet/>
      <dgm:spPr/>
      <dgm:t>
        <a:bodyPr/>
        <a:lstStyle/>
        <a:p>
          <a:endParaRPr lang="en-US"/>
        </a:p>
      </dgm:t>
    </dgm:pt>
    <dgm:pt modelId="{D4263427-7AB4-4218-9750-A213C414B7BE}" type="sibTrans" cxnId="{3B569C7F-B1C3-4876-BC30-2A314914BAE3}">
      <dgm:prSet/>
      <dgm:spPr/>
      <dgm:t>
        <a:bodyPr/>
        <a:lstStyle/>
        <a:p>
          <a:endParaRPr lang="en-US"/>
        </a:p>
      </dgm:t>
    </dgm:pt>
    <dgm:pt modelId="{FF5AB073-7ABE-4A2E-9ACF-6538A833F28A}">
      <dgm:prSet phldrT="[Text]"/>
      <dgm:spPr/>
      <dgm:t>
        <a:bodyPr/>
        <a:lstStyle/>
        <a:p>
          <a:r>
            <a:rPr lang="hr-HR" dirty="0"/>
            <a:t>DA – </a:t>
          </a:r>
          <a:br>
            <a:rPr lang="hr-HR" dirty="0"/>
          </a:br>
          <a:r>
            <a:rPr lang="hr-HR" dirty="0"/>
            <a:t>Jesu li ispunjeni svi uvjeti propisani skupnim izuzećem?</a:t>
          </a:r>
          <a:endParaRPr lang="en-US" dirty="0"/>
        </a:p>
      </dgm:t>
    </dgm:pt>
    <dgm:pt modelId="{9A0C6FD2-2DD6-4A4A-88EA-D989732C3F15}" type="parTrans" cxnId="{E081EAEC-7ACD-4240-8D43-1794453A46F1}">
      <dgm:prSet/>
      <dgm:spPr/>
      <dgm:t>
        <a:bodyPr/>
        <a:lstStyle/>
        <a:p>
          <a:endParaRPr lang="en-US"/>
        </a:p>
      </dgm:t>
    </dgm:pt>
    <dgm:pt modelId="{1E4BBDF3-0BE8-4019-A2BA-CEC3D1B1BDCA}" type="sibTrans" cxnId="{E081EAEC-7ACD-4240-8D43-1794453A46F1}">
      <dgm:prSet/>
      <dgm:spPr/>
      <dgm:t>
        <a:bodyPr/>
        <a:lstStyle/>
        <a:p>
          <a:endParaRPr lang="en-US"/>
        </a:p>
      </dgm:t>
    </dgm:pt>
    <dgm:pt modelId="{BF67656A-3E4E-4810-9A3E-9625EADBF2E9}">
      <dgm:prSet phldrT="[Text]"/>
      <dgm:spPr/>
      <dgm:t>
        <a:bodyPr/>
        <a:lstStyle/>
        <a:p>
          <a:r>
            <a:rPr lang="hr-HR" dirty="0"/>
            <a:t>DA – primjena izuzeća</a:t>
          </a:r>
          <a:endParaRPr lang="en-US" dirty="0"/>
        </a:p>
      </dgm:t>
    </dgm:pt>
    <dgm:pt modelId="{96DFBE1B-12B0-44E2-9012-204B9143972C}" type="parTrans" cxnId="{6CB9FC3E-AB57-4225-9CE2-89D75F35838A}">
      <dgm:prSet/>
      <dgm:spPr/>
      <dgm:t>
        <a:bodyPr/>
        <a:lstStyle/>
        <a:p>
          <a:endParaRPr lang="en-US"/>
        </a:p>
      </dgm:t>
    </dgm:pt>
    <dgm:pt modelId="{0202C24F-B9AE-4FAC-9BA0-D1B8BA3F8EC3}" type="sibTrans" cxnId="{6CB9FC3E-AB57-4225-9CE2-89D75F35838A}">
      <dgm:prSet/>
      <dgm:spPr/>
      <dgm:t>
        <a:bodyPr/>
        <a:lstStyle/>
        <a:p>
          <a:endParaRPr lang="en-US"/>
        </a:p>
      </dgm:t>
    </dgm:pt>
    <dgm:pt modelId="{68719F4A-EC2A-4E4D-B4AD-D8FA04F85CF3}">
      <dgm:prSet phldrT="[Text]"/>
      <dgm:spPr/>
      <dgm:t>
        <a:bodyPr/>
        <a:lstStyle/>
        <a:p>
          <a:r>
            <a:rPr lang="hr-HR" dirty="0"/>
            <a:t>NE – samoprocjena po 101. (3)</a:t>
          </a:r>
          <a:endParaRPr lang="en-US" dirty="0"/>
        </a:p>
      </dgm:t>
    </dgm:pt>
    <dgm:pt modelId="{B035D049-C053-4177-A319-43D306E82A03}" type="sibTrans" cxnId="{27AFBFFD-704A-4A1D-BE97-48195E87C818}">
      <dgm:prSet/>
      <dgm:spPr/>
      <dgm:t>
        <a:bodyPr/>
        <a:lstStyle/>
        <a:p>
          <a:endParaRPr lang="en-US"/>
        </a:p>
      </dgm:t>
    </dgm:pt>
    <dgm:pt modelId="{3BEE887A-9C87-4198-B59F-77D3A3A57362}" type="parTrans" cxnId="{27AFBFFD-704A-4A1D-BE97-48195E87C818}">
      <dgm:prSet/>
      <dgm:spPr/>
      <dgm:t>
        <a:bodyPr/>
        <a:lstStyle/>
        <a:p>
          <a:endParaRPr lang="en-US"/>
        </a:p>
      </dgm:t>
    </dgm:pt>
    <dgm:pt modelId="{A6E33D4B-95AA-434F-AAC0-AA4E07A9F930}">
      <dgm:prSet phldrT="[Text]"/>
      <dgm:spPr/>
      <dgm:t>
        <a:bodyPr/>
        <a:lstStyle/>
        <a:p>
          <a:r>
            <a:rPr lang="hr-HR" dirty="0"/>
            <a:t>Samoprocjena učinkovitosti po 101.(3) </a:t>
          </a:r>
          <a:r>
            <a:rPr lang="hr-HR" i="1" dirty="0"/>
            <a:t>(</a:t>
          </a:r>
          <a:r>
            <a:rPr lang="hr-HR" i="1" dirty="0" err="1"/>
            <a:t>self</a:t>
          </a:r>
          <a:r>
            <a:rPr lang="hr-HR" i="1" dirty="0"/>
            <a:t> </a:t>
          </a:r>
          <a:r>
            <a:rPr lang="hr-HR" i="1" dirty="0" err="1"/>
            <a:t>assessmenti</a:t>
          </a:r>
          <a:r>
            <a:rPr lang="hr-HR" i="1" dirty="0"/>
            <a:t>)?</a:t>
          </a:r>
          <a:endParaRPr lang="en-US" i="1" dirty="0"/>
        </a:p>
      </dgm:t>
    </dgm:pt>
    <dgm:pt modelId="{1912376F-CA2E-4F51-825F-F787CAAA6207}" type="parTrans" cxnId="{433F08AD-F15A-488F-BEAB-A3934B2FC7EC}">
      <dgm:prSet/>
      <dgm:spPr/>
      <dgm:t>
        <a:bodyPr/>
        <a:lstStyle/>
        <a:p>
          <a:endParaRPr lang="en-US"/>
        </a:p>
      </dgm:t>
    </dgm:pt>
    <dgm:pt modelId="{A0B2566A-EE64-4D46-8DC0-81482FE33EC9}" type="sibTrans" cxnId="{433F08AD-F15A-488F-BEAB-A3934B2FC7EC}">
      <dgm:prSet/>
      <dgm:spPr/>
      <dgm:t>
        <a:bodyPr/>
        <a:lstStyle/>
        <a:p>
          <a:endParaRPr lang="en-US"/>
        </a:p>
      </dgm:t>
    </dgm:pt>
    <dgm:pt modelId="{25009083-4DBF-46DC-9F64-364C6D39811C}" type="pres">
      <dgm:prSet presAssocID="{F2F02AF9-D840-4C0E-8304-8BFE33E62B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434D1C-F6BC-45A5-B688-42DE2F67F727}" type="pres">
      <dgm:prSet presAssocID="{DC311FEA-95A4-4BC5-AA01-188050970B83}" presName="hierRoot1" presStyleCnt="0">
        <dgm:presLayoutVars>
          <dgm:hierBranch val="init"/>
        </dgm:presLayoutVars>
      </dgm:prSet>
      <dgm:spPr/>
    </dgm:pt>
    <dgm:pt modelId="{4E1C9ACA-3DCE-44BC-91E5-7A0CA5F5A7AD}" type="pres">
      <dgm:prSet presAssocID="{DC311FEA-95A4-4BC5-AA01-188050970B83}" presName="rootComposite1" presStyleCnt="0"/>
      <dgm:spPr/>
    </dgm:pt>
    <dgm:pt modelId="{8077AAAE-CF3A-4119-BCEE-034CF1B246E6}" type="pres">
      <dgm:prSet presAssocID="{DC311FEA-95A4-4BC5-AA01-188050970B83}" presName="rootText1" presStyleLbl="node0" presStyleIdx="0" presStyleCnt="1" custScaleX="87442" custScaleY="159489" custLinFactNeighborX="-56072" custLinFactNeighborY="-21667">
        <dgm:presLayoutVars>
          <dgm:chPref val="3"/>
        </dgm:presLayoutVars>
      </dgm:prSet>
      <dgm:spPr/>
    </dgm:pt>
    <dgm:pt modelId="{E9CA1C76-B5C5-48C0-A67A-4133760FF14F}" type="pres">
      <dgm:prSet presAssocID="{DC311FEA-95A4-4BC5-AA01-188050970B83}" presName="rootConnector1" presStyleLbl="node1" presStyleIdx="0" presStyleCnt="0"/>
      <dgm:spPr/>
    </dgm:pt>
    <dgm:pt modelId="{6F02448A-4E4D-4A33-B97B-2F1FBD69117C}" type="pres">
      <dgm:prSet presAssocID="{DC311FEA-95A4-4BC5-AA01-188050970B83}" presName="hierChild2" presStyleCnt="0"/>
      <dgm:spPr/>
    </dgm:pt>
    <dgm:pt modelId="{81634696-467D-4DC2-9D25-8C7D9953674B}" type="pres">
      <dgm:prSet presAssocID="{195A822A-5BF0-43BE-B2C8-9CCE48A73BEF}" presName="Name64" presStyleLbl="parChTrans1D2" presStyleIdx="0" presStyleCnt="2"/>
      <dgm:spPr/>
    </dgm:pt>
    <dgm:pt modelId="{7E6E732C-4BD0-441C-A48D-361BECE761BE}" type="pres">
      <dgm:prSet presAssocID="{658645D2-F476-4C95-85A2-EA3568E61791}" presName="hierRoot2" presStyleCnt="0">
        <dgm:presLayoutVars>
          <dgm:hierBranch val="init"/>
        </dgm:presLayoutVars>
      </dgm:prSet>
      <dgm:spPr/>
    </dgm:pt>
    <dgm:pt modelId="{AF15D74E-F512-4C49-B555-F215EBCCF164}" type="pres">
      <dgm:prSet presAssocID="{658645D2-F476-4C95-85A2-EA3568E61791}" presName="rootComposite" presStyleCnt="0"/>
      <dgm:spPr/>
    </dgm:pt>
    <dgm:pt modelId="{C8BFAC7F-F48B-4B8D-826A-2A1DF78B9785}" type="pres">
      <dgm:prSet presAssocID="{658645D2-F476-4C95-85A2-EA3568E61791}" presName="rootText" presStyleLbl="node2" presStyleIdx="0" presStyleCnt="2" custScaleX="90110" custScaleY="221351" custLinFactNeighborX="-42272" custLinFactNeighborY="8399">
        <dgm:presLayoutVars>
          <dgm:chPref val="3"/>
        </dgm:presLayoutVars>
      </dgm:prSet>
      <dgm:spPr/>
    </dgm:pt>
    <dgm:pt modelId="{A70B4934-4B0C-4F9F-9E9A-95699F923DCB}" type="pres">
      <dgm:prSet presAssocID="{658645D2-F476-4C95-85A2-EA3568E61791}" presName="rootConnector" presStyleLbl="node2" presStyleIdx="0" presStyleCnt="2"/>
      <dgm:spPr/>
    </dgm:pt>
    <dgm:pt modelId="{018AB1B7-8C9B-4BA2-AE8B-BAEEC52B4159}" type="pres">
      <dgm:prSet presAssocID="{658645D2-F476-4C95-85A2-EA3568E61791}" presName="hierChild4" presStyleCnt="0"/>
      <dgm:spPr/>
    </dgm:pt>
    <dgm:pt modelId="{8096FA8E-F542-4B07-BD5E-A1DF736F0EEF}" type="pres">
      <dgm:prSet presAssocID="{1912376F-CA2E-4F51-825F-F787CAAA6207}" presName="Name64" presStyleLbl="parChTrans1D3" presStyleIdx="0" presStyleCnt="2"/>
      <dgm:spPr/>
    </dgm:pt>
    <dgm:pt modelId="{8E21988E-3361-4155-AF86-96B2AE7764D7}" type="pres">
      <dgm:prSet presAssocID="{A6E33D4B-95AA-434F-AAC0-AA4E07A9F930}" presName="hierRoot2" presStyleCnt="0">
        <dgm:presLayoutVars>
          <dgm:hierBranch val="init"/>
        </dgm:presLayoutVars>
      </dgm:prSet>
      <dgm:spPr/>
    </dgm:pt>
    <dgm:pt modelId="{B36E4F37-EE8F-459F-BE69-AA8DFA4396D5}" type="pres">
      <dgm:prSet presAssocID="{A6E33D4B-95AA-434F-AAC0-AA4E07A9F930}" presName="rootComposite" presStyleCnt="0"/>
      <dgm:spPr/>
    </dgm:pt>
    <dgm:pt modelId="{D7F658DB-2ACD-41AE-B914-5A28B886382E}" type="pres">
      <dgm:prSet presAssocID="{A6E33D4B-95AA-434F-AAC0-AA4E07A9F930}" presName="rootText" presStyleLbl="node3" presStyleIdx="0" presStyleCnt="2" custScaleX="106191" custScaleY="222717" custLinFactNeighborX="-14118" custLinFactNeighborY="9082">
        <dgm:presLayoutVars>
          <dgm:chPref val="3"/>
        </dgm:presLayoutVars>
      </dgm:prSet>
      <dgm:spPr/>
    </dgm:pt>
    <dgm:pt modelId="{F772568D-CD53-4A04-8702-75C512995345}" type="pres">
      <dgm:prSet presAssocID="{A6E33D4B-95AA-434F-AAC0-AA4E07A9F930}" presName="rootConnector" presStyleLbl="node3" presStyleIdx="0" presStyleCnt="2"/>
      <dgm:spPr/>
    </dgm:pt>
    <dgm:pt modelId="{DBE1AB90-B7BF-4BF8-8984-EE733AA7A2C8}" type="pres">
      <dgm:prSet presAssocID="{A6E33D4B-95AA-434F-AAC0-AA4E07A9F930}" presName="hierChild4" presStyleCnt="0"/>
      <dgm:spPr/>
    </dgm:pt>
    <dgm:pt modelId="{A9A8EBDE-F8FC-424F-B8C8-D3FB99FCC269}" type="pres">
      <dgm:prSet presAssocID="{A6E33D4B-95AA-434F-AAC0-AA4E07A9F930}" presName="hierChild5" presStyleCnt="0"/>
      <dgm:spPr/>
    </dgm:pt>
    <dgm:pt modelId="{28E16634-815E-4BF4-8AB0-7B57EFF0C81F}" type="pres">
      <dgm:prSet presAssocID="{658645D2-F476-4C95-85A2-EA3568E61791}" presName="hierChild5" presStyleCnt="0"/>
      <dgm:spPr/>
    </dgm:pt>
    <dgm:pt modelId="{B264DE9B-A11E-4141-B521-819140482CBE}" type="pres">
      <dgm:prSet presAssocID="{9290146E-3CA8-4179-B05B-77D0228B2445}" presName="Name64" presStyleLbl="parChTrans1D2" presStyleIdx="1" presStyleCnt="2"/>
      <dgm:spPr/>
    </dgm:pt>
    <dgm:pt modelId="{DB443940-1D3B-4F7D-AA00-0D2BCA59F464}" type="pres">
      <dgm:prSet presAssocID="{FE61D1D8-9B86-455E-91F2-202C8305DE30}" presName="hierRoot2" presStyleCnt="0">
        <dgm:presLayoutVars>
          <dgm:hierBranch val="init"/>
        </dgm:presLayoutVars>
      </dgm:prSet>
      <dgm:spPr/>
    </dgm:pt>
    <dgm:pt modelId="{82103C2B-CFF7-4FED-B797-575C3BC55E84}" type="pres">
      <dgm:prSet presAssocID="{FE61D1D8-9B86-455E-91F2-202C8305DE30}" presName="rootComposite" presStyleCnt="0"/>
      <dgm:spPr/>
    </dgm:pt>
    <dgm:pt modelId="{F4E78631-5CAA-40E2-9B9D-D734F386827A}" type="pres">
      <dgm:prSet presAssocID="{FE61D1D8-9B86-455E-91F2-202C8305DE30}" presName="rootText" presStyleLbl="node2" presStyleIdx="1" presStyleCnt="2" custScaleX="87607" custScaleY="219100" custLinFactNeighborX="-43347" custLinFactNeighborY="6162">
        <dgm:presLayoutVars>
          <dgm:chPref val="3"/>
        </dgm:presLayoutVars>
      </dgm:prSet>
      <dgm:spPr/>
    </dgm:pt>
    <dgm:pt modelId="{3353671E-630F-46E6-BD40-4BF3239402A2}" type="pres">
      <dgm:prSet presAssocID="{FE61D1D8-9B86-455E-91F2-202C8305DE30}" presName="rootConnector" presStyleLbl="node2" presStyleIdx="1" presStyleCnt="2"/>
      <dgm:spPr/>
    </dgm:pt>
    <dgm:pt modelId="{75C0799B-08AD-496F-A891-CEF3F8C39B02}" type="pres">
      <dgm:prSet presAssocID="{FE61D1D8-9B86-455E-91F2-202C8305DE30}" presName="hierChild4" presStyleCnt="0"/>
      <dgm:spPr/>
    </dgm:pt>
    <dgm:pt modelId="{DF814E47-91FD-433C-89AD-D368332B9E8E}" type="pres">
      <dgm:prSet presAssocID="{08EFDBB9-7025-4BB2-81D9-EEB9315377E3}" presName="Name64" presStyleLbl="parChTrans1D3" presStyleIdx="1" presStyleCnt="2"/>
      <dgm:spPr/>
    </dgm:pt>
    <dgm:pt modelId="{34396D1E-3775-4CC1-8583-0574D92A85C9}" type="pres">
      <dgm:prSet presAssocID="{60FCD514-D57A-4359-8CFC-51C714289624}" presName="hierRoot2" presStyleCnt="0">
        <dgm:presLayoutVars>
          <dgm:hierBranch val="init"/>
        </dgm:presLayoutVars>
      </dgm:prSet>
      <dgm:spPr/>
    </dgm:pt>
    <dgm:pt modelId="{209C345F-FDFC-4A62-B143-01293A0B8134}" type="pres">
      <dgm:prSet presAssocID="{60FCD514-D57A-4359-8CFC-51C714289624}" presName="rootComposite" presStyleCnt="0"/>
      <dgm:spPr/>
    </dgm:pt>
    <dgm:pt modelId="{56F63BD2-E799-4DD7-9AEF-7DD0065D3CFB}" type="pres">
      <dgm:prSet presAssocID="{60FCD514-D57A-4359-8CFC-51C714289624}" presName="rootText" presStyleLbl="node3" presStyleIdx="1" presStyleCnt="2" custScaleX="105405" custScaleY="368537" custLinFactNeighborX="-11011" custLinFactNeighborY="4291">
        <dgm:presLayoutVars>
          <dgm:chPref val="3"/>
        </dgm:presLayoutVars>
      </dgm:prSet>
      <dgm:spPr/>
    </dgm:pt>
    <dgm:pt modelId="{5D5C1A85-9E5F-4DEC-9C7B-BD7CB9FF8831}" type="pres">
      <dgm:prSet presAssocID="{60FCD514-D57A-4359-8CFC-51C714289624}" presName="rootConnector" presStyleLbl="node3" presStyleIdx="1" presStyleCnt="2"/>
      <dgm:spPr/>
    </dgm:pt>
    <dgm:pt modelId="{382776B2-C668-4A0B-8238-4AA2FE9A13F1}" type="pres">
      <dgm:prSet presAssocID="{60FCD514-D57A-4359-8CFC-51C714289624}" presName="hierChild4" presStyleCnt="0"/>
      <dgm:spPr/>
    </dgm:pt>
    <dgm:pt modelId="{E51827B0-371B-4918-9756-D2DD1279754B}" type="pres">
      <dgm:prSet presAssocID="{92352B02-86C7-497C-959E-9862D5EEA027}" presName="Name64" presStyleLbl="parChTrans1D4" presStyleIdx="0" presStyleCnt="4"/>
      <dgm:spPr/>
    </dgm:pt>
    <dgm:pt modelId="{25A46EDE-3FD7-4D6E-AAFE-5C3628F9F878}" type="pres">
      <dgm:prSet presAssocID="{ADBFCD5C-9A48-499B-B502-4883D77DB771}" presName="hierRoot2" presStyleCnt="0">
        <dgm:presLayoutVars>
          <dgm:hierBranch val="init"/>
        </dgm:presLayoutVars>
      </dgm:prSet>
      <dgm:spPr/>
    </dgm:pt>
    <dgm:pt modelId="{9B49EBF9-D4EF-45AC-BCB0-FFA03191CAA9}" type="pres">
      <dgm:prSet presAssocID="{ADBFCD5C-9A48-499B-B502-4883D77DB771}" presName="rootComposite" presStyleCnt="0"/>
      <dgm:spPr/>
    </dgm:pt>
    <dgm:pt modelId="{D09EF188-E63E-4947-9DF8-9D63DC1202E4}" type="pres">
      <dgm:prSet presAssocID="{ADBFCD5C-9A48-499B-B502-4883D77DB771}" presName="rootText" presStyleLbl="node4" presStyleIdx="0" presStyleCnt="4" custScaleY="154653" custLinFactNeighborX="19702" custLinFactNeighborY="-52710">
        <dgm:presLayoutVars>
          <dgm:chPref val="3"/>
        </dgm:presLayoutVars>
      </dgm:prSet>
      <dgm:spPr/>
    </dgm:pt>
    <dgm:pt modelId="{CC4B94E5-057D-42F9-9EF2-44763ACF70A0}" type="pres">
      <dgm:prSet presAssocID="{ADBFCD5C-9A48-499B-B502-4883D77DB771}" presName="rootConnector" presStyleLbl="node4" presStyleIdx="0" presStyleCnt="4"/>
      <dgm:spPr/>
    </dgm:pt>
    <dgm:pt modelId="{F648ED3E-9666-45A6-863C-6D49193B5814}" type="pres">
      <dgm:prSet presAssocID="{ADBFCD5C-9A48-499B-B502-4883D77DB771}" presName="hierChild4" presStyleCnt="0"/>
      <dgm:spPr/>
    </dgm:pt>
    <dgm:pt modelId="{259DFBC5-461A-43C7-BE98-CD7B3F6904D4}" type="pres">
      <dgm:prSet presAssocID="{ADBFCD5C-9A48-499B-B502-4883D77DB771}" presName="hierChild5" presStyleCnt="0"/>
      <dgm:spPr/>
    </dgm:pt>
    <dgm:pt modelId="{B38373F2-3DAF-4D6E-821A-71F01460C5B7}" type="pres">
      <dgm:prSet presAssocID="{9A0C6FD2-2DD6-4A4A-88EA-D989732C3F15}" presName="Name64" presStyleLbl="parChTrans1D4" presStyleIdx="1" presStyleCnt="4"/>
      <dgm:spPr/>
    </dgm:pt>
    <dgm:pt modelId="{5FACA0ED-137A-4909-A90E-8B49DB95DB00}" type="pres">
      <dgm:prSet presAssocID="{FF5AB073-7ABE-4A2E-9ACF-6538A833F28A}" presName="hierRoot2" presStyleCnt="0">
        <dgm:presLayoutVars>
          <dgm:hierBranch val="init"/>
        </dgm:presLayoutVars>
      </dgm:prSet>
      <dgm:spPr/>
    </dgm:pt>
    <dgm:pt modelId="{B385E016-DD42-48EB-96BA-B0ADFBD7283A}" type="pres">
      <dgm:prSet presAssocID="{FF5AB073-7ABE-4A2E-9ACF-6538A833F28A}" presName="rootComposite" presStyleCnt="0"/>
      <dgm:spPr/>
    </dgm:pt>
    <dgm:pt modelId="{CAFADE04-30B0-400B-BB74-AC32CC957718}" type="pres">
      <dgm:prSet presAssocID="{FF5AB073-7ABE-4A2E-9ACF-6538A833F28A}" presName="rootText" presStyleLbl="node4" presStyleIdx="1" presStyleCnt="4" custScaleY="286198" custLinFactNeighborX="18948" custLinFactNeighborY="-2459">
        <dgm:presLayoutVars>
          <dgm:chPref val="3"/>
        </dgm:presLayoutVars>
      </dgm:prSet>
      <dgm:spPr/>
    </dgm:pt>
    <dgm:pt modelId="{01DD4CBF-2636-4310-BE41-8175741AAF81}" type="pres">
      <dgm:prSet presAssocID="{FF5AB073-7ABE-4A2E-9ACF-6538A833F28A}" presName="rootConnector" presStyleLbl="node4" presStyleIdx="1" presStyleCnt="4"/>
      <dgm:spPr/>
    </dgm:pt>
    <dgm:pt modelId="{1441811D-A299-49CD-9347-8FE1683474E9}" type="pres">
      <dgm:prSet presAssocID="{FF5AB073-7ABE-4A2E-9ACF-6538A833F28A}" presName="hierChild4" presStyleCnt="0"/>
      <dgm:spPr/>
    </dgm:pt>
    <dgm:pt modelId="{3F56117D-81F3-4A0C-B68D-0FE07C55D3D1}" type="pres">
      <dgm:prSet presAssocID="{96DFBE1B-12B0-44E2-9012-204B9143972C}" presName="Name64" presStyleLbl="parChTrans1D4" presStyleIdx="2" presStyleCnt="4"/>
      <dgm:spPr/>
    </dgm:pt>
    <dgm:pt modelId="{3B6F1469-A732-4479-AD2C-695B9880B113}" type="pres">
      <dgm:prSet presAssocID="{BF67656A-3E4E-4810-9A3E-9625EADBF2E9}" presName="hierRoot2" presStyleCnt="0">
        <dgm:presLayoutVars>
          <dgm:hierBranch val="init"/>
        </dgm:presLayoutVars>
      </dgm:prSet>
      <dgm:spPr/>
    </dgm:pt>
    <dgm:pt modelId="{6061C7D8-C1C7-4B33-8916-75F0BD1CFC2B}" type="pres">
      <dgm:prSet presAssocID="{BF67656A-3E4E-4810-9A3E-9625EADBF2E9}" presName="rootComposite" presStyleCnt="0"/>
      <dgm:spPr/>
    </dgm:pt>
    <dgm:pt modelId="{31D7EC8B-96C0-4677-94EE-660C542AE2B5}" type="pres">
      <dgm:prSet presAssocID="{BF67656A-3E4E-4810-9A3E-9625EADBF2E9}" presName="rootText" presStyleLbl="node4" presStyleIdx="2" presStyleCnt="4" custScaleY="194715" custLinFactNeighborX="29019" custLinFactNeighborY="-68037">
        <dgm:presLayoutVars>
          <dgm:chPref val="3"/>
        </dgm:presLayoutVars>
      </dgm:prSet>
      <dgm:spPr/>
    </dgm:pt>
    <dgm:pt modelId="{3BEFB810-B62C-4919-9DBD-647C5CF71E34}" type="pres">
      <dgm:prSet presAssocID="{BF67656A-3E4E-4810-9A3E-9625EADBF2E9}" presName="rootConnector" presStyleLbl="node4" presStyleIdx="2" presStyleCnt="4"/>
      <dgm:spPr/>
    </dgm:pt>
    <dgm:pt modelId="{C2FFD06C-66D5-4599-9E09-AE185641531E}" type="pres">
      <dgm:prSet presAssocID="{BF67656A-3E4E-4810-9A3E-9625EADBF2E9}" presName="hierChild4" presStyleCnt="0"/>
      <dgm:spPr/>
    </dgm:pt>
    <dgm:pt modelId="{984291EF-3015-49B5-9C48-5633DB746368}" type="pres">
      <dgm:prSet presAssocID="{BF67656A-3E4E-4810-9A3E-9625EADBF2E9}" presName="hierChild5" presStyleCnt="0"/>
      <dgm:spPr/>
    </dgm:pt>
    <dgm:pt modelId="{A7F7E4D5-DDAF-4B20-8FD6-752A77E2F7B9}" type="pres">
      <dgm:prSet presAssocID="{3BEE887A-9C87-4198-B59F-77D3A3A57362}" presName="Name64" presStyleLbl="parChTrans1D4" presStyleIdx="3" presStyleCnt="4"/>
      <dgm:spPr/>
    </dgm:pt>
    <dgm:pt modelId="{DA14982E-22C2-4420-8C05-5CE4CC7534C3}" type="pres">
      <dgm:prSet presAssocID="{68719F4A-EC2A-4E4D-B4AD-D8FA04F85CF3}" presName="hierRoot2" presStyleCnt="0">
        <dgm:presLayoutVars>
          <dgm:hierBranch val="init"/>
        </dgm:presLayoutVars>
      </dgm:prSet>
      <dgm:spPr/>
    </dgm:pt>
    <dgm:pt modelId="{7F8BDB6D-E190-438B-81B3-05961AB64A3A}" type="pres">
      <dgm:prSet presAssocID="{68719F4A-EC2A-4E4D-B4AD-D8FA04F85CF3}" presName="rootComposite" presStyleCnt="0"/>
      <dgm:spPr/>
    </dgm:pt>
    <dgm:pt modelId="{636D2B01-EDBD-4DBC-9CEE-51E4A35EEE0D}" type="pres">
      <dgm:prSet presAssocID="{68719F4A-EC2A-4E4D-B4AD-D8FA04F85CF3}" presName="rootText" presStyleLbl="node4" presStyleIdx="3" presStyleCnt="4" custScaleY="182892" custLinFactNeighborX="31238" custLinFactNeighborY="-58541">
        <dgm:presLayoutVars>
          <dgm:chPref val="3"/>
        </dgm:presLayoutVars>
      </dgm:prSet>
      <dgm:spPr/>
    </dgm:pt>
    <dgm:pt modelId="{6D545E1B-8964-490A-B752-ACE2749F21B2}" type="pres">
      <dgm:prSet presAssocID="{68719F4A-EC2A-4E4D-B4AD-D8FA04F85CF3}" presName="rootConnector" presStyleLbl="node4" presStyleIdx="3" presStyleCnt="4"/>
      <dgm:spPr/>
    </dgm:pt>
    <dgm:pt modelId="{F67B7603-FD31-41B1-AA81-8E1809E6DCAD}" type="pres">
      <dgm:prSet presAssocID="{68719F4A-EC2A-4E4D-B4AD-D8FA04F85CF3}" presName="hierChild4" presStyleCnt="0"/>
      <dgm:spPr/>
    </dgm:pt>
    <dgm:pt modelId="{7EC11BB4-ECEB-4C31-BDB5-D83A7D6DE0A7}" type="pres">
      <dgm:prSet presAssocID="{68719F4A-EC2A-4E4D-B4AD-D8FA04F85CF3}" presName="hierChild5" presStyleCnt="0"/>
      <dgm:spPr/>
    </dgm:pt>
    <dgm:pt modelId="{6908C3A9-1F5F-477E-9FD8-45B8F2E5328D}" type="pres">
      <dgm:prSet presAssocID="{FF5AB073-7ABE-4A2E-9ACF-6538A833F28A}" presName="hierChild5" presStyleCnt="0"/>
      <dgm:spPr/>
    </dgm:pt>
    <dgm:pt modelId="{4C7C42D9-1650-415D-A7E6-B3530B9B433D}" type="pres">
      <dgm:prSet presAssocID="{60FCD514-D57A-4359-8CFC-51C714289624}" presName="hierChild5" presStyleCnt="0"/>
      <dgm:spPr/>
    </dgm:pt>
    <dgm:pt modelId="{76156AFF-9B20-49B2-92C7-D2A85A9E2F50}" type="pres">
      <dgm:prSet presAssocID="{FE61D1D8-9B86-455E-91F2-202C8305DE30}" presName="hierChild5" presStyleCnt="0"/>
      <dgm:spPr/>
    </dgm:pt>
    <dgm:pt modelId="{3A8D2F22-36B7-474A-926B-882F11201E75}" type="pres">
      <dgm:prSet presAssocID="{DC311FEA-95A4-4BC5-AA01-188050970B83}" presName="hierChild3" presStyleCnt="0"/>
      <dgm:spPr/>
    </dgm:pt>
  </dgm:ptLst>
  <dgm:cxnLst>
    <dgm:cxn modelId="{7B8C6304-F5CF-455C-814D-4298A182B8D2}" type="presOf" srcId="{FF5AB073-7ABE-4A2E-9ACF-6538A833F28A}" destId="{01DD4CBF-2636-4310-BE41-8175741AAF81}" srcOrd="1" destOrd="0" presId="urn:microsoft.com/office/officeart/2009/3/layout/HorizontalOrganizationChart"/>
    <dgm:cxn modelId="{BD356705-A322-4D69-8192-0875059E2414}" type="presOf" srcId="{FE61D1D8-9B86-455E-91F2-202C8305DE30}" destId="{3353671E-630F-46E6-BD40-4BF3239402A2}" srcOrd="1" destOrd="0" presId="urn:microsoft.com/office/officeart/2009/3/layout/HorizontalOrganizationChart"/>
    <dgm:cxn modelId="{25DC750D-8018-49FC-B549-4C6AC5A99E67}" type="presOf" srcId="{DC311FEA-95A4-4BC5-AA01-188050970B83}" destId="{E9CA1C76-B5C5-48C0-A67A-4133760FF14F}" srcOrd="1" destOrd="0" presId="urn:microsoft.com/office/officeart/2009/3/layout/HorizontalOrganizationChart"/>
    <dgm:cxn modelId="{8CE4C50E-1B91-42B1-BAF8-9BB1C404F1BB}" type="presOf" srcId="{DC311FEA-95A4-4BC5-AA01-188050970B83}" destId="{8077AAAE-CF3A-4119-BCEE-034CF1B246E6}" srcOrd="0" destOrd="0" presId="urn:microsoft.com/office/officeart/2009/3/layout/HorizontalOrganizationChart"/>
    <dgm:cxn modelId="{96574A10-2D6D-43FA-9722-3590542F471A}" type="presOf" srcId="{92352B02-86C7-497C-959E-9862D5EEA027}" destId="{E51827B0-371B-4918-9756-D2DD1279754B}" srcOrd="0" destOrd="0" presId="urn:microsoft.com/office/officeart/2009/3/layout/HorizontalOrganizationChart"/>
    <dgm:cxn modelId="{DA035510-4A1F-4922-9A54-BB82FE58ECE2}" type="presOf" srcId="{BF67656A-3E4E-4810-9A3E-9625EADBF2E9}" destId="{3BEFB810-B62C-4919-9DBD-647C5CF71E34}" srcOrd="1" destOrd="0" presId="urn:microsoft.com/office/officeart/2009/3/layout/HorizontalOrganizationChart"/>
    <dgm:cxn modelId="{1E333512-28EB-440C-AD42-971EEB823C9A}" type="presOf" srcId="{A6E33D4B-95AA-434F-AAC0-AA4E07A9F930}" destId="{F772568D-CD53-4A04-8702-75C512995345}" srcOrd="1" destOrd="0" presId="urn:microsoft.com/office/officeart/2009/3/layout/HorizontalOrganizationChart"/>
    <dgm:cxn modelId="{B3DE761F-8AF0-4216-AFBA-204F3CF9DD91}" type="presOf" srcId="{FE61D1D8-9B86-455E-91F2-202C8305DE30}" destId="{F4E78631-5CAA-40E2-9B9D-D734F386827A}" srcOrd="0" destOrd="0" presId="urn:microsoft.com/office/officeart/2009/3/layout/HorizontalOrganizationChart"/>
    <dgm:cxn modelId="{3486813A-916B-4125-AF30-553B01923696}" type="presOf" srcId="{ADBFCD5C-9A48-499B-B502-4883D77DB771}" destId="{CC4B94E5-057D-42F9-9EF2-44763ACF70A0}" srcOrd="1" destOrd="0" presId="urn:microsoft.com/office/officeart/2009/3/layout/HorizontalOrganizationChart"/>
    <dgm:cxn modelId="{6CB9FC3E-AB57-4225-9CE2-89D75F35838A}" srcId="{FF5AB073-7ABE-4A2E-9ACF-6538A833F28A}" destId="{BF67656A-3E4E-4810-9A3E-9625EADBF2E9}" srcOrd="0" destOrd="0" parTransId="{96DFBE1B-12B0-44E2-9012-204B9143972C}" sibTransId="{0202C24F-B9AE-4FAC-9BA0-D1B8BA3F8EC3}"/>
    <dgm:cxn modelId="{EB549B7A-557D-4D0F-B015-EC1B49E8132F}" srcId="{FE61D1D8-9B86-455E-91F2-202C8305DE30}" destId="{60FCD514-D57A-4359-8CFC-51C714289624}" srcOrd="0" destOrd="0" parTransId="{08EFDBB9-7025-4BB2-81D9-EEB9315377E3}" sibTransId="{8005999D-F522-49D8-A89D-1178DDA4FB35}"/>
    <dgm:cxn modelId="{3B569C7F-B1C3-4876-BC30-2A314914BAE3}" srcId="{60FCD514-D57A-4359-8CFC-51C714289624}" destId="{ADBFCD5C-9A48-499B-B502-4883D77DB771}" srcOrd="0" destOrd="0" parTransId="{92352B02-86C7-497C-959E-9862D5EEA027}" sibTransId="{D4263427-7AB4-4218-9750-A213C414B7BE}"/>
    <dgm:cxn modelId="{8044F884-8576-42BC-AC57-A6CC1D517442}" srcId="{F2F02AF9-D840-4C0E-8304-8BFE33E62B28}" destId="{DC311FEA-95A4-4BC5-AA01-188050970B83}" srcOrd="0" destOrd="0" parTransId="{E1B85D4A-C6DD-4A9E-8FC8-8AD39BB0F664}" sibTransId="{6A6ABC9F-972C-4153-92B2-C8BFEAB3ADD6}"/>
    <dgm:cxn modelId="{B6C4C285-DF14-4076-AA3B-FFE238643BD5}" type="presOf" srcId="{08EFDBB9-7025-4BB2-81D9-EEB9315377E3}" destId="{DF814E47-91FD-433C-89AD-D368332B9E8E}" srcOrd="0" destOrd="0" presId="urn:microsoft.com/office/officeart/2009/3/layout/HorizontalOrganizationChart"/>
    <dgm:cxn modelId="{615BFD89-53BF-4FEA-8C7E-DB4859C6C003}" type="presOf" srcId="{FF5AB073-7ABE-4A2E-9ACF-6538A833F28A}" destId="{CAFADE04-30B0-400B-BB74-AC32CC957718}" srcOrd="0" destOrd="0" presId="urn:microsoft.com/office/officeart/2009/3/layout/HorizontalOrganizationChart"/>
    <dgm:cxn modelId="{BABFBB92-D6FE-4E45-AEB4-192E14C187DA}" type="presOf" srcId="{3BEE887A-9C87-4198-B59F-77D3A3A57362}" destId="{A7F7E4D5-DDAF-4B20-8FD6-752A77E2F7B9}" srcOrd="0" destOrd="0" presId="urn:microsoft.com/office/officeart/2009/3/layout/HorizontalOrganizationChart"/>
    <dgm:cxn modelId="{5083259B-48DB-4DA6-8D2F-66B53DA954CC}" type="presOf" srcId="{60FCD514-D57A-4359-8CFC-51C714289624}" destId="{56F63BD2-E799-4DD7-9AEF-7DD0065D3CFB}" srcOrd="0" destOrd="0" presId="urn:microsoft.com/office/officeart/2009/3/layout/HorizontalOrganizationChart"/>
    <dgm:cxn modelId="{FDF9199F-B112-4E83-BF8B-49FFAE357B43}" type="presOf" srcId="{A6E33D4B-95AA-434F-AAC0-AA4E07A9F930}" destId="{D7F658DB-2ACD-41AE-B914-5A28B886382E}" srcOrd="0" destOrd="0" presId="urn:microsoft.com/office/officeart/2009/3/layout/HorizontalOrganizationChart"/>
    <dgm:cxn modelId="{957611A2-AACE-4669-8E9D-B72E9F8FF10D}" srcId="{DC311FEA-95A4-4BC5-AA01-188050970B83}" destId="{FE61D1D8-9B86-455E-91F2-202C8305DE30}" srcOrd="1" destOrd="0" parTransId="{9290146E-3CA8-4179-B05B-77D0228B2445}" sibTransId="{28A501A7-83FF-44B5-A716-CAFAD6D72E25}"/>
    <dgm:cxn modelId="{89F536A8-042F-4CDE-86AE-B014F9935D40}" type="presOf" srcId="{1912376F-CA2E-4F51-825F-F787CAAA6207}" destId="{8096FA8E-F542-4B07-BD5E-A1DF736F0EEF}" srcOrd="0" destOrd="0" presId="urn:microsoft.com/office/officeart/2009/3/layout/HorizontalOrganizationChart"/>
    <dgm:cxn modelId="{433F08AD-F15A-488F-BEAB-A3934B2FC7EC}" srcId="{658645D2-F476-4C95-85A2-EA3568E61791}" destId="{A6E33D4B-95AA-434F-AAC0-AA4E07A9F930}" srcOrd="0" destOrd="0" parTransId="{1912376F-CA2E-4F51-825F-F787CAAA6207}" sibTransId="{A0B2566A-EE64-4D46-8DC0-81482FE33EC9}"/>
    <dgm:cxn modelId="{5674FDB9-2F3D-46E2-878D-194D77D47AA2}" type="presOf" srcId="{F2F02AF9-D840-4C0E-8304-8BFE33E62B28}" destId="{25009083-4DBF-46DC-9F64-364C6D39811C}" srcOrd="0" destOrd="0" presId="urn:microsoft.com/office/officeart/2009/3/layout/HorizontalOrganizationChart"/>
    <dgm:cxn modelId="{FD5613BE-B929-4911-825B-856389A1CC03}" type="presOf" srcId="{ADBFCD5C-9A48-499B-B502-4883D77DB771}" destId="{D09EF188-E63E-4947-9DF8-9D63DC1202E4}" srcOrd="0" destOrd="0" presId="urn:microsoft.com/office/officeart/2009/3/layout/HorizontalOrganizationChart"/>
    <dgm:cxn modelId="{211D86BF-288E-4640-8004-BD4E2B6AB623}" type="presOf" srcId="{60FCD514-D57A-4359-8CFC-51C714289624}" destId="{5D5C1A85-9E5F-4DEC-9C7B-BD7CB9FF8831}" srcOrd="1" destOrd="0" presId="urn:microsoft.com/office/officeart/2009/3/layout/HorizontalOrganizationChart"/>
    <dgm:cxn modelId="{B76576C5-0108-4625-8854-62BC33AA22C2}" srcId="{DC311FEA-95A4-4BC5-AA01-188050970B83}" destId="{658645D2-F476-4C95-85A2-EA3568E61791}" srcOrd="0" destOrd="0" parTransId="{195A822A-5BF0-43BE-B2C8-9CCE48A73BEF}" sibTransId="{210F9BA2-BF17-4AEB-8E98-D502C2410087}"/>
    <dgm:cxn modelId="{69F1D0C8-41EB-49EA-AE3B-311942A0B3A2}" type="presOf" srcId="{96DFBE1B-12B0-44E2-9012-204B9143972C}" destId="{3F56117D-81F3-4A0C-B68D-0FE07C55D3D1}" srcOrd="0" destOrd="0" presId="urn:microsoft.com/office/officeart/2009/3/layout/HorizontalOrganizationChart"/>
    <dgm:cxn modelId="{51912ECF-B4F4-4A2D-A186-55FBF6208B2F}" type="presOf" srcId="{BF67656A-3E4E-4810-9A3E-9625EADBF2E9}" destId="{31D7EC8B-96C0-4677-94EE-660C542AE2B5}" srcOrd="0" destOrd="0" presId="urn:microsoft.com/office/officeart/2009/3/layout/HorizontalOrganizationChart"/>
    <dgm:cxn modelId="{3CB132D7-DC05-4644-85E2-68AB04507A0B}" type="presOf" srcId="{9290146E-3CA8-4179-B05B-77D0228B2445}" destId="{B264DE9B-A11E-4141-B521-819140482CBE}" srcOrd="0" destOrd="0" presId="urn:microsoft.com/office/officeart/2009/3/layout/HorizontalOrganizationChart"/>
    <dgm:cxn modelId="{DB77B3DA-4621-472F-9AF8-7B649EFA8DE6}" type="presOf" srcId="{68719F4A-EC2A-4E4D-B4AD-D8FA04F85CF3}" destId="{636D2B01-EDBD-4DBC-9CEE-51E4A35EEE0D}" srcOrd="0" destOrd="0" presId="urn:microsoft.com/office/officeart/2009/3/layout/HorizontalOrganizationChart"/>
    <dgm:cxn modelId="{7AEF8EDB-8975-4D4F-B6D5-3C5D42220F1E}" type="presOf" srcId="{9A0C6FD2-2DD6-4A4A-88EA-D989732C3F15}" destId="{B38373F2-3DAF-4D6E-821A-71F01460C5B7}" srcOrd="0" destOrd="0" presId="urn:microsoft.com/office/officeart/2009/3/layout/HorizontalOrganizationChart"/>
    <dgm:cxn modelId="{5F271DDF-0730-4AB5-81BF-6496B4F68368}" type="presOf" srcId="{658645D2-F476-4C95-85A2-EA3568E61791}" destId="{A70B4934-4B0C-4F9F-9E9A-95699F923DCB}" srcOrd="1" destOrd="0" presId="urn:microsoft.com/office/officeart/2009/3/layout/HorizontalOrganizationChart"/>
    <dgm:cxn modelId="{90E2A9EA-97ED-41EE-8DC3-2FA979A10AB9}" type="presOf" srcId="{658645D2-F476-4C95-85A2-EA3568E61791}" destId="{C8BFAC7F-F48B-4B8D-826A-2A1DF78B9785}" srcOrd="0" destOrd="0" presId="urn:microsoft.com/office/officeart/2009/3/layout/HorizontalOrganizationChart"/>
    <dgm:cxn modelId="{E081EAEC-7ACD-4240-8D43-1794453A46F1}" srcId="{60FCD514-D57A-4359-8CFC-51C714289624}" destId="{FF5AB073-7ABE-4A2E-9ACF-6538A833F28A}" srcOrd="1" destOrd="0" parTransId="{9A0C6FD2-2DD6-4A4A-88EA-D989732C3F15}" sibTransId="{1E4BBDF3-0BE8-4019-A2BA-CEC3D1B1BDCA}"/>
    <dgm:cxn modelId="{05EEF4F9-A7C9-4245-8CF4-4B115AB0F298}" type="presOf" srcId="{195A822A-5BF0-43BE-B2C8-9CCE48A73BEF}" destId="{81634696-467D-4DC2-9D25-8C7D9953674B}" srcOrd="0" destOrd="0" presId="urn:microsoft.com/office/officeart/2009/3/layout/HorizontalOrganizationChart"/>
    <dgm:cxn modelId="{1C9C23FB-0F26-471A-B48D-4288031DF480}" type="presOf" srcId="{68719F4A-EC2A-4E4D-B4AD-D8FA04F85CF3}" destId="{6D545E1B-8964-490A-B752-ACE2749F21B2}" srcOrd="1" destOrd="0" presId="urn:microsoft.com/office/officeart/2009/3/layout/HorizontalOrganizationChart"/>
    <dgm:cxn modelId="{27AFBFFD-704A-4A1D-BE97-48195E87C818}" srcId="{FF5AB073-7ABE-4A2E-9ACF-6538A833F28A}" destId="{68719F4A-EC2A-4E4D-B4AD-D8FA04F85CF3}" srcOrd="1" destOrd="0" parTransId="{3BEE887A-9C87-4198-B59F-77D3A3A57362}" sibTransId="{B035D049-C053-4177-A319-43D306E82A03}"/>
    <dgm:cxn modelId="{2C884B01-C954-4F99-8734-B0B545EAE9BC}" type="presParOf" srcId="{25009083-4DBF-46DC-9F64-364C6D39811C}" destId="{69434D1C-F6BC-45A5-B688-42DE2F67F727}" srcOrd="0" destOrd="0" presId="urn:microsoft.com/office/officeart/2009/3/layout/HorizontalOrganizationChart"/>
    <dgm:cxn modelId="{F8713C0F-5E0C-44BD-979F-2D0DB7592A57}" type="presParOf" srcId="{69434D1C-F6BC-45A5-B688-42DE2F67F727}" destId="{4E1C9ACA-3DCE-44BC-91E5-7A0CA5F5A7AD}" srcOrd="0" destOrd="0" presId="urn:microsoft.com/office/officeart/2009/3/layout/HorizontalOrganizationChart"/>
    <dgm:cxn modelId="{937FB640-481B-49FA-97DC-288315450803}" type="presParOf" srcId="{4E1C9ACA-3DCE-44BC-91E5-7A0CA5F5A7AD}" destId="{8077AAAE-CF3A-4119-BCEE-034CF1B246E6}" srcOrd="0" destOrd="0" presId="urn:microsoft.com/office/officeart/2009/3/layout/HorizontalOrganizationChart"/>
    <dgm:cxn modelId="{CF1F61DD-49C8-42E6-BC30-0737EBA04511}" type="presParOf" srcId="{4E1C9ACA-3DCE-44BC-91E5-7A0CA5F5A7AD}" destId="{E9CA1C76-B5C5-48C0-A67A-4133760FF14F}" srcOrd="1" destOrd="0" presId="urn:microsoft.com/office/officeart/2009/3/layout/HorizontalOrganizationChart"/>
    <dgm:cxn modelId="{1955D3EF-9A91-48C5-8021-E29E9B192979}" type="presParOf" srcId="{69434D1C-F6BC-45A5-B688-42DE2F67F727}" destId="{6F02448A-4E4D-4A33-B97B-2F1FBD69117C}" srcOrd="1" destOrd="0" presId="urn:microsoft.com/office/officeart/2009/3/layout/HorizontalOrganizationChart"/>
    <dgm:cxn modelId="{1E65452B-4D9E-4FD9-B6E9-A776A17C2CB9}" type="presParOf" srcId="{6F02448A-4E4D-4A33-B97B-2F1FBD69117C}" destId="{81634696-467D-4DC2-9D25-8C7D9953674B}" srcOrd="0" destOrd="0" presId="urn:microsoft.com/office/officeart/2009/3/layout/HorizontalOrganizationChart"/>
    <dgm:cxn modelId="{979FF69A-FA55-4909-B9A8-4F37AE682C0D}" type="presParOf" srcId="{6F02448A-4E4D-4A33-B97B-2F1FBD69117C}" destId="{7E6E732C-4BD0-441C-A48D-361BECE761BE}" srcOrd="1" destOrd="0" presId="urn:microsoft.com/office/officeart/2009/3/layout/HorizontalOrganizationChart"/>
    <dgm:cxn modelId="{6231751B-5FAB-4DCF-8EC0-626D32660D3B}" type="presParOf" srcId="{7E6E732C-4BD0-441C-A48D-361BECE761BE}" destId="{AF15D74E-F512-4C49-B555-F215EBCCF164}" srcOrd="0" destOrd="0" presId="urn:microsoft.com/office/officeart/2009/3/layout/HorizontalOrganizationChart"/>
    <dgm:cxn modelId="{D8685EC4-F3AF-4E96-B646-BC9A6688799D}" type="presParOf" srcId="{AF15D74E-F512-4C49-B555-F215EBCCF164}" destId="{C8BFAC7F-F48B-4B8D-826A-2A1DF78B9785}" srcOrd="0" destOrd="0" presId="urn:microsoft.com/office/officeart/2009/3/layout/HorizontalOrganizationChart"/>
    <dgm:cxn modelId="{B86E08BE-BCE9-4AD1-B5B1-204E1918A712}" type="presParOf" srcId="{AF15D74E-F512-4C49-B555-F215EBCCF164}" destId="{A70B4934-4B0C-4F9F-9E9A-95699F923DCB}" srcOrd="1" destOrd="0" presId="urn:microsoft.com/office/officeart/2009/3/layout/HorizontalOrganizationChart"/>
    <dgm:cxn modelId="{12F1A7E1-C27A-4259-9763-075911322E10}" type="presParOf" srcId="{7E6E732C-4BD0-441C-A48D-361BECE761BE}" destId="{018AB1B7-8C9B-4BA2-AE8B-BAEEC52B4159}" srcOrd="1" destOrd="0" presId="urn:microsoft.com/office/officeart/2009/3/layout/HorizontalOrganizationChart"/>
    <dgm:cxn modelId="{A86786DA-7C55-4C1D-9F14-F0BE4A9FC503}" type="presParOf" srcId="{018AB1B7-8C9B-4BA2-AE8B-BAEEC52B4159}" destId="{8096FA8E-F542-4B07-BD5E-A1DF736F0EEF}" srcOrd="0" destOrd="0" presId="urn:microsoft.com/office/officeart/2009/3/layout/HorizontalOrganizationChart"/>
    <dgm:cxn modelId="{6819DB20-8B30-4D35-9E8F-8433C4ADEDF9}" type="presParOf" srcId="{018AB1B7-8C9B-4BA2-AE8B-BAEEC52B4159}" destId="{8E21988E-3361-4155-AF86-96B2AE7764D7}" srcOrd="1" destOrd="0" presId="urn:microsoft.com/office/officeart/2009/3/layout/HorizontalOrganizationChart"/>
    <dgm:cxn modelId="{9F20FE12-BB52-4512-B878-38618BA4E0FD}" type="presParOf" srcId="{8E21988E-3361-4155-AF86-96B2AE7764D7}" destId="{B36E4F37-EE8F-459F-BE69-AA8DFA4396D5}" srcOrd="0" destOrd="0" presId="urn:microsoft.com/office/officeart/2009/3/layout/HorizontalOrganizationChart"/>
    <dgm:cxn modelId="{E78A693B-C555-4BD3-8BFA-A4DAB6C89515}" type="presParOf" srcId="{B36E4F37-EE8F-459F-BE69-AA8DFA4396D5}" destId="{D7F658DB-2ACD-41AE-B914-5A28B886382E}" srcOrd="0" destOrd="0" presId="urn:microsoft.com/office/officeart/2009/3/layout/HorizontalOrganizationChart"/>
    <dgm:cxn modelId="{562A52E1-57A0-467A-BCDE-CCB0F9B51F63}" type="presParOf" srcId="{B36E4F37-EE8F-459F-BE69-AA8DFA4396D5}" destId="{F772568D-CD53-4A04-8702-75C512995345}" srcOrd="1" destOrd="0" presId="urn:microsoft.com/office/officeart/2009/3/layout/HorizontalOrganizationChart"/>
    <dgm:cxn modelId="{BFD461B0-EF0C-4610-86D0-C9A469567E8A}" type="presParOf" srcId="{8E21988E-3361-4155-AF86-96B2AE7764D7}" destId="{DBE1AB90-B7BF-4BF8-8984-EE733AA7A2C8}" srcOrd="1" destOrd="0" presId="urn:microsoft.com/office/officeart/2009/3/layout/HorizontalOrganizationChart"/>
    <dgm:cxn modelId="{86EB494B-5F31-47F6-B94B-188B6B6ACF52}" type="presParOf" srcId="{8E21988E-3361-4155-AF86-96B2AE7764D7}" destId="{A9A8EBDE-F8FC-424F-B8C8-D3FB99FCC269}" srcOrd="2" destOrd="0" presId="urn:microsoft.com/office/officeart/2009/3/layout/HorizontalOrganizationChart"/>
    <dgm:cxn modelId="{C42750FE-8B10-4662-81D1-A63E803F3E99}" type="presParOf" srcId="{7E6E732C-4BD0-441C-A48D-361BECE761BE}" destId="{28E16634-815E-4BF4-8AB0-7B57EFF0C81F}" srcOrd="2" destOrd="0" presId="urn:microsoft.com/office/officeart/2009/3/layout/HorizontalOrganizationChart"/>
    <dgm:cxn modelId="{3D6C1607-505B-416D-80FD-62F356BD595E}" type="presParOf" srcId="{6F02448A-4E4D-4A33-B97B-2F1FBD69117C}" destId="{B264DE9B-A11E-4141-B521-819140482CBE}" srcOrd="2" destOrd="0" presId="urn:microsoft.com/office/officeart/2009/3/layout/HorizontalOrganizationChart"/>
    <dgm:cxn modelId="{CCADD6B2-F3E4-49F8-B58A-94633AB62763}" type="presParOf" srcId="{6F02448A-4E4D-4A33-B97B-2F1FBD69117C}" destId="{DB443940-1D3B-4F7D-AA00-0D2BCA59F464}" srcOrd="3" destOrd="0" presId="urn:microsoft.com/office/officeart/2009/3/layout/HorizontalOrganizationChart"/>
    <dgm:cxn modelId="{94335255-621E-4F30-A9C3-D32942FF4777}" type="presParOf" srcId="{DB443940-1D3B-4F7D-AA00-0D2BCA59F464}" destId="{82103C2B-CFF7-4FED-B797-575C3BC55E84}" srcOrd="0" destOrd="0" presId="urn:microsoft.com/office/officeart/2009/3/layout/HorizontalOrganizationChart"/>
    <dgm:cxn modelId="{4FB81951-140E-4BB9-9D49-16138859EEDC}" type="presParOf" srcId="{82103C2B-CFF7-4FED-B797-575C3BC55E84}" destId="{F4E78631-5CAA-40E2-9B9D-D734F386827A}" srcOrd="0" destOrd="0" presId="urn:microsoft.com/office/officeart/2009/3/layout/HorizontalOrganizationChart"/>
    <dgm:cxn modelId="{DEDEDC8A-DE55-4287-83D7-308D208822FC}" type="presParOf" srcId="{82103C2B-CFF7-4FED-B797-575C3BC55E84}" destId="{3353671E-630F-46E6-BD40-4BF3239402A2}" srcOrd="1" destOrd="0" presId="urn:microsoft.com/office/officeart/2009/3/layout/HorizontalOrganizationChart"/>
    <dgm:cxn modelId="{13C81A78-FB91-476A-8382-81743244CE03}" type="presParOf" srcId="{DB443940-1D3B-4F7D-AA00-0D2BCA59F464}" destId="{75C0799B-08AD-496F-A891-CEF3F8C39B02}" srcOrd="1" destOrd="0" presId="urn:microsoft.com/office/officeart/2009/3/layout/HorizontalOrganizationChart"/>
    <dgm:cxn modelId="{C0E990A9-DD44-43E5-A690-82AF553CE9CC}" type="presParOf" srcId="{75C0799B-08AD-496F-A891-CEF3F8C39B02}" destId="{DF814E47-91FD-433C-89AD-D368332B9E8E}" srcOrd="0" destOrd="0" presId="urn:microsoft.com/office/officeart/2009/3/layout/HorizontalOrganizationChart"/>
    <dgm:cxn modelId="{85D313A9-0391-4B5A-A8B2-7D3FAAED7434}" type="presParOf" srcId="{75C0799B-08AD-496F-A891-CEF3F8C39B02}" destId="{34396D1E-3775-4CC1-8583-0574D92A85C9}" srcOrd="1" destOrd="0" presId="urn:microsoft.com/office/officeart/2009/3/layout/HorizontalOrganizationChart"/>
    <dgm:cxn modelId="{9AC7F3FC-2420-4C64-B4B3-69A62B8BFD13}" type="presParOf" srcId="{34396D1E-3775-4CC1-8583-0574D92A85C9}" destId="{209C345F-FDFC-4A62-B143-01293A0B8134}" srcOrd="0" destOrd="0" presId="urn:microsoft.com/office/officeart/2009/3/layout/HorizontalOrganizationChart"/>
    <dgm:cxn modelId="{47739479-85DF-46A3-9BCB-DB6601E19CF4}" type="presParOf" srcId="{209C345F-FDFC-4A62-B143-01293A0B8134}" destId="{56F63BD2-E799-4DD7-9AEF-7DD0065D3CFB}" srcOrd="0" destOrd="0" presId="urn:microsoft.com/office/officeart/2009/3/layout/HorizontalOrganizationChart"/>
    <dgm:cxn modelId="{CEB2F118-1E15-4931-9B04-1613F68C5A57}" type="presParOf" srcId="{209C345F-FDFC-4A62-B143-01293A0B8134}" destId="{5D5C1A85-9E5F-4DEC-9C7B-BD7CB9FF8831}" srcOrd="1" destOrd="0" presId="urn:microsoft.com/office/officeart/2009/3/layout/HorizontalOrganizationChart"/>
    <dgm:cxn modelId="{E90DB171-3451-460A-B1ED-729552A396BA}" type="presParOf" srcId="{34396D1E-3775-4CC1-8583-0574D92A85C9}" destId="{382776B2-C668-4A0B-8238-4AA2FE9A13F1}" srcOrd="1" destOrd="0" presId="urn:microsoft.com/office/officeart/2009/3/layout/HorizontalOrganizationChart"/>
    <dgm:cxn modelId="{4DBB946E-2684-461B-AF30-779FB9127AB6}" type="presParOf" srcId="{382776B2-C668-4A0B-8238-4AA2FE9A13F1}" destId="{E51827B0-371B-4918-9756-D2DD1279754B}" srcOrd="0" destOrd="0" presId="urn:microsoft.com/office/officeart/2009/3/layout/HorizontalOrganizationChart"/>
    <dgm:cxn modelId="{A2960FFC-91D7-4B2B-8D6F-FA526E771113}" type="presParOf" srcId="{382776B2-C668-4A0B-8238-4AA2FE9A13F1}" destId="{25A46EDE-3FD7-4D6E-AAFE-5C3628F9F878}" srcOrd="1" destOrd="0" presId="urn:microsoft.com/office/officeart/2009/3/layout/HorizontalOrganizationChart"/>
    <dgm:cxn modelId="{7CB248AE-FE60-4239-96BB-3A64E33AC6EA}" type="presParOf" srcId="{25A46EDE-3FD7-4D6E-AAFE-5C3628F9F878}" destId="{9B49EBF9-D4EF-45AC-BCB0-FFA03191CAA9}" srcOrd="0" destOrd="0" presId="urn:microsoft.com/office/officeart/2009/3/layout/HorizontalOrganizationChart"/>
    <dgm:cxn modelId="{93E65566-4088-4E9B-99E7-B9305AF6DA7E}" type="presParOf" srcId="{9B49EBF9-D4EF-45AC-BCB0-FFA03191CAA9}" destId="{D09EF188-E63E-4947-9DF8-9D63DC1202E4}" srcOrd="0" destOrd="0" presId="urn:microsoft.com/office/officeart/2009/3/layout/HorizontalOrganizationChart"/>
    <dgm:cxn modelId="{157E634A-34A5-42B1-84C9-9AA7F8098706}" type="presParOf" srcId="{9B49EBF9-D4EF-45AC-BCB0-FFA03191CAA9}" destId="{CC4B94E5-057D-42F9-9EF2-44763ACF70A0}" srcOrd="1" destOrd="0" presId="urn:microsoft.com/office/officeart/2009/3/layout/HorizontalOrganizationChart"/>
    <dgm:cxn modelId="{23394375-3826-457F-9652-539AF4D04E87}" type="presParOf" srcId="{25A46EDE-3FD7-4D6E-AAFE-5C3628F9F878}" destId="{F648ED3E-9666-45A6-863C-6D49193B5814}" srcOrd="1" destOrd="0" presId="urn:microsoft.com/office/officeart/2009/3/layout/HorizontalOrganizationChart"/>
    <dgm:cxn modelId="{E951B254-5DE7-4A93-AB2D-AB95B70BFD7E}" type="presParOf" srcId="{25A46EDE-3FD7-4D6E-AAFE-5C3628F9F878}" destId="{259DFBC5-461A-43C7-BE98-CD7B3F6904D4}" srcOrd="2" destOrd="0" presId="urn:microsoft.com/office/officeart/2009/3/layout/HorizontalOrganizationChart"/>
    <dgm:cxn modelId="{42491049-C5E2-4DB8-83BD-E2D8BA514A5C}" type="presParOf" srcId="{382776B2-C668-4A0B-8238-4AA2FE9A13F1}" destId="{B38373F2-3DAF-4D6E-821A-71F01460C5B7}" srcOrd="2" destOrd="0" presId="urn:microsoft.com/office/officeart/2009/3/layout/HorizontalOrganizationChart"/>
    <dgm:cxn modelId="{4D824198-76F5-47DB-A5A9-94E27F2F0395}" type="presParOf" srcId="{382776B2-C668-4A0B-8238-4AA2FE9A13F1}" destId="{5FACA0ED-137A-4909-A90E-8B49DB95DB00}" srcOrd="3" destOrd="0" presId="urn:microsoft.com/office/officeart/2009/3/layout/HorizontalOrganizationChart"/>
    <dgm:cxn modelId="{E0C2B03C-0FB6-4A2A-B976-AFC3C1BCACE7}" type="presParOf" srcId="{5FACA0ED-137A-4909-A90E-8B49DB95DB00}" destId="{B385E016-DD42-48EB-96BA-B0ADFBD7283A}" srcOrd="0" destOrd="0" presId="urn:microsoft.com/office/officeart/2009/3/layout/HorizontalOrganizationChart"/>
    <dgm:cxn modelId="{07D21B3F-EECB-4090-9ED8-846B9AEFE964}" type="presParOf" srcId="{B385E016-DD42-48EB-96BA-B0ADFBD7283A}" destId="{CAFADE04-30B0-400B-BB74-AC32CC957718}" srcOrd="0" destOrd="0" presId="urn:microsoft.com/office/officeart/2009/3/layout/HorizontalOrganizationChart"/>
    <dgm:cxn modelId="{FDDE34C3-88F5-451C-987F-F4E5DCF6AF76}" type="presParOf" srcId="{B385E016-DD42-48EB-96BA-B0ADFBD7283A}" destId="{01DD4CBF-2636-4310-BE41-8175741AAF81}" srcOrd="1" destOrd="0" presId="urn:microsoft.com/office/officeart/2009/3/layout/HorizontalOrganizationChart"/>
    <dgm:cxn modelId="{C7044FCF-BAD8-4850-8126-167C704807B9}" type="presParOf" srcId="{5FACA0ED-137A-4909-A90E-8B49DB95DB00}" destId="{1441811D-A299-49CD-9347-8FE1683474E9}" srcOrd="1" destOrd="0" presId="urn:microsoft.com/office/officeart/2009/3/layout/HorizontalOrganizationChart"/>
    <dgm:cxn modelId="{F8FD27D2-3AC8-4EBF-A616-10804CE21690}" type="presParOf" srcId="{1441811D-A299-49CD-9347-8FE1683474E9}" destId="{3F56117D-81F3-4A0C-B68D-0FE07C55D3D1}" srcOrd="0" destOrd="0" presId="urn:microsoft.com/office/officeart/2009/3/layout/HorizontalOrganizationChart"/>
    <dgm:cxn modelId="{91D5A4D4-0328-4194-92CD-52D1BA36535F}" type="presParOf" srcId="{1441811D-A299-49CD-9347-8FE1683474E9}" destId="{3B6F1469-A732-4479-AD2C-695B9880B113}" srcOrd="1" destOrd="0" presId="urn:microsoft.com/office/officeart/2009/3/layout/HorizontalOrganizationChart"/>
    <dgm:cxn modelId="{C13908AE-9755-49AA-A4DA-63F7C68CEDF7}" type="presParOf" srcId="{3B6F1469-A732-4479-AD2C-695B9880B113}" destId="{6061C7D8-C1C7-4B33-8916-75F0BD1CFC2B}" srcOrd="0" destOrd="0" presId="urn:microsoft.com/office/officeart/2009/3/layout/HorizontalOrganizationChart"/>
    <dgm:cxn modelId="{F175FA81-E1D7-4BDF-9605-A4C2C1F07493}" type="presParOf" srcId="{6061C7D8-C1C7-4B33-8916-75F0BD1CFC2B}" destId="{31D7EC8B-96C0-4677-94EE-660C542AE2B5}" srcOrd="0" destOrd="0" presId="urn:microsoft.com/office/officeart/2009/3/layout/HorizontalOrganizationChart"/>
    <dgm:cxn modelId="{448E085C-5471-416F-A913-A7E40A75CC88}" type="presParOf" srcId="{6061C7D8-C1C7-4B33-8916-75F0BD1CFC2B}" destId="{3BEFB810-B62C-4919-9DBD-647C5CF71E34}" srcOrd="1" destOrd="0" presId="urn:microsoft.com/office/officeart/2009/3/layout/HorizontalOrganizationChart"/>
    <dgm:cxn modelId="{25CF9204-3EA0-4D19-9F83-32FB773A4CE7}" type="presParOf" srcId="{3B6F1469-A732-4479-AD2C-695B9880B113}" destId="{C2FFD06C-66D5-4599-9E09-AE185641531E}" srcOrd="1" destOrd="0" presId="urn:microsoft.com/office/officeart/2009/3/layout/HorizontalOrganizationChart"/>
    <dgm:cxn modelId="{7110E599-0B9E-495B-A632-6C667CD468DE}" type="presParOf" srcId="{3B6F1469-A732-4479-AD2C-695B9880B113}" destId="{984291EF-3015-49B5-9C48-5633DB746368}" srcOrd="2" destOrd="0" presId="urn:microsoft.com/office/officeart/2009/3/layout/HorizontalOrganizationChart"/>
    <dgm:cxn modelId="{ED9614C1-74F1-4078-9A33-827CA31B13B4}" type="presParOf" srcId="{1441811D-A299-49CD-9347-8FE1683474E9}" destId="{A7F7E4D5-DDAF-4B20-8FD6-752A77E2F7B9}" srcOrd="2" destOrd="0" presId="urn:microsoft.com/office/officeart/2009/3/layout/HorizontalOrganizationChart"/>
    <dgm:cxn modelId="{CC5D3335-E036-41F8-81F7-FECA641AC85A}" type="presParOf" srcId="{1441811D-A299-49CD-9347-8FE1683474E9}" destId="{DA14982E-22C2-4420-8C05-5CE4CC7534C3}" srcOrd="3" destOrd="0" presId="urn:microsoft.com/office/officeart/2009/3/layout/HorizontalOrganizationChart"/>
    <dgm:cxn modelId="{FDD7DC03-9A42-4561-A89A-21CF41D9114E}" type="presParOf" srcId="{DA14982E-22C2-4420-8C05-5CE4CC7534C3}" destId="{7F8BDB6D-E190-438B-81B3-05961AB64A3A}" srcOrd="0" destOrd="0" presId="urn:microsoft.com/office/officeart/2009/3/layout/HorizontalOrganizationChart"/>
    <dgm:cxn modelId="{AA9A88C6-6270-4FD9-8802-832C762BB948}" type="presParOf" srcId="{7F8BDB6D-E190-438B-81B3-05961AB64A3A}" destId="{636D2B01-EDBD-4DBC-9CEE-51E4A35EEE0D}" srcOrd="0" destOrd="0" presId="urn:microsoft.com/office/officeart/2009/3/layout/HorizontalOrganizationChart"/>
    <dgm:cxn modelId="{8C203061-E712-4225-B411-212C063A0BA1}" type="presParOf" srcId="{7F8BDB6D-E190-438B-81B3-05961AB64A3A}" destId="{6D545E1B-8964-490A-B752-ACE2749F21B2}" srcOrd="1" destOrd="0" presId="urn:microsoft.com/office/officeart/2009/3/layout/HorizontalOrganizationChart"/>
    <dgm:cxn modelId="{961F3714-2C1C-45DC-A930-6A2E315680D7}" type="presParOf" srcId="{DA14982E-22C2-4420-8C05-5CE4CC7534C3}" destId="{F67B7603-FD31-41B1-AA81-8E1809E6DCAD}" srcOrd="1" destOrd="0" presId="urn:microsoft.com/office/officeart/2009/3/layout/HorizontalOrganizationChart"/>
    <dgm:cxn modelId="{19F48D24-E622-46A0-B606-4232424A6953}" type="presParOf" srcId="{DA14982E-22C2-4420-8C05-5CE4CC7534C3}" destId="{7EC11BB4-ECEB-4C31-BDB5-D83A7D6DE0A7}" srcOrd="2" destOrd="0" presId="urn:microsoft.com/office/officeart/2009/3/layout/HorizontalOrganizationChart"/>
    <dgm:cxn modelId="{51BCE3A7-C340-4921-BC7C-E0BD88D67E72}" type="presParOf" srcId="{5FACA0ED-137A-4909-A90E-8B49DB95DB00}" destId="{6908C3A9-1F5F-477E-9FD8-45B8F2E5328D}" srcOrd="2" destOrd="0" presId="urn:microsoft.com/office/officeart/2009/3/layout/HorizontalOrganizationChart"/>
    <dgm:cxn modelId="{8BF3FDF3-9E67-45A3-B2AC-AE1F928A0EBC}" type="presParOf" srcId="{34396D1E-3775-4CC1-8583-0574D92A85C9}" destId="{4C7C42D9-1650-415D-A7E6-B3530B9B433D}" srcOrd="2" destOrd="0" presId="urn:microsoft.com/office/officeart/2009/3/layout/HorizontalOrganizationChart"/>
    <dgm:cxn modelId="{1DC167C2-545F-4198-8FCC-0D756F24BC40}" type="presParOf" srcId="{DB443940-1D3B-4F7D-AA00-0D2BCA59F464}" destId="{76156AFF-9B20-49B2-92C7-D2A85A9E2F50}" srcOrd="2" destOrd="0" presId="urn:microsoft.com/office/officeart/2009/3/layout/HorizontalOrganizationChart"/>
    <dgm:cxn modelId="{FEC25D4D-D3FB-473D-953E-D684EFBD8208}" type="presParOf" srcId="{69434D1C-F6BC-45A5-B688-42DE2F67F727}" destId="{3A8D2F22-36B7-474A-926B-882F11201E7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F02AF9-D840-4C0E-8304-8BFE33E62B2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C311FEA-95A4-4BC5-AA01-188050970B83}">
      <dgm:prSet phldrT="[Text]"/>
      <dgm:spPr/>
      <dgm:t>
        <a:bodyPr/>
        <a:lstStyle/>
        <a:p>
          <a:r>
            <a:rPr lang="hr-HR" dirty="0"/>
            <a:t>Članak 101. (1) UFEU</a:t>
          </a:r>
          <a:endParaRPr lang="en-US" dirty="0"/>
        </a:p>
      </dgm:t>
    </dgm:pt>
    <dgm:pt modelId="{E1B85D4A-C6DD-4A9E-8FC8-8AD39BB0F664}" type="parTrans" cxnId="{8044F884-8576-42BC-AC57-A6CC1D517442}">
      <dgm:prSet/>
      <dgm:spPr/>
      <dgm:t>
        <a:bodyPr/>
        <a:lstStyle/>
        <a:p>
          <a:endParaRPr lang="en-US"/>
        </a:p>
      </dgm:t>
    </dgm:pt>
    <dgm:pt modelId="{6A6ABC9F-972C-4153-92B2-C8BFEAB3ADD6}" type="sibTrans" cxnId="{8044F884-8576-42BC-AC57-A6CC1D517442}">
      <dgm:prSet/>
      <dgm:spPr/>
      <dgm:t>
        <a:bodyPr/>
        <a:lstStyle/>
        <a:p>
          <a:endParaRPr lang="en-US"/>
        </a:p>
      </dgm:t>
    </dgm:pt>
    <dgm:pt modelId="{658645D2-F476-4C95-85A2-EA3568E61791}">
      <dgm:prSet phldrT="[Text]"/>
      <dgm:spPr>
        <a:solidFill>
          <a:srgbClr val="FFC000"/>
        </a:solidFill>
      </dgm:spPr>
      <dgm:t>
        <a:bodyPr/>
        <a:lstStyle/>
        <a:p>
          <a:r>
            <a:rPr lang="hr-HR" dirty="0"/>
            <a:t>Ograničenje</a:t>
          </a:r>
          <a:br>
            <a:rPr lang="hr-HR" dirty="0"/>
          </a:br>
          <a:r>
            <a:rPr lang="hr-HR" dirty="0"/>
            <a:t>po CILJU (</a:t>
          </a:r>
          <a:r>
            <a:rPr lang="hr-HR" dirty="0" err="1"/>
            <a:t>by</a:t>
          </a:r>
          <a:r>
            <a:rPr lang="hr-HR" dirty="0"/>
            <a:t> </a:t>
          </a:r>
          <a:r>
            <a:rPr lang="hr-HR" dirty="0" err="1">
              <a:highlight>
                <a:srgbClr val="FFCC00"/>
              </a:highlight>
            </a:rPr>
            <a:t>object</a:t>
          </a:r>
          <a:r>
            <a:rPr lang="hr-HR" dirty="0"/>
            <a:t>)</a:t>
          </a:r>
          <a:endParaRPr lang="en-US" dirty="0"/>
        </a:p>
      </dgm:t>
    </dgm:pt>
    <dgm:pt modelId="{195A822A-5BF0-43BE-B2C8-9CCE48A73BEF}" type="parTrans" cxnId="{B76576C5-0108-4625-8854-62BC33AA22C2}">
      <dgm:prSet/>
      <dgm:spPr/>
      <dgm:t>
        <a:bodyPr/>
        <a:lstStyle/>
        <a:p>
          <a:endParaRPr lang="en-US"/>
        </a:p>
      </dgm:t>
    </dgm:pt>
    <dgm:pt modelId="{210F9BA2-BF17-4AEB-8E98-D502C2410087}" type="sibTrans" cxnId="{B76576C5-0108-4625-8854-62BC33AA22C2}">
      <dgm:prSet/>
      <dgm:spPr/>
      <dgm:t>
        <a:bodyPr/>
        <a:lstStyle/>
        <a:p>
          <a:endParaRPr lang="en-US"/>
        </a:p>
      </dgm:t>
    </dgm:pt>
    <dgm:pt modelId="{FE61D1D8-9B86-455E-91F2-202C8305DE30}">
      <dgm:prSet phldrT="[Text]"/>
      <dgm:spPr/>
      <dgm:t>
        <a:bodyPr/>
        <a:lstStyle/>
        <a:p>
          <a:r>
            <a:rPr lang="hr-HR" dirty="0"/>
            <a:t>Ograničenje </a:t>
          </a:r>
          <a:br>
            <a:rPr lang="hr-HR" dirty="0"/>
          </a:br>
          <a:r>
            <a:rPr lang="hr-HR" dirty="0"/>
            <a:t>po UČINKU </a:t>
          </a:r>
          <a:br>
            <a:rPr lang="hr-HR" dirty="0"/>
          </a:br>
          <a:r>
            <a:rPr lang="hr-HR" dirty="0"/>
            <a:t>(</a:t>
          </a:r>
          <a:r>
            <a:rPr lang="hr-HR" i="1" dirty="0" err="1"/>
            <a:t>by</a:t>
          </a:r>
          <a:r>
            <a:rPr lang="hr-HR" i="1" dirty="0"/>
            <a:t> </a:t>
          </a:r>
          <a:r>
            <a:rPr lang="hr-HR" i="1" dirty="0" err="1"/>
            <a:t>effects</a:t>
          </a:r>
          <a:r>
            <a:rPr lang="hr-HR" i="1" dirty="0"/>
            <a:t>)</a:t>
          </a:r>
          <a:endParaRPr lang="en-US" dirty="0"/>
        </a:p>
      </dgm:t>
    </dgm:pt>
    <dgm:pt modelId="{9290146E-3CA8-4179-B05B-77D0228B2445}" type="parTrans" cxnId="{957611A2-AACE-4669-8E9D-B72E9F8FF10D}">
      <dgm:prSet/>
      <dgm:spPr/>
      <dgm:t>
        <a:bodyPr/>
        <a:lstStyle/>
        <a:p>
          <a:endParaRPr lang="en-US"/>
        </a:p>
      </dgm:t>
    </dgm:pt>
    <dgm:pt modelId="{28A501A7-83FF-44B5-A716-CAFAD6D72E25}" type="sibTrans" cxnId="{957611A2-AACE-4669-8E9D-B72E9F8FF10D}">
      <dgm:prSet/>
      <dgm:spPr/>
      <dgm:t>
        <a:bodyPr/>
        <a:lstStyle/>
        <a:p>
          <a:endParaRPr lang="en-US"/>
        </a:p>
      </dgm:t>
    </dgm:pt>
    <dgm:pt modelId="{60FCD514-D57A-4359-8CFC-51C714289624}">
      <dgm:prSet phldrT="[Text]"/>
      <dgm:spPr/>
      <dgm:t>
        <a:bodyPr/>
        <a:lstStyle/>
        <a:p>
          <a:r>
            <a:rPr lang="hr-HR" dirty="0"/>
            <a:t>Sustav skupnih izuzeća – </a:t>
          </a:r>
          <a:br>
            <a:rPr lang="hr-HR" dirty="0"/>
          </a:br>
          <a:r>
            <a:rPr lang="hr-HR" dirty="0"/>
            <a:t>je li neko od njih načelno primjenjivo (tržišni udjeli i sl.)?</a:t>
          </a:r>
          <a:endParaRPr lang="en-US" dirty="0"/>
        </a:p>
      </dgm:t>
    </dgm:pt>
    <dgm:pt modelId="{08EFDBB9-7025-4BB2-81D9-EEB9315377E3}" type="parTrans" cxnId="{EB549B7A-557D-4D0F-B015-EC1B49E8132F}">
      <dgm:prSet/>
      <dgm:spPr/>
      <dgm:t>
        <a:bodyPr/>
        <a:lstStyle/>
        <a:p>
          <a:endParaRPr lang="en-US"/>
        </a:p>
      </dgm:t>
    </dgm:pt>
    <dgm:pt modelId="{8005999D-F522-49D8-A89D-1178DDA4FB35}" type="sibTrans" cxnId="{EB549B7A-557D-4D0F-B015-EC1B49E8132F}">
      <dgm:prSet/>
      <dgm:spPr/>
      <dgm:t>
        <a:bodyPr/>
        <a:lstStyle/>
        <a:p>
          <a:endParaRPr lang="en-US"/>
        </a:p>
      </dgm:t>
    </dgm:pt>
    <dgm:pt modelId="{ADBFCD5C-9A48-499B-B502-4883D77DB771}">
      <dgm:prSet phldrT="[Text]"/>
      <dgm:spPr/>
      <dgm:t>
        <a:bodyPr/>
        <a:lstStyle/>
        <a:p>
          <a:r>
            <a:rPr lang="hr-HR" dirty="0"/>
            <a:t>NE -Samoprocjena po 101. (3)</a:t>
          </a:r>
          <a:endParaRPr lang="en-US" dirty="0"/>
        </a:p>
      </dgm:t>
    </dgm:pt>
    <dgm:pt modelId="{92352B02-86C7-497C-959E-9862D5EEA027}" type="parTrans" cxnId="{3B569C7F-B1C3-4876-BC30-2A314914BAE3}">
      <dgm:prSet/>
      <dgm:spPr/>
      <dgm:t>
        <a:bodyPr/>
        <a:lstStyle/>
        <a:p>
          <a:endParaRPr lang="en-US"/>
        </a:p>
      </dgm:t>
    </dgm:pt>
    <dgm:pt modelId="{D4263427-7AB4-4218-9750-A213C414B7BE}" type="sibTrans" cxnId="{3B569C7F-B1C3-4876-BC30-2A314914BAE3}">
      <dgm:prSet/>
      <dgm:spPr/>
      <dgm:t>
        <a:bodyPr/>
        <a:lstStyle/>
        <a:p>
          <a:endParaRPr lang="en-US"/>
        </a:p>
      </dgm:t>
    </dgm:pt>
    <dgm:pt modelId="{FF5AB073-7ABE-4A2E-9ACF-6538A833F28A}">
      <dgm:prSet phldrT="[Text]"/>
      <dgm:spPr/>
      <dgm:t>
        <a:bodyPr/>
        <a:lstStyle/>
        <a:p>
          <a:r>
            <a:rPr lang="hr-HR" dirty="0"/>
            <a:t>DA – </a:t>
          </a:r>
          <a:br>
            <a:rPr lang="hr-HR" dirty="0"/>
          </a:br>
          <a:r>
            <a:rPr lang="hr-HR" dirty="0"/>
            <a:t>Jesu li ispunjeni svi uvjeti propisani skupnim izuzećem</a:t>
          </a:r>
          <a:endParaRPr lang="en-US" dirty="0"/>
        </a:p>
      </dgm:t>
    </dgm:pt>
    <dgm:pt modelId="{9A0C6FD2-2DD6-4A4A-88EA-D989732C3F15}" type="parTrans" cxnId="{E081EAEC-7ACD-4240-8D43-1794453A46F1}">
      <dgm:prSet/>
      <dgm:spPr/>
      <dgm:t>
        <a:bodyPr/>
        <a:lstStyle/>
        <a:p>
          <a:endParaRPr lang="en-US"/>
        </a:p>
      </dgm:t>
    </dgm:pt>
    <dgm:pt modelId="{1E4BBDF3-0BE8-4019-A2BA-CEC3D1B1BDCA}" type="sibTrans" cxnId="{E081EAEC-7ACD-4240-8D43-1794453A46F1}">
      <dgm:prSet/>
      <dgm:spPr/>
      <dgm:t>
        <a:bodyPr/>
        <a:lstStyle/>
        <a:p>
          <a:endParaRPr lang="en-US"/>
        </a:p>
      </dgm:t>
    </dgm:pt>
    <dgm:pt modelId="{BF67656A-3E4E-4810-9A3E-9625EADBF2E9}">
      <dgm:prSet phldrT="[Text]"/>
      <dgm:spPr/>
      <dgm:t>
        <a:bodyPr/>
        <a:lstStyle/>
        <a:p>
          <a:r>
            <a:rPr lang="hr-HR" dirty="0"/>
            <a:t>DA – primjena izuzeća</a:t>
          </a:r>
          <a:endParaRPr lang="en-US" dirty="0"/>
        </a:p>
      </dgm:t>
    </dgm:pt>
    <dgm:pt modelId="{96DFBE1B-12B0-44E2-9012-204B9143972C}" type="parTrans" cxnId="{6CB9FC3E-AB57-4225-9CE2-89D75F35838A}">
      <dgm:prSet/>
      <dgm:spPr/>
      <dgm:t>
        <a:bodyPr/>
        <a:lstStyle/>
        <a:p>
          <a:endParaRPr lang="en-US"/>
        </a:p>
      </dgm:t>
    </dgm:pt>
    <dgm:pt modelId="{0202C24F-B9AE-4FAC-9BA0-D1B8BA3F8EC3}" type="sibTrans" cxnId="{6CB9FC3E-AB57-4225-9CE2-89D75F35838A}">
      <dgm:prSet/>
      <dgm:spPr/>
      <dgm:t>
        <a:bodyPr/>
        <a:lstStyle/>
        <a:p>
          <a:endParaRPr lang="en-US"/>
        </a:p>
      </dgm:t>
    </dgm:pt>
    <dgm:pt modelId="{68719F4A-EC2A-4E4D-B4AD-D8FA04F85CF3}">
      <dgm:prSet phldrT="[Text]"/>
      <dgm:spPr/>
      <dgm:t>
        <a:bodyPr/>
        <a:lstStyle/>
        <a:p>
          <a:r>
            <a:rPr lang="hr-HR" dirty="0"/>
            <a:t>NE – samoprocjena po 101. (3)</a:t>
          </a:r>
          <a:endParaRPr lang="en-US" dirty="0"/>
        </a:p>
      </dgm:t>
    </dgm:pt>
    <dgm:pt modelId="{B035D049-C053-4177-A319-43D306E82A03}" type="sibTrans" cxnId="{27AFBFFD-704A-4A1D-BE97-48195E87C818}">
      <dgm:prSet/>
      <dgm:spPr/>
      <dgm:t>
        <a:bodyPr/>
        <a:lstStyle/>
        <a:p>
          <a:endParaRPr lang="en-US"/>
        </a:p>
      </dgm:t>
    </dgm:pt>
    <dgm:pt modelId="{3BEE887A-9C87-4198-B59F-77D3A3A57362}" type="parTrans" cxnId="{27AFBFFD-704A-4A1D-BE97-48195E87C818}">
      <dgm:prSet/>
      <dgm:spPr/>
      <dgm:t>
        <a:bodyPr/>
        <a:lstStyle/>
        <a:p>
          <a:endParaRPr lang="en-US"/>
        </a:p>
      </dgm:t>
    </dgm:pt>
    <dgm:pt modelId="{A6E33D4B-95AA-434F-AAC0-AA4E07A9F930}">
      <dgm:prSet phldrT="[Text]"/>
      <dgm:spPr/>
      <dgm:t>
        <a:bodyPr/>
        <a:lstStyle/>
        <a:p>
          <a:r>
            <a:rPr lang="hr-HR" dirty="0"/>
            <a:t>Samoprocjena učinkovitosti po 101.(3) </a:t>
          </a:r>
          <a:r>
            <a:rPr lang="hr-HR" i="1" dirty="0"/>
            <a:t>(</a:t>
          </a:r>
          <a:r>
            <a:rPr lang="hr-HR" i="1" dirty="0" err="1"/>
            <a:t>self</a:t>
          </a:r>
          <a:r>
            <a:rPr lang="hr-HR" i="1" dirty="0"/>
            <a:t> </a:t>
          </a:r>
          <a:r>
            <a:rPr lang="hr-HR" i="1" dirty="0" err="1"/>
            <a:t>assessmenti</a:t>
          </a:r>
          <a:r>
            <a:rPr lang="hr-HR" i="1" dirty="0"/>
            <a:t>)?</a:t>
          </a:r>
          <a:endParaRPr lang="en-US" i="1" dirty="0"/>
        </a:p>
      </dgm:t>
    </dgm:pt>
    <dgm:pt modelId="{1912376F-CA2E-4F51-825F-F787CAAA6207}" type="parTrans" cxnId="{433F08AD-F15A-488F-BEAB-A3934B2FC7EC}">
      <dgm:prSet/>
      <dgm:spPr/>
      <dgm:t>
        <a:bodyPr/>
        <a:lstStyle/>
        <a:p>
          <a:endParaRPr lang="en-US"/>
        </a:p>
      </dgm:t>
    </dgm:pt>
    <dgm:pt modelId="{A0B2566A-EE64-4D46-8DC0-81482FE33EC9}" type="sibTrans" cxnId="{433F08AD-F15A-488F-BEAB-A3934B2FC7EC}">
      <dgm:prSet/>
      <dgm:spPr/>
      <dgm:t>
        <a:bodyPr/>
        <a:lstStyle/>
        <a:p>
          <a:endParaRPr lang="en-US"/>
        </a:p>
      </dgm:t>
    </dgm:pt>
    <dgm:pt modelId="{25009083-4DBF-46DC-9F64-364C6D39811C}" type="pres">
      <dgm:prSet presAssocID="{F2F02AF9-D840-4C0E-8304-8BFE33E62B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434D1C-F6BC-45A5-B688-42DE2F67F727}" type="pres">
      <dgm:prSet presAssocID="{DC311FEA-95A4-4BC5-AA01-188050970B83}" presName="hierRoot1" presStyleCnt="0">
        <dgm:presLayoutVars>
          <dgm:hierBranch val="init"/>
        </dgm:presLayoutVars>
      </dgm:prSet>
      <dgm:spPr/>
    </dgm:pt>
    <dgm:pt modelId="{4E1C9ACA-3DCE-44BC-91E5-7A0CA5F5A7AD}" type="pres">
      <dgm:prSet presAssocID="{DC311FEA-95A4-4BC5-AA01-188050970B83}" presName="rootComposite1" presStyleCnt="0"/>
      <dgm:spPr/>
    </dgm:pt>
    <dgm:pt modelId="{8077AAAE-CF3A-4119-BCEE-034CF1B246E6}" type="pres">
      <dgm:prSet presAssocID="{DC311FEA-95A4-4BC5-AA01-188050970B83}" presName="rootText1" presStyleLbl="node0" presStyleIdx="0" presStyleCnt="1" custScaleX="87442" custScaleY="159489" custLinFactNeighborX="-321" custLinFactNeighborY="-2665">
        <dgm:presLayoutVars>
          <dgm:chPref val="3"/>
        </dgm:presLayoutVars>
      </dgm:prSet>
      <dgm:spPr/>
    </dgm:pt>
    <dgm:pt modelId="{E9CA1C76-B5C5-48C0-A67A-4133760FF14F}" type="pres">
      <dgm:prSet presAssocID="{DC311FEA-95A4-4BC5-AA01-188050970B83}" presName="rootConnector1" presStyleLbl="node1" presStyleIdx="0" presStyleCnt="0"/>
      <dgm:spPr/>
    </dgm:pt>
    <dgm:pt modelId="{6F02448A-4E4D-4A33-B97B-2F1FBD69117C}" type="pres">
      <dgm:prSet presAssocID="{DC311FEA-95A4-4BC5-AA01-188050970B83}" presName="hierChild2" presStyleCnt="0"/>
      <dgm:spPr/>
    </dgm:pt>
    <dgm:pt modelId="{81634696-467D-4DC2-9D25-8C7D9953674B}" type="pres">
      <dgm:prSet presAssocID="{195A822A-5BF0-43BE-B2C8-9CCE48A73BEF}" presName="Name64" presStyleLbl="parChTrans1D2" presStyleIdx="0" presStyleCnt="2"/>
      <dgm:spPr/>
    </dgm:pt>
    <dgm:pt modelId="{7E6E732C-4BD0-441C-A48D-361BECE761BE}" type="pres">
      <dgm:prSet presAssocID="{658645D2-F476-4C95-85A2-EA3568E61791}" presName="hierRoot2" presStyleCnt="0">
        <dgm:presLayoutVars>
          <dgm:hierBranch val="init"/>
        </dgm:presLayoutVars>
      </dgm:prSet>
      <dgm:spPr/>
    </dgm:pt>
    <dgm:pt modelId="{AF15D74E-F512-4C49-B555-F215EBCCF164}" type="pres">
      <dgm:prSet presAssocID="{658645D2-F476-4C95-85A2-EA3568E61791}" presName="rootComposite" presStyleCnt="0"/>
      <dgm:spPr/>
    </dgm:pt>
    <dgm:pt modelId="{C8BFAC7F-F48B-4B8D-826A-2A1DF78B9785}" type="pres">
      <dgm:prSet presAssocID="{658645D2-F476-4C95-85A2-EA3568E61791}" presName="rootText" presStyleLbl="node2" presStyleIdx="0" presStyleCnt="2" custScaleX="90110" custScaleY="221351" custLinFactNeighborX="-13334" custLinFactNeighborY="9735">
        <dgm:presLayoutVars>
          <dgm:chPref val="3"/>
        </dgm:presLayoutVars>
      </dgm:prSet>
      <dgm:spPr/>
    </dgm:pt>
    <dgm:pt modelId="{A70B4934-4B0C-4F9F-9E9A-95699F923DCB}" type="pres">
      <dgm:prSet presAssocID="{658645D2-F476-4C95-85A2-EA3568E61791}" presName="rootConnector" presStyleLbl="node2" presStyleIdx="0" presStyleCnt="2"/>
      <dgm:spPr/>
    </dgm:pt>
    <dgm:pt modelId="{018AB1B7-8C9B-4BA2-AE8B-BAEEC52B4159}" type="pres">
      <dgm:prSet presAssocID="{658645D2-F476-4C95-85A2-EA3568E61791}" presName="hierChild4" presStyleCnt="0"/>
      <dgm:spPr/>
    </dgm:pt>
    <dgm:pt modelId="{8096FA8E-F542-4B07-BD5E-A1DF736F0EEF}" type="pres">
      <dgm:prSet presAssocID="{1912376F-CA2E-4F51-825F-F787CAAA6207}" presName="Name64" presStyleLbl="parChTrans1D3" presStyleIdx="0" presStyleCnt="2"/>
      <dgm:spPr/>
    </dgm:pt>
    <dgm:pt modelId="{8E21988E-3361-4155-AF86-96B2AE7764D7}" type="pres">
      <dgm:prSet presAssocID="{A6E33D4B-95AA-434F-AAC0-AA4E07A9F930}" presName="hierRoot2" presStyleCnt="0">
        <dgm:presLayoutVars>
          <dgm:hierBranch val="init"/>
        </dgm:presLayoutVars>
      </dgm:prSet>
      <dgm:spPr/>
    </dgm:pt>
    <dgm:pt modelId="{B36E4F37-EE8F-459F-BE69-AA8DFA4396D5}" type="pres">
      <dgm:prSet presAssocID="{A6E33D4B-95AA-434F-AAC0-AA4E07A9F930}" presName="rootComposite" presStyleCnt="0"/>
      <dgm:spPr/>
    </dgm:pt>
    <dgm:pt modelId="{D7F658DB-2ACD-41AE-B914-5A28B886382E}" type="pres">
      <dgm:prSet presAssocID="{A6E33D4B-95AA-434F-AAC0-AA4E07A9F930}" presName="rootText" presStyleLbl="node3" presStyleIdx="0" presStyleCnt="2" custScaleX="106191" custScaleY="222717" custLinFactNeighborX="-18831" custLinFactNeighborY="2600">
        <dgm:presLayoutVars>
          <dgm:chPref val="3"/>
        </dgm:presLayoutVars>
      </dgm:prSet>
      <dgm:spPr/>
    </dgm:pt>
    <dgm:pt modelId="{F772568D-CD53-4A04-8702-75C512995345}" type="pres">
      <dgm:prSet presAssocID="{A6E33D4B-95AA-434F-AAC0-AA4E07A9F930}" presName="rootConnector" presStyleLbl="node3" presStyleIdx="0" presStyleCnt="2"/>
      <dgm:spPr/>
    </dgm:pt>
    <dgm:pt modelId="{DBE1AB90-B7BF-4BF8-8984-EE733AA7A2C8}" type="pres">
      <dgm:prSet presAssocID="{A6E33D4B-95AA-434F-AAC0-AA4E07A9F930}" presName="hierChild4" presStyleCnt="0"/>
      <dgm:spPr/>
    </dgm:pt>
    <dgm:pt modelId="{A9A8EBDE-F8FC-424F-B8C8-D3FB99FCC269}" type="pres">
      <dgm:prSet presAssocID="{A6E33D4B-95AA-434F-AAC0-AA4E07A9F930}" presName="hierChild5" presStyleCnt="0"/>
      <dgm:spPr/>
    </dgm:pt>
    <dgm:pt modelId="{28E16634-815E-4BF4-8AB0-7B57EFF0C81F}" type="pres">
      <dgm:prSet presAssocID="{658645D2-F476-4C95-85A2-EA3568E61791}" presName="hierChild5" presStyleCnt="0"/>
      <dgm:spPr/>
    </dgm:pt>
    <dgm:pt modelId="{B264DE9B-A11E-4141-B521-819140482CBE}" type="pres">
      <dgm:prSet presAssocID="{9290146E-3CA8-4179-B05B-77D0228B2445}" presName="Name64" presStyleLbl="parChTrans1D2" presStyleIdx="1" presStyleCnt="2"/>
      <dgm:spPr/>
    </dgm:pt>
    <dgm:pt modelId="{DB443940-1D3B-4F7D-AA00-0D2BCA59F464}" type="pres">
      <dgm:prSet presAssocID="{FE61D1D8-9B86-455E-91F2-202C8305DE30}" presName="hierRoot2" presStyleCnt="0">
        <dgm:presLayoutVars>
          <dgm:hierBranch val="init"/>
        </dgm:presLayoutVars>
      </dgm:prSet>
      <dgm:spPr/>
    </dgm:pt>
    <dgm:pt modelId="{82103C2B-CFF7-4FED-B797-575C3BC55E84}" type="pres">
      <dgm:prSet presAssocID="{FE61D1D8-9B86-455E-91F2-202C8305DE30}" presName="rootComposite" presStyleCnt="0"/>
      <dgm:spPr/>
    </dgm:pt>
    <dgm:pt modelId="{F4E78631-5CAA-40E2-9B9D-D734F386827A}" type="pres">
      <dgm:prSet presAssocID="{FE61D1D8-9B86-455E-91F2-202C8305DE30}" presName="rootText" presStyleLbl="node2" presStyleIdx="1" presStyleCnt="2" custScaleX="87607" custScaleY="219100" custLinFactNeighborX="-8703" custLinFactNeighborY="2153">
        <dgm:presLayoutVars>
          <dgm:chPref val="3"/>
        </dgm:presLayoutVars>
      </dgm:prSet>
      <dgm:spPr/>
    </dgm:pt>
    <dgm:pt modelId="{3353671E-630F-46E6-BD40-4BF3239402A2}" type="pres">
      <dgm:prSet presAssocID="{FE61D1D8-9B86-455E-91F2-202C8305DE30}" presName="rootConnector" presStyleLbl="node2" presStyleIdx="1" presStyleCnt="2"/>
      <dgm:spPr/>
    </dgm:pt>
    <dgm:pt modelId="{75C0799B-08AD-496F-A891-CEF3F8C39B02}" type="pres">
      <dgm:prSet presAssocID="{FE61D1D8-9B86-455E-91F2-202C8305DE30}" presName="hierChild4" presStyleCnt="0"/>
      <dgm:spPr/>
    </dgm:pt>
    <dgm:pt modelId="{DF814E47-91FD-433C-89AD-D368332B9E8E}" type="pres">
      <dgm:prSet presAssocID="{08EFDBB9-7025-4BB2-81D9-EEB9315377E3}" presName="Name64" presStyleLbl="parChTrans1D3" presStyleIdx="1" presStyleCnt="2"/>
      <dgm:spPr/>
    </dgm:pt>
    <dgm:pt modelId="{34396D1E-3775-4CC1-8583-0574D92A85C9}" type="pres">
      <dgm:prSet presAssocID="{60FCD514-D57A-4359-8CFC-51C714289624}" presName="hierRoot2" presStyleCnt="0">
        <dgm:presLayoutVars>
          <dgm:hierBranch val="init"/>
        </dgm:presLayoutVars>
      </dgm:prSet>
      <dgm:spPr/>
    </dgm:pt>
    <dgm:pt modelId="{209C345F-FDFC-4A62-B143-01293A0B8134}" type="pres">
      <dgm:prSet presAssocID="{60FCD514-D57A-4359-8CFC-51C714289624}" presName="rootComposite" presStyleCnt="0"/>
      <dgm:spPr/>
    </dgm:pt>
    <dgm:pt modelId="{56F63BD2-E799-4DD7-9AEF-7DD0065D3CFB}" type="pres">
      <dgm:prSet presAssocID="{60FCD514-D57A-4359-8CFC-51C714289624}" presName="rootText" presStyleLbl="node3" presStyleIdx="1" presStyleCnt="2" custScaleX="105405" custScaleY="368537" custLinFactNeighborX="-15702" custLinFactNeighborY="12736">
        <dgm:presLayoutVars>
          <dgm:chPref val="3"/>
        </dgm:presLayoutVars>
      </dgm:prSet>
      <dgm:spPr/>
    </dgm:pt>
    <dgm:pt modelId="{5D5C1A85-9E5F-4DEC-9C7B-BD7CB9FF8831}" type="pres">
      <dgm:prSet presAssocID="{60FCD514-D57A-4359-8CFC-51C714289624}" presName="rootConnector" presStyleLbl="node3" presStyleIdx="1" presStyleCnt="2"/>
      <dgm:spPr/>
    </dgm:pt>
    <dgm:pt modelId="{382776B2-C668-4A0B-8238-4AA2FE9A13F1}" type="pres">
      <dgm:prSet presAssocID="{60FCD514-D57A-4359-8CFC-51C714289624}" presName="hierChild4" presStyleCnt="0"/>
      <dgm:spPr/>
    </dgm:pt>
    <dgm:pt modelId="{E51827B0-371B-4918-9756-D2DD1279754B}" type="pres">
      <dgm:prSet presAssocID="{92352B02-86C7-497C-959E-9862D5EEA027}" presName="Name64" presStyleLbl="parChTrans1D4" presStyleIdx="0" presStyleCnt="4"/>
      <dgm:spPr/>
    </dgm:pt>
    <dgm:pt modelId="{25A46EDE-3FD7-4D6E-AAFE-5C3628F9F878}" type="pres">
      <dgm:prSet presAssocID="{ADBFCD5C-9A48-499B-B502-4883D77DB771}" presName="hierRoot2" presStyleCnt="0">
        <dgm:presLayoutVars>
          <dgm:hierBranch val="init"/>
        </dgm:presLayoutVars>
      </dgm:prSet>
      <dgm:spPr/>
    </dgm:pt>
    <dgm:pt modelId="{9B49EBF9-D4EF-45AC-BCB0-FFA03191CAA9}" type="pres">
      <dgm:prSet presAssocID="{ADBFCD5C-9A48-499B-B502-4883D77DB771}" presName="rootComposite" presStyleCnt="0"/>
      <dgm:spPr/>
    </dgm:pt>
    <dgm:pt modelId="{D09EF188-E63E-4947-9DF8-9D63DC1202E4}" type="pres">
      <dgm:prSet presAssocID="{ADBFCD5C-9A48-499B-B502-4883D77DB771}" presName="rootText" presStyleLbl="node4" presStyleIdx="0" presStyleCnt="4" custScaleY="154653" custLinFactNeighborX="-14686" custLinFactNeighborY="-23053">
        <dgm:presLayoutVars>
          <dgm:chPref val="3"/>
        </dgm:presLayoutVars>
      </dgm:prSet>
      <dgm:spPr/>
    </dgm:pt>
    <dgm:pt modelId="{CC4B94E5-057D-42F9-9EF2-44763ACF70A0}" type="pres">
      <dgm:prSet presAssocID="{ADBFCD5C-9A48-499B-B502-4883D77DB771}" presName="rootConnector" presStyleLbl="node4" presStyleIdx="0" presStyleCnt="4"/>
      <dgm:spPr/>
    </dgm:pt>
    <dgm:pt modelId="{F648ED3E-9666-45A6-863C-6D49193B5814}" type="pres">
      <dgm:prSet presAssocID="{ADBFCD5C-9A48-499B-B502-4883D77DB771}" presName="hierChild4" presStyleCnt="0"/>
      <dgm:spPr/>
    </dgm:pt>
    <dgm:pt modelId="{259DFBC5-461A-43C7-BE98-CD7B3F6904D4}" type="pres">
      <dgm:prSet presAssocID="{ADBFCD5C-9A48-499B-B502-4883D77DB771}" presName="hierChild5" presStyleCnt="0"/>
      <dgm:spPr/>
    </dgm:pt>
    <dgm:pt modelId="{B38373F2-3DAF-4D6E-821A-71F01460C5B7}" type="pres">
      <dgm:prSet presAssocID="{9A0C6FD2-2DD6-4A4A-88EA-D989732C3F15}" presName="Name64" presStyleLbl="parChTrans1D4" presStyleIdx="1" presStyleCnt="4"/>
      <dgm:spPr/>
    </dgm:pt>
    <dgm:pt modelId="{5FACA0ED-137A-4909-A90E-8B49DB95DB00}" type="pres">
      <dgm:prSet presAssocID="{FF5AB073-7ABE-4A2E-9ACF-6538A833F28A}" presName="hierRoot2" presStyleCnt="0">
        <dgm:presLayoutVars>
          <dgm:hierBranch val="init"/>
        </dgm:presLayoutVars>
      </dgm:prSet>
      <dgm:spPr/>
    </dgm:pt>
    <dgm:pt modelId="{B385E016-DD42-48EB-96BA-B0ADFBD7283A}" type="pres">
      <dgm:prSet presAssocID="{FF5AB073-7ABE-4A2E-9ACF-6538A833F28A}" presName="rootComposite" presStyleCnt="0"/>
      <dgm:spPr/>
    </dgm:pt>
    <dgm:pt modelId="{CAFADE04-30B0-400B-BB74-AC32CC957718}" type="pres">
      <dgm:prSet presAssocID="{FF5AB073-7ABE-4A2E-9ACF-6538A833F28A}" presName="rootText" presStyleLbl="node4" presStyleIdx="1" presStyleCnt="4" custScaleY="286198" custLinFactNeighborX="-14686" custLinFactNeighborY="-17820">
        <dgm:presLayoutVars>
          <dgm:chPref val="3"/>
        </dgm:presLayoutVars>
      </dgm:prSet>
      <dgm:spPr/>
    </dgm:pt>
    <dgm:pt modelId="{01DD4CBF-2636-4310-BE41-8175741AAF81}" type="pres">
      <dgm:prSet presAssocID="{FF5AB073-7ABE-4A2E-9ACF-6538A833F28A}" presName="rootConnector" presStyleLbl="node4" presStyleIdx="1" presStyleCnt="4"/>
      <dgm:spPr/>
    </dgm:pt>
    <dgm:pt modelId="{1441811D-A299-49CD-9347-8FE1683474E9}" type="pres">
      <dgm:prSet presAssocID="{FF5AB073-7ABE-4A2E-9ACF-6538A833F28A}" presName="hierChild4" presStyleCnt="0"/>
      <dgm:spPr/>
    </dgm:pt>
    <dgm:pt modelId="{3F56117D-81F3-4A0C-B68D-0FE07C55D3D1}" type="pres">
      <dgm:prSet presAssocID="{96DFBE1B-12B0-44E2-9012-204B9143972C}" presName="Name64" presStyleLbl="parChTrans1D4" presStyleIdx="2" presStyleCnt="4"/>
      <dgm:spPr/>
    </dgm:pt>
    <dgm:pt modelId="{3B6F1469-A732-4479-AD2C-695B9880B113}" type="pres">
      <dgm:prSet presAssocID="{BF67656A-3E4E-4810-9A3E-9625EADBF2E9}" presName="hierRoot2" presStyleCnt="0">
        <dgm:presLayoutVars>
          <dgm:hierBranch val="init"/>
        </dgm:presLayoutVars>
      </dgm:prSet>
      <dgm:spPr/>
    </dgm:pt>
    <dgm:pt modelId="{6061C7D8-C1C7-4B33-8916-75F0BD1CFC2B}" type="pres">
      <dgm:prSet presAssocID="{BF67656A-3E4E-4810-9A3E-9625EADBF2E9}" presName="rootComposite" presStyleCnt="0"/>
      <dgm:spPr/>
    </dgm:pt>
    <dgm:pt modelId="{31D7EC8B-96C0-4677-94EE-660C542AE2B5}" type="pres">
      <dgm:prSet presAssocID="{BF67656A-3E4E-4810-9A3E-9625EADBF2E9}" presName="rootText" presStyleLbl="node4" presStyleIdx="2" presStyleCnt="4" custScaleY="194715" custLinFactNeighborX="-6082" custLinFactNeighborY="-75167">
        <dgm:presLayoutVars>
          <dgm:chPref val="3"/>
        </dgm:presLayoutVars>
      </dgm:prSet>
      <dgm:spPr/>
    </dgm:pt>
    <dgm:pt modelId="{3BEFB810-B62C-4919-9DBD-647C5CF71E34}" type="pres">
      <dgm:prSet presAssocID="{BF67656A-3E4E-4810-9A3E-9625EADBF2E9}" presName="rootConnector" presStyleLbl="node4" presStyleIdx="2" presStyleCnt="4"/>
      <dgm:spPr/>
    </dgm:pt>
    <dgm:pt modelId="{C2FFD06C-66D5-4599-9E09-AE185641531E}" type="pres">
      <dgm:prSet presAssocID="{BF67656A-3E4E-4810-9A3E-9625EADBF2E9}" presName="hierChild4" presStyleCnt="0"/>
      <dgm:spPr/>
    </dgm:pt>
    <dgm:pt modelId="{984291EF-3015-49B5-9C48-5633DB746368}" type="pres">
      <dgm:prSet presAssocID="{BF67656A-3E4E-4810-9A3E-9625EADBF2E9}" presName="hierChild5" presStyleCnt="0"/>
      <dgm:spPr/>
    </dgm:pt>
    <dgm:pt modelId="{A7F7E4D5-DDAF-4B20-8FD6-752A77E2F7B9}" type="pres">
      <dgm:prSet presAssocID="{3BEE887A-9C87-4198-B59F-77D3A3A57362}" presName="Name64" presStyleLbl="parChTrans1D4" presStyleIdx="3" presStyleCnt="4"/>
      <dgm:spPr/>
    </dgm:pt>
    <dgm:pt modelId="{DA14982E-22C2-4420-8C05-5CE4CC7534C3}" type="pres">
      <dgm:prSet presAssocID="{68719F4A-EC2A-4E4D-B4AD-D8FA04F85CF3}" presName="hierRoot2" presStyleCnt="0">
        <dgm:presLayoutVars>
          <dgm:hierBranch val="init"/>
        </dgm:presLayoutVars>
      </dgm:prSet>
      <dgm:spPr/>
    </dgm:pt>
    <dgm:pt modelId="{7F8BDB6D-E190-438B-81B3-05961AB64A3A}" type="pres">
      <dgm:prSet presAssocID="{68719F4A-EC2A-4E4D-B4AD-D8FA04F85CF3}" presName="rootComposite" presStyleCnt="0"/>
      <dgm:spPr/>
    </dgm:pt>
    <dgm:pt modelId="{636D2B01-EDBD-4DBC-9CEE-51E4A35EEE0D}" type="pres">
      <dgm:prSet presAssocID="{68719F4A-EC2A-4E4D-B4AD-D8FA04F85CF3}" presName="rootText" presStyleLbl="node4" presStyleIdx="3" presStyleCnt="4" custScaleY="182892" custLinFactNeighborX="-8120" custLinFactNeighborY="-65284">
        <dgm:presLayoutVars>
          <dgm:chPref val="3"/>
        </dgm:presLayoutVars>
      </dgm:prSet>
      <dgm:spPr/>
    </dgm:pt>
    <dgm:pt modelId="{6D545E1B-8964-490A-B752-ACE2749F21B2}" type="pres">
      <dgm:prSet presAssocID="{68719F4A-EC2A-4E4D-B4AD-D8FA04F85CF3}" presName="rootConnector" presStyleLbl="node4" presStyleIdx="3" presStyleCnt="4"/>
      <dgm:spPr/>
    </dgm:pt>
    <dgm:pt modelId="{F67B7603-FD31-41B1-AA81-8E1809E6DCAD}" type="pres">
      <dgm:prSet presAssocID="{68719F4A-EC2A-4E4D-B4AD-D8FA04F85CF3}" presName="hierChild4" presStyleCnt="0"/>
      <dgm:spPr/>
    </dgm:pt>
    <dgm:pt modelId="{7EC11BB4-ECEB-4C31-BDB5-D83A7D6DE0A7}" type="pres">
      <dgm:prSet presAssocID="{68719F4A-EC2A-4E4D-B4AD-D8FA04F85CF3}" presName="hierChild5" presStyleCnt="0"/>
      <dgm:spPr/>
    </dgm:pt>
    <dgm:pt modelId="{6908C3A9-1F5F-477E-9FD8-45B8F2E5328D}" type="pres">
      <dgm:prSet presAssocID="{FF5AB073-7ABE-4A2E-9ACF-6538A833F28A}" presName="hierChild5" presStyleCnt="0"/>
      <dgm:spPr/>
    </dgm:pt>
    <dgm:pt modelId="{4C7C42D9-1650-415D-A7E6-B3530B9B433D}" type="pres">
      <dgm:prSet presAssocID="{60FCD514-D57A-4359-8CFC-51C714289624}" presName="hierChild5" presStyleCnt="0"/>
      <dgm:spPr/>
    </dgm:pt>
    <dgm:pt modelId="{76156AFF-9B20-49B2-92C7-D2A85A9E2F50}" type="pres">
      <dgm:prSet presAssocID="{FE61D1D8-9B86-455E-91F2-202C8305DE30}" presName="hierChild5" presStyleCnt="0"/>
      <dgm:spPr/>
    </dgm:pt>
    <dgm:pt modelId="{3A8D2F22-36B7-474A-926B-882F11201E75}" type="pres">
      <dgm:prSet presAssocID="{DC311FEA-95A4-4BC5-AA01-188050970B83}" presName="hierChild3" presStyleCnt="0"/>
      <dgm:spPr/>
    </dgm:pt>
  </dgm:ptLst>
  <dgm:cxnLst>
    <dgm:cxn modelId="{7B8C6304-F5CF-455C-814D-4298A182B8D2}" type="presOf" srcId="{FF5AB073-7ABE-4A2E-9ACF-6538A833F28A}" destId="{01DD4CBF-2636-4310-BE41-8175741AAF81}" srcOrd="1" destOrd="0" presId="urn:microsoft.com/office/officeart/2009/3/layout/HorizontalOrganizationChart"/>
    <dgm:cxn modelId="{BD356705-A322-4D69-8192-0875059E2414}" type="presOf" srcId="{FE61D1D8-9B86-455E-91F2-202C8305DE30}" destId="{3353671E-630F-46E6-BD40-4BF3239402A2}" srcOrd="1" destOrd="0" presId="urn:microsoft.com/office/officeart/2009/3/layout/HorizontalOrganizationChart"/>
    <dgm:cxn modelId="{25DC750D-8018-49FC-B549-4C6AC5A99E67}" type="presOf" srcId="{DC311FEA-95A4-4BC5-AA01-188050970B83}" destId="{E9CA1C76-B5C5-48C0-A67A-4133760FF14F}" srcOrd="1" destOrd="0" presId="urn:microsoft.com/office/officeart/2009/3/layout/HorizontalOrganizationChart"/>
    <dgm:cxn modelId="{8CE4C50E-1B91-42B1-BAF8-9BB1C404F1BB}" type="presOf" srcId="{DC311FEA-95A4-4BC5-AA01-188050970B83}" destId="{8077AAAE-CF3A-4119-BCEE-034CF1B246E6}" srcOrd="0" destOrd="0" presId="urn:microsoft.com/office/officeart/2009/3/layout/HorizontalOrganizationChart"/>
    <dgm:cxn modelId="{96574A10-2D6D-43FA-9722-3590542F471A}" type="presOf" srcId="{92352B02-86C7-497C-959E-9862D5EEA027}" destId="{E51827B0-371B-4918-9756-D2DD1279754B}" srcOrd="0" destOrd="0" presId="urn:microsoft.com/office/officeart/2009/3/layout/HorizontalOrganizationChart"/>
    <dgm:cxn modelId="{DA035510-4A1F-4922-9A54-BB82FE58ECE2}" type="presOf" srcId="{BF67656A-3E4E-4810-9A3E-9625EADBF2E9}" destId="{3BEFB810-B62C-4919-9DBD-647C5CF71E34}" srcOrd="1" destOrd="0" presId="urn:microsoft.com/office/officeart/2009/3/layout/HorizontalOrganizationChart"/>
    <dgm:cxn modelId="{1E333512-28EB-440C-AD42-971EEB823C9A}" type="presOf" srcId="{A6E33D4B-95AA-434F-AAC0-AA4E07A9F930}" destId="{F772568D-CD53-4A04-8702-75C512995345}" srcOrd="1" destOrd="0" presId="urn:microsoft.com/office/officeart/2009/3/layout/HorizontalOrganizationChart"/>
    <dgm:cxn modelId="{B3DE761F-8AF0-4216-AFBA-204F3CF9DD91}" type="presOf" srcId="{FE61D1D8-9B86-455E-91F2-202C8305DE30}" destId="{F4E78631-5CAA-40E2-9B9D-D734F386827A}" srcOrd="0" destOrd="0" presId="urn:microsoft.com/office/officeart/2009/3/layout/HorizontalOrganizationChart"/>
    <dgm:cxn modelId="{3486813A-916B-4125-AF30-553B01923696}" type="presOf" srcId="{ADBFCD5C-9A48-499B-B502-4883D77DB771}" destId="{CC4B94E5-057D-42F9-9EF2-44763ACF70A0}" srcOrd="1" destOrd="0" presId="urn:microsoft.com/office/officeart/2009/3/layout/HorizontalOrganizationChart"/>
    <dgm:cxn modelId="{6CB9FC3E-AB57-4225-9CE2-89D75F35838A}" srcId="{FF5AB073-7ABE-4A2E-9ACF-6538A833F28A}" destId="{BF67656A-3E4E-4810-9A3E-9625EADBF2E9}" srcOrd="0" destOrd="0" parTransId="{96DFBE1B-12B0-44E2-9012-204B9143972C}" sibTransId="{0202C24F-B9AE-4FAC-9BA0-D1B8BA3F8EC3}"/>
    <dgm:cxn modelId="{EB549B7A-557D-4D0F-B015-EC1B49E8132F}" srcId="{FE61D1D8-9B86-455E-91F2-202C8305DE30}" destId="{60FCD514-D57A-4359-8CFC-51C714289624}" srcOrd="0" destOrd="0" parTransId="{08EFDBB9-7025-4BB2-81D9-EEB9315377E3}" sibTransId="{8005999D-F522-49D8-A89D-1178DDA4FB35}"/>
    <dgm:cxn modelId="{3B569C7F-B1C3-4876-BC30-2A314914BAE3}" srcId="{60FCD514-D57A-4359-8CFC-51C714289624}" destId="{ADBFCD5C-9A48-499B-B502-4883D77DB771}" srcOrd="0" destOrd="0" parTransId="{92352B02-86C7-497C-959E-9862D5EEA027}" sibTransId="{D4263427-7AB4-4218-9750-A213C414B7BE}"/>
    <dgm:cxn modelId="{8044F884-8576-42BC-AC57-A6CC1D517442}" srcId="{F2F02AF9-D840-4C0E-8304-8BFE33E62B28}" destId="{DC311FEA-95A4-4BC5-AA01-188050970B83}" srcOrd="0" destOrd="0" parTransId="{E1B85D4A-C6DD-4A9E-8FC8-8AD39BB0F664}" sibTransId="{6A6ABC9F-972C-4153-92B2-C8BFEAB3ADD6}"/>
    <dgm:cxn modelId="{B6C4C285-DF14-4076-AA3B-FFE238643BD5}" type="presOf" srcId="{08EFDBB9-7025-4BB2-81D9-EEB9315377E3}" destId="{DF814E47-91FD-433C-89AD-D368332B9E8E}" srcOrd="0" destOrd="0" presId="urn:microsoft.com/office/officeart/2009/3/layout/HorizontalOrganizationChart"/>
    <dgm:cxn modelId="{615BFD89-53BF-4FEA-8C7E-DB4859C6C003}" type="presOf" srcId="{FF5AB073-7ABE-4A2E-9ACF-6538A833F28A}" destId="{CAFADE04-30B0-400B-BB74-AC32CC957718}" srcOrd="0" destOrd="0" presId="urn:microsoft.com/office/officeart/2009/3/layout/HorizontalOrganizationChart"/>
    <dgm:cxn modelId="{BABFBB92-D6FE-4E45-AEB4-192E14C187DA}" type="presOf" srcId="{3BEE887A-9C87-4198-B59F-77D3A3A57362}" destId="{A7F7E4D5-DDAF-4B20-8FD6-752A77E2F7B9}" srcOrd="0" destOrd="0" presId="urn:microsoft.com/office/officeart/2009/3/layout/HorizontalOrganizationChart"/>
    <dgm:cxn modelId="{5083259B-48DB-4DA6-8D2F-66B53DA954CC}" type="presOf" srcId="{60FCD514-D57A-4359-8CFC-51C714289624}" destId="{56F63BD2-E799-4DD7-9AEF-7DD0065D3CFB}" srcOrd="0" destOrd="0" presId="urn:microsoft.com/office/officeart/2009/3/layout/HorizontalOrganizationChart"/>
    <dgm:cxn modelId="{FDF9199F-B112-4E83-BF8B-49FFAE357B43}" type="presOf" srcId="{A6E33D4B-95AA-434F-AAC0-AA4E07A9F930}" destId="{D7F658DB-2ACD-41AE-B914-5A28B886382E}" srcOrd="0" destOrd="0" presId="urn:microsoft.com/office/officeart/2009/3/layout/HorizontalOrganizationChart"/>
    <dgm:cxn modelId="{957611A2-AACE-4669-8E9D-B72E9F8FF10D}" srcId="{DC311FEA-95A4-4BC5-AA01-188050970B83}" destId="{FE61D1D8-9B86-455E-91F2-202C8305DE30}" srcOrd="1" destOrd="0" parTransId="{9290146E-3CA8-4179-B05B-77D0228B2445}" sibTransId="{28A501A7-83FF-44B5-A716-CAFAD6D72E25}"/>
    <dgm:cxn modelId="{89F536A8-042F-4CDE-86AE-B014F9935D40}" type="presOf" srcId="{1912376F-CA2E-4F51-825F-F787CAAA6207}" destId="{8096FA8E-F542-4B07-BD5E-A1DF736F0EEF}" srcOrd="0" destOrd="0" presId="urn:microsoft.com/office/officeart/2009/3/layout/HorizontalOrganizationChart"/>
    <dgm:cxn modelId="{433F08AD-F15A-488F-BEAB-A3934B2FC7EC}" srcId="{658645D2-F476-4C95-85A2-EA3568E61791}" destId="{A6E33D4B-95AA-434F-AAC0-AA4E07A9F930}" srcOrd="0" destOrd="0" parTransId="{1912376F-CA2E-4F51-825F-F787CAAA6207}" sibTransId="{A0B2566A-EE64-4D46-8DC0-81482FE33EC9}"/>
    <dgm:cxn modelId="{5674FDB9-2F3D-46E2-878D-194D77D47AA2}" type="presOf" srcId="{F2F02AF9-D840-4C0E-8304-8BFE33E62B28}" destId="{25009083-4DBF-46DC-9F64-364C6D39811C}" srcOrd="0" destOrd="0" presId="urn:microsoft.com/office/officeart/2009/3/layout/HorizontalOrganizationChart"/>
    <dgm:cxn modelId="{FD5613BE-B929-4911-825B-856389A1CC03}" type="presOf" srcId="{ADBFCD5C-9A48-499B-B502-4883D77DB771}" destId="{D09EF188-E63E-4947-9DF8-9D63DC1202E4}" srcOrd="0" destOrd="0" presId="urn:microsoft.com/office/officeart/2009/3/layout/HorizontalOrganizationChart"/>
    <dgm:cxn modelId="{211D86BF-288E-4640-8004-BD4E2B6AB623}" type="presOf" srcId="{60FCD514-D57A-4359-8CFC-51C714289624}" destId="{5D5C1A85-9E5F-4DEC-9C7B-BD7CB9FF8831}" srcOrd="1" destOrd="0" presId="urn:microsoft.com/office/officeart/2009/3/layout/HorizontalOrganizationChart"/>
    <dgm:cxn modelId="{B76576C5-0108-4625-8854-62BC33AA22C2}" srcId="{DC311FEA-95A4-4BC5-AA01-188050970B83}" destId="{658645D2-F476-4C95-85A2-EA3568E61791}" srcOrd="0" destOrd="0" parTransId="{195A822A-5BF0-43BE-B2C8-9CCE48A73BEF}" sibTransId="{210F9BA2-BF17-4AEB-8E98-D502C2410087}"/>
    <dgm:cxn modelId="{69F1D0C8-41EB-49EA-AE3B-311942A0B3A2}" type="presOf" srcId="{96DFBE1B-12B0-44E2-9012-204B9143972C}" destId="{3F56117D-81F3-4A0C-B68D-0FE07C55D3D1}" srcOrd="0" destOrd="0" presId="urn:microsoft.com/office/officeart/2009/3/layout/HorizontalOrganizationChart"/>
    <dgm:cxn modelId="{51912ECF-B4F4-4A2D-A186-55FBF6208B2F}" type="presOf" srcId="{BF67656A-3E4E-4810-9A3E-9625EADBF2E9}" destId="{31D7EC8B-96C0-4677-94EE-660C542AE2B5}" srcOrd="0" destOrd="0" presId="urn:microsoft.com/office/officeart/2009/3/layout/HorizontalOrganizationChart"/>
    <dgm:cxn modelId="{3CB132D7-DC05-4644-85E2-68AB04507A0B}" type="presOf" srcId="{9290146E-3CA8-4179-B05B-77D0228B2445}" destId="{B264DE9B-A11E-4141-B521-819140482CBE}" srcOrd="0" destOrd="0" presId="urn:microsoft.com/office/officeart/2009/3/layout/HorizontalOrganizationChart"/>
    <dgm:cxn modelId="{DB77B3DA-4621-472F-9AF8-7B649EFA8DE6}" type="presOf" srcId="{68719F4A-EC2A-4E4D-B4AD-D8FA04F85CF3}" destId="{636D2B01-EDBD-4DBC-9CEE-51E4A35EEE0D}" srcOrd="0" destOrd="0" presId="urn:microsoft.com/office/officeart/2009/3/layout/HorizontalOrganizationChart"/>
    <dgm:cxn modelId="{7AEF8EDB-8975-4D4F-B6D5-3C5D42220F1E}" type="presOf" srcId="{9A0C6FD2-2DD6-4A4A-88EA-D989732C3F15}" destId="{B38373F2-3DAF-4D6E-821A-71F01460C5B7}" srcOrd="0" destOrd="0" presId="urn:microsoft.com/office/officeart/2009/3/layout/HorizontalOrganizationChart"/>
    <dgm:cxn modelId="{5F271DDF-0730-4AB5-81BF-6496B4F68368}" type="presOf" srcId="{658645D2-F476-4C95-85A2-EA3568E61791}" destId="{A70B4934-4B0C-4F9F-9E9A-95699F923DCB}" srcOrd="1" destOrd="0" presId="urn:microsoft.com/office/officeart/2009/3/layout/HorizontalOrganizationChart"/>
    <dgm:cxn modelId="{90E2A9EA-97ED-41EE-8DC3-2FA979A10AB9}" type="presOf" srcId="{658645D2-F476-4C95-85A2-EA3568E61791}" destId="{C8BFAC7F-F48B-4B8D-826A-2A1DF78B9785}" srcOrd="0" destOrd="0" presId="urn:microsoft.com/office/officeart/2009/3/layout/HorizontalOrganizationChart"/>
    <dgm:cxn modelId="{E081EAEC-7ACD-4240-8D43-1794453A46F1}" srcId="{60FCD514-D57A-4359-8CFC-51C714289624}" destId="{FF5AB073-7ABE-4A2E-9ACF-6538A833F28A}" srcOrd="1" destOrd="0" parTransId="{9A0C6FD2-2DD6-4A4A-88EA-D989732C3F15}" sibTransId="{1E4BBDF3-0BE8-4019-A2BA-CEC3D1B1BDCA}"/>
    <dgm:cxn modelId="{05EEF4F9-A7C9-4245-8CF4-4B115AB0F298}" type="presOf" srcId="{195A822A-5BF0-43BE-B2C8-9CCE48A73BEF}" destId="{81634696-467D-4DC2-9D25-8C7D9953674B}" srcOrd="0" destOrd="0" presId="urn:microsoft.com/office/officeart/2009/3/layout/HorizontalOrganizationChart"/>
    <dgm:cxn modelId="{1C9C23FB-0F26-471A-B48D-4288031DF480}" type="presOf" srcId="{68719F4A-EC2A-4E4D-B4AD-D8FA04F85CF3}" destId="{6D545E1B-8964-490A-B752-ACE2749F21B2}" srcOrd="1" destOrd="0" presId="urn:microsoft.com/office/officeart/2009/3/layout/HorizontalOrganizationChart"/>
    <dgm:cxn modelId="{27AFBFFD-704A-4A1D-BE97-48195E87C818}" srcId="{FF5AB073-7ABE-4A2E-9ACF-6538A833F28A}" destId="{68719F4A-EC2A-4E4D-B4AD-D8FA04F85CF3}" srcOrd="1" destOrd="0" parTransId="{3BEE887A-9C87-4198-B59F-77D3A3A57362}" sibTransId="{B035D049-C053-4177-A319-43D306E82A03}"/>
    <dgm:cxn modelId="{2C884B01-C954-4F99-8734-B0B545EAE9BC}" type="presParOf" srcId="{25009083-4DBF-46DC-9F64-364C6D39811C}" destId="{69434D1C-F6BC-45A5-B688-42DE2F67F727}" srcOrd="0" destOrd="0" presId="urn:microsoft.com/office/officeart/2009/3/layout/HorizontalOrganizationChart"/>
    <dgm:cxn modelId="{F8713C0F-5E0C-44BD-979F-2D0DB7592A57}" type="presParOf" srcId="{69434D1C-F6BC-45A5-B688-42DE2F67F727}" destId="{4E1C9ACA-3DCE-44BC-91E5-7A0CA5F5A7AD}" srcOrd="0" destOrd="0" presId="urn:microsoft.com/office/officeart/2009/3/layout/HorizontalOrganizationChart"/>
    <dgm:cxn modelId="{937FB640-481B-49FA-97DC-288315450803}" type="presParOf" srcId="{4E1C9ACA-3DCE-44BC-91E5-7A0CA5F5A7AD}" destId="{8077AAAE-CF3A-4119-BCEE-034CF1B246E6}" srcOrd="0" destOrd="0" presId="urn:microsoft.com/office/officeart/2009/3/layout/HorizontalOrganizationChart"/>
    <dgm:cxn modelId="{CF1F61DD-49C8-42E6-BC30-0737EBA04511}" type="presParOf" srcId="{4E1C9ACA-3DCE-44BC-91E5-7A0CA5F5A7AD}" destId="{E9CA1C76-B5C5-48C0-A67A-4133760FF14F}" srcOrd="1" destOrd="0" presId="urn:microsoft.com/office/officeart/2009/3/layout/HorizontalOrganizationChart"/>
    <dgm:cxn modelId="{1955D3EF-9A91-48C5-8021-E29E9B192979}" type="presParOf" srcId="{69434D1C-F6BC-45A5-B688-42DE2F67F727}" destId="{6F02448A-4E4D-4A33-B97B-2F1FBD69117C}" srcOrd="1" destOrd="0" presId="urn:microsoft.com/office/officeart/2009/3/layout/HorizontalOrganizationChart"/>
    <dgm:cxn modelId="{1E65452B-4D9E-4FD9-B6E9-A776A17C2CB9}" type="presParOf" srcId="{6F02448A-4E4D-4A33-B97B-2F1FBD69117C}" destId="{81634696-467D-4DC2-9D25-8C7D9953674B}" srcOrd="0" destOrd="0" presId="urn:microsoft.com/office/officeart/2009/3/layout/HorizontalOrganizationChart"/>
    <dgm:cxn modelId="{979FF69A-FA55-4909-B9A8-4F37AE682C0D}" type="presParOf" srcId="{6F02448A-4E4D-4A33-B97B-2F1FBD69117C}" destId="{7E6E732C-4BD0-441C-A48D-361BECE761BE}" srcOrd="1" destOrd="0" presId="urn:microsoft.com/office/officeart/2009/3/layout/HorizontalOrganizationChart"/>
    <dgm:cxn modelId="{6231751B-5FAB-4DCF-8EC0-626D32660D3B}" type="presParOf" srcId="{7E6E732C-4BD0-441C-A48D-361BECE761BE}" destId="{AF15D74E-F512-4C49-B555-F215EBCCF164}" srcOrd="0" destOrd="0" presId="urn:microsoft.com/office/officeart/2009/3/layout/HorizontalOrganizationChart"/>
    <dgm:cxn modelId="{D8685EC4-F3AF-4E96-B646-BC9A6688799D}" type="presParOf" srcId="{AF15D74E-F512-4C49-B555-F215EBCCF164}" destId="{C8BFAC7F-F48B-4B8D-826A-2A1DF78B9785}" srcOrd="0" destOrd="0" presId="urn:microsoft.com/office/officeart/2009/3/layout/HorizontalOrganizationChart"/>
    <dgm:cxn modelId="{B86E08BE-BCE9-4AD1-B5B1-204E1918A712}" type="presParOf" srcId="{AF15D74E-F512-4C49-B555-F215EBCCF164}" destId="{A70B4934-4B0C-4F9F-9E9A-95699F923DCB}" srcOrd="1" destOrd="0" presId="urn:microsoft.com/office/officeart/2009/3/layout/HorizontalOrganizationChart"/>
    <dgm:cxn modelId="{12F1A7E1-C27A-4259-9763-075911322E10}" type="presParOf" srcId="{7E6E732C-4BD0-441C-A48D-361BECE761BE}" destId="{018AB1B7-8C9B-4BA2-AE8B-BAEEC52B4159}" srcOrd="1" destOrd="0" presId="urn:microsoft.com/office/officeart/2009/3/layout/HorizontalOrganizationChart"/>
    <dgm:cxn modelId="{A86786DA-7C55-4C1D-9F14-F0BE4A9FC503}" type="presParOf" srcId="{018AB1B7-8C9B-4BA2-AE8B-BAEEC52B4159}" destId="{8096FA8E-F542-4B07-BD5E-A1DF736F0EEF}" srcOrd="0" destOrd="0" presId="urn:microsoft.com/office/officeart/2009/3/layout/HorizontalOrganizationChart"/>
    <dgm:cxn modelId="{6819DB20-8B30-4D35-9E8F-8433C4ADEDF9}" type="presParOf" srcId="{018AB1B7-8C9B-4BA2-AE8B-BAEEC52B4159}" destId="{8E21988E-3361-4155-AF86-96B2AE7764D7}" srcOrd="1" destOrd="0" presId="urn:microsoft.com/office/officeart/2009/3/layout/HorizontalOrganizationChart"/>
    <dgm:cxn modelId="{9F20FE12-BB52-4512-B878-38618BA4E0FD}" type="presParOf" srcId="{8E21988E-3361-4155-AF86-96B2AE7764D7}" destId="{B36E4F37-EE8F-459F-BE69-AA8DFA4396D5}" srcOrd="0" destOrd="0" presId="urn:microsoft.com/office/officeart/2009/3/layout/HorizontalOrganizationChart"/>
    <dgm:cxn modelId="{E78A693B-C555-4BD3-8BFA-A4DAB6C89515}" type="presParOf" srcId="{B36E4F37-EE8F-459F-BE69-AA8DFA4396D5}" destId="{D7F658DB-2ACD-41AE-B914-5A28B886382E}" srcOrd="0" destOrd="0" presId="urn:microsoft.com/office/officeart/2009/3/layout/HorizontalOrganizationChart"/>
    <dgm:cxn modelId="{562A52E1-57A0-467A-BCDE-CCB0F9B51F63}" type="presParOf" srcId="{B36E4F37-EE8F-459F-BE69-AA8DFA4396D5}" destId="{F772568D-CD53-4A04-8702-75C512995345}" srcOrd="1" destOrd="0" presId="urn:microsoft.com/office/officeart/2009/3/layout/HorizontalOrganizationChart"/>
    <dgm:cxn modelId="{BFD461B0-EF0C-4610-86D0-C9A469567E8A}" type="presParOf" srcId="{8E21988E-3361-4155-AF86-96B2AE7764D7}" destId="{DBE1AB90-B7BF-4BF8-8984-EE733AA7A2C8}" srcOrd="1" destOrd="0" presId="urn:microsoft.com/office/officeart/2009/3/layout/HorizontalOrganizationChart"/>
    <dgm:cxn modelId="{86EB494B-5F31-47F6-B94B-188B6B6ACF52}" type="presParOf" srcId="{8E21988E-3361-4155-AF86-96B2AE7764D7}" destId="{A9A8EBDE-F8FC-424F-B8C8-D3FB99FCC269}" srcOrd="2" destOrd="0" presId="urn:microsoft.com/office/officeart/2009/3/layout/HorizontalOrganizationChart"/>
    <dgm:cxn modelId="{C42750FE-8B10-4662-81D1-A63E803F3E99}" type="presParOf" srcId="{7E6E732C-4BD0-441C-A48D-361BECE761BE}" destId="{28E16634-815E-4BF4-8AB0-7B57EFF0C81F}" srcOrd="2" destOrd="0" presId="urn:microsoft.com/office/officeart/2009/3/layout/HorizontalOrganizationChart"/>
    <dgm:cxn modelId="{3D6C1607-505B-416D-80FD-62F356BD595E}" type="presParOf" srcId="{6F02448A-4E4D-4A33-B97B-2F1FBD69117C}" destId="{B264DE9B-A11E-4141-B521-819140482CBE}" srcOrd="2" destOrd="0" presId="urn:microsoft.com/office/officeart/2009/3/layout/HorizontalOrganizationChart"/>
    <dgm:cxn modelId="{CCADD6B2-F3E4-49F8-B58A-94633AB62763}" type="presParOf" srcId="{6F02448A-4E4D-4A33-B97B-2F1FBD69117C}" destId="{DB443940-1D3B-4F7D-AA00-0D2BCA59F464}" srcOrd="3" destOrd="0" presId="urn:microsoft.com/office/officeart/2009/3/layout/HorizontalOrganizationChart"/>
    <dgm:cxn modelId="{94335255-621E-4F30-A9C3-D32942FF4777}" type="presParOf" srcId="{DB443940-1D3B-4F7D-AA00-0D2BCA59F464}" destId="{82103C2B-CFF7-4FED-B797-575C3BC55E84}" srcOrd="0" destOrd="0" presId="urn:microsoft.com/office/officeart/2009/3/layout/HorizontalOrganizationChart"/>
    <dgm:cxn modelId="{4FB81951-140E-4BB9-9D49-16138859EEDC}" type="presParOf" srcId="{82103C2B-CFF7-4FED-B797-575C3BC55E84}" destId="{F4E78631-5CAA-40E2-9B9D-D734F386827A}" srcOrd="0" destOrd="0" presId="urn:microsoft.com/office/officeart/2009/3/layout/HorizontalOrganizationChart"/>
    <dgm:cxn modelId="{DEDEDC8A-DE55-4287-83D7-308D208822FC}" type="presParOf" srcId="{82103C2B-CFF7-4FED-B797-575C3BC55E84}" destId="{3353671E-630F-46E6-BD40-4BF3239402A2}" srcOrd="1" destOrd="0" presId="urn:microsoft.com/office/officeart/2009/3/layout/HorizontalOrganizationChart"/>
    <dgm:cxn modelId="{13C81A78-FB91-476A-8382-81743244CE03}" type="presParOf" srcId="{DB443940-1D3B-4F7D-AA00-0D2BCA59F464}" destId="{75C0799B-08AD-496F-A891-CEF3F8C39B02}" srcOrd="1" destOrd="0" presId="urn:microsoft.com/office/officeart/2009/3/layout/HorizontalOrganizationChart"/>
    <dgm:cxn modelId="{C0E990A9-DD44-43E5-A690-82AF553CE9CC}" type="presParOf" srcId="{75C0799B-08AD-496F-A891-CEF3F8C39B02}" destId="{DF814E47-91FD-433C-89AD-D368332B9E8E}" srcOrd="0" destOrd="0" presId="urn:microsoft.com/office/officeart/2009/3/layout/HorizontalOrganizationChart"/>
    <dgm:cxn modelId="{85D313A9-0391-4B5A-A8B2-7D3FAAED7434}" type="presParOf" srcId="{75C0799B-08AD-496F-A891-CEF3F8C39B02}" destId="{34396D1E-3775-4CC1-8583-0574D92A85C9}" srcOrd="1" destOrd="0" presId="urn:microsoft.com/office/officeart/2009/3/layout/HorizontalOrganizationChart"/>
    <dgm:cxn modelId="{9AC7F3FC-2420-4C64-B4B3-69A62B8BFD13}" type="presParOf" srcId="{34396D1E-3775-4CC1-8583-0574D92A85C9}" destId="{209C345F-FDFC-4A62-B143-01293A0B8134}" srcOrd="0" destOrd="0" presId="urn:microsoft.com/office/officeart/2009/3/layout/HorizontalOrganizationChart"/>
    <dgm:cxn modelId="{47739479-85DF-46A3-9BCB-DB6601E19CF4}" type="presParOf" srcId="{209C345F-FDFC-4A62-B143-01293A0B8134}" destId="{56F63BD2-E799-4DD7-9AEF-7DD0065D3CFB}" srcOrd="0" destOrd="0" presId="urn:microsoft.com/office/officeart/2009/3/layout/HorizontalOrganizationChart"/>
    <dgm:cxn modelId="{CEB2F118-1E15-4931-9B04-1613F68C5A57}" type="presParOf" srcId="{209C345F-FDFC-4A62-B143-01293A0B8134}" destId="{5D5C1A85-9E5F-4DEC-9C7B-BD7CB9FF8831}" srcOrd="1" destOrd="0" presId="urn:microsoft.com/office/officeart/2009/3/layout/HorizontalOrganizationChart"/>
    <dgm:cxn modelId="{E90DB171-3451-460A-B1ED-729552A396BA}" type="presParOf" srcId="{34396D1E-3775-4CC1-8583-0574D92A85C9}" destId="{382776B2-C668-4A0B-8238-4AA2FE9A13F1}" srcOrd="1" destOrd="0" presId="urn:microsoft.com/office/officeart/2009/3/layout/HorizontalOrganizationChart"/>
    <dgm:cxn modelId="{4DBB946E-2684-461B-AF30-779FB9127AB6}" type="presParOf" srcId="{382776B2-C668-4A0B-8238-4AA2FE9A13F1}" destId="{E51827B0-371B-4918-9756-D2DD1279754B}" srcOrd="0" destOrd="0" presId="urn:microsoft.com/office/officeart/2009/3/layout/HorizontalOrganizationChart"/>
    <dgm:cxn modelId="{A2960FFC-91D7-4B2B-8D6F-FA526E771113}" type="presParOf" srcId="{382776B2-C668-4A0B-8238-4AA2FE9A13F1}" destId="{25A46EDE-3FD7-4D6E-AAFE-5C3628F9F878}" srcOrd="1" destOrd="0" presId="urn:microsoft.com/office/officeart/2009/3/layout/HorizontalOrganizationChart"/>
    <dgm:cxn modelId="{7CB248AE-FE60-4239-96BB-3A64E33AC6EA}" type="presParOf" srcId="{25A46EDE-3FD7-4D6E-AAFE-5C3628F9F878}" destId="{9B49EBF9-D4EF-45AC-BCB0-FFA03191CAA9}" srcOrd="0" destOrd="0" presId="urn:microsoft.com/office/officeart/2009/3/layout/HorizontalOrganizationChart"/>
    <dgm:cxn modelId="{93E65566-4088-4E9B-99E7-B9305AF6DA7E}" type="presParOf" srcId="{9B49EBF9-D4EF-45AC-BCB0-FFA03191CAA9}" destId="{D09EF188-E63E-4947-9DF8-9D63DC1202E4}" srcOrd="0" destOrd="0" presId="urn:microsoft.com/office/officeart/2009/3/layout/HorizontalOrganizationChart"/>
    <dgm:cxn modelId="{157E634A-34A5-42B1-84C9-9AA7F8098706}" type="presParOf" srcId="{9B49EBF9-D4EF-45AC-BCB0-FFA03191CAA9}" destId="{CC4B94E5-057D-42F9-9EF2-44763ACF70A0}" srcOrd="1" destOrd="0" presId="urn:microsoft.com/office/officeart/2009/3/layout/HorizontalOrganizationChart"/>
    <dgm:cxn modelId="{23394375-3826-457F-9652-539AF4D04E87}" type="presParOf" srcId="{25A46EDE-3FD7-4D6E-AAFE-5C3628F9F878}" destId="{F648ED3E-9666-45A6-863C-6D49193B5814}" srcOrd="1" destOrd="0" presId="urn:microsoft.com/office/officeart/2009/3/layout/HorizontalOrganizationChart"/>
    <dgm:cxn modelId="{E951B254-5DE7-4A93-AB2D-AB95B70BFD7E}" type="presParOf" srcId="{25A46EDE-3FD7-4D6E-AAFE-5C3628F9F878}" destId="{259DFBC5-461A-43C7-BE98-CD7B3F6904D4}" srcOrd="2" destOrd="0" presId="urn:microsoft.com/office/officeart/2009/3/layout/HorizontalOrganizationChart"/>
    <dgm:cxn modelId="{42491049-C5E2-4DB8-83BD-E2D8BA514A5C}" type="presParOf" srcId="{382776B2-C668-4A0B-8238-4AA2FE9A13F1}" destId="{B38373F2-3DAF-4D6E-821A-71F01460C5B7}" srcOrd="2" destOrd="0" presId="urn:microsoft.com/office/officeart/2009/3/layout/HorizontalOrganizationChart"/>
    <dgm:cxn modelId="{4D824198-76F5-47DB-A5A9-94E27F2F0395}" type="presParOf" srcId="{382776B2-C668-4A0B-8238-4AA2FE9A13F1}" destId="{5FACA0ED-137A-4909-A90E-8B49DB95DB00}" srcOrd="3" destOrd="0" presId="urn:microsoft.com/office/officeart/2009/3/layout/HorizontalOrganizationChart"/>
    <dgm:cxn modelId="{E0C2B03C-0FB6-4A2A-B976-AFC3C1BCACE7}" type="presParOf" srcId="{5FACA0ED-137A-4909-A90E-8B49DB95DB00}" destId="{B385E016-DD42-48EB-96BA-B0ADFBD7283A}" srcOrd="0" destOrd="0" presId="urn:microsoft.com/office/officeart/2009/3/layout/HorizontalOrganizationChart"/>
    <dgm:cxn modelId="{07D21B3F-EECB-4090-9ED8-846B9AEFE964}" type="presParOf" srcId="{B385E016-DD42-48EB-96BA-B0ADFBD7283A}" destId="{CAFADE04-30B0-400B-BB74-AC32CC957718}" srcOrd="0" destOrd="0" presId="urn:microsoft.com/office/officeart/2009/3/layout/HorizontalOrganizationChart"/>
    <dgm:cxn modelId="{FDDE34C3-88F5-451C-987F-F4E5DCF6AF76}" type="presParOf" srcId="{B385E016-DD42-48EB-96BA-B0ADFBD7283A}" destId="{01DD4CBF-2636-4310-BE41-8175741AAF81}" srcOrd="1" destOrd="0" presId="urn:microsoft.com/office/officeart/2009/3/layout/HorizontalOrganizationChart"/>
    <dgm:cxn modelId="{C7044FCF-BAD8-4850-8126-167C704807B9}" type="presParOf" srcId="{5FACA0ED-137A-4909-A90E-8B49DB95DB00}" destId="{1441811D-A299-49CD-9347-8FE1683474E9}" srcOrd="1" destOrd="0" presId="urn:microsoft.com/office/officeart/2009/3/layout/HorizontalOrganizationChart"/>
    <dgm:cxn modelId="{F8FD27D2-3AC8-4EBF-A616-10804CE21690}" type="presParOf" srcId="{1441811D-A299-49CD-9347-8FE1683474E9}" destId="{3F56117D-81F3-4A0C-B68D-0FE07C55D3D1}" srcOrd="0" destOrd="0" presId="urn:microsoft.com/office/officeart/2009/3/layout/HorizontalOrganizationChart"/>
    <dgm:cxn modelId="{91D5A4D4-0328-4194-92CD-52D1BA36535F}" type="presParOf" srcId="{1441811D-A299-49CD-9347-8FE1683474E9}" destId="{3B6F1469-A732-4479-AD2C-695B9880B113}" srcOrd="1" destOrd="0" presId="urn:microsoft.com/office/officeart/2009/3/layout/HorizontalOrganizationChart"/>
    <dgm:cxn modelId="{C13908AE-9755-49AA-A4DA-63F7C68CEDF7}" type="presParOf" srcId="{3B6F1469-A732-4479-AD2C-695B9880B113}" destId="{6061C7D8-C1C7-4B33-8916-75F0BD1CFC2B}" srcOrd="0" destOrd="0" presId="urn:microsoft.com/office/officeart/2009/3/layout/HorizontalOrganizationChart"/>
    <dgm:cxn modelId="{F175FA81-E1D7-4BDF-9605-A4C2C1F07493}" type="presParOf" srcId="{6061C7D8-C1C7-4B33-8916-75F0BD1CFC2B}" destId="{31D7EC8B-96C0-4677-94EE-660C542AE2B5}" srcOrd="0" destOrd="0" presId="urn:microsoft.com/office/officeart/2009/3/layout/HorizontalOrganizationChart"/>
    <dgm:cxn modelId="{448E085C-5471-416F-A913-A7E40A75CC88}" type="presParOf" srcId="{6061C7D8-C1C7-4B33-8916-75F0BD1CFC2B}" destId="{3BEFB810-B62C-4919-9DBD-647C5CF71E34}" srcOrd="1" destOrd="0" presId="urn:microsoft.com/office/officeart/2009/3/layout/HorizontalOrganizationChart"/>
    <dgm:cxn modelId="{25CF9204-3EA0-4D19-9F83-32FB773A4CE7}" type="presParOf" srcId="{3B6F1469-A732-4479-AD2C-695B9880B113}" destId="{C2FFD06C-66D5-4599-9E09-AE185641531E}" srcOrd="1" destOrd="0" presId="urn:microsoft.com/office/officeart/2009/3/layout/HorizontalOrganizationChart"/>
    <dgm:cxn modelId="{7110E599-0B9E-495B-A632-6C667CD468DE}" type="presParOf" srcId="{3B6F1469-A732-4479-AD2C-695B9880B113}" destId="{984291EF-3015-49B5-9C48-5633DB746368}" srcOrd="2" destOrd="0" presId="urn:microsoft.com/office/officeart/2009/3/layout/HorizontalOrganizationChart"/>
    <dgm:cxn modelId="{ED9614C1-74F1-4078-9A33-827CA31B13B4}" type="presParOf" srcId="{1441811D-A299-49CD-9347-8FE1683474E9}" destId="{A7F7E4D5-DDAF-4B20-8FD6-752A77E2F7B9}" srcOrd="2" destOrd="0" presId="urn:microsoft.com/office/officeart/2009/3/layout/HorizontalOrganizationChart"/>
    <dgm:cxn modelId="{CC5D3335-E036-41F8-81F7-FECA641AC85A}" type="presParOf" srcId="{1441811D-A299-49CD-9347-8FE1683474E9}" destId="{DA14982E-22C2-4420-8C05-5CE4CC7534C3}" srcOrd="3" destOrd="0" presId="urn:microsoft.com/office/officeart/2009/3/layout/HorizontalOrganizationChart"/>
    <dgm:cxn modelId="{FDD7DC03-9A42-4561-A89A-21CF41D9114E}" type="presParOf" srcId="{DA14982E-22C2-4420-8C05-5CE4CC7534C3}" destId="{7F8BDB6D-E190-438B-81B3-05961AB64A3A}" srcOrd="0" destOrd="0" presId="urn:microsoft.com/office/officeart/2009/3/layout/HorizontalOrganizationChart"/>
    <dgm:cxn modelId="{AA9A88C6-6270-4FD9-8802-832C762BB948}" type="presParOf" srcId="{7F8BDB6D-E190-438B-81B3-05961AB64A3A}" destId="{636D2B01-EDBD-4DBC-9CEE-51E4A35EEE0D}" srcOrd="0" destOrd="0" presId="urn:microsoft.com/office/officeart/2009/3/layout/HorizontalOrganizationChart"/>
    <dgm:cxn modelId="{8C203061-E712-4225-B411-212C063A0BA1}" type="presParOf" srcId="{7F8BDB6D-E190-438B-81B3-05961AB64A3A}" destId="{6D545E1B-8964-490A-B752-ACE2749F21B2}" srcOrd="1" destOrd="0" presId="urn:microsoft.com/office/officeart/2009/3/layout/HorizontalOrganizationChart"/>
    <dgm:cxn modelId="{961F3714-2C1C-45DC-A930-6A2E315680D7}" type="presParOf" srcId="{DA14982E-22C2-4420-8C05-5CE4CC7534C3}" destId="{F67B7603-FD31-41B1-AA81-8E1809E6DCAD}" srcOrd="1" destOrd="0" presId="urn:microsoft.com/office/officeart/2009/3/layout/HorizontalOrganizationChart"/>
    <dgm:cxn modelId="{19F48D24-E622-46A0-B606-4232424A6953}" type="presParOf" srcId="{DA14982E-22C2-4420-8C05-5CE4CC7534C3}" destId="{7EC11BB4-ECEB-4C31-BDB5-D83A7D6DE0A7}" srcOrd="2" destOrd="0" presId="urn:microsoft.com/office/officeart/2009/3/layout/HorizontalOrganizationChart"/>
    <dgm:cxn modelId="{51BCE3A7-C340-4921-BC7C-E0BD88D67E72}" type="presParOf" srcId="{5FACA0ED-137A-4909-A90E-8B49DB95DB00}" destId="{6908C3A9-1F5F-477E-9FD8-45B8F2E5328D}" srcOrd="2" destOrd="0" presId="urn:microsoft.com/office/officeart/2009/3/layout/HorizontalOrganizationChart"/>
    <dgm:cxn modelId="{8BF3FDF3-9E67-45A3-B2AC-AE1F928A0EBC}" type="presParOf" srcId="{34396D1E-3775-4CC1-8583-0574D92A85C9}" destId="{4C7C42D9-1650-415D-A7E6-B3530B9B433D}" srcOrd="2" destOrd="0" presId="urn:microsoft.com/office/officeart/2009/3/layout/HorizontalOrganizationChart"/>
    <dgm:cxn modelId="{1DC167C2-545F-4198-8FCC-0D756F24BC40}" type="presParOf" srcId="{DB443940-1D3B-4F7D-AA00-0D2BCA59F464}" destId="{76156AFF-9B20-49B2-92C7-D2A85A9E2F50}" srcOrd="2" destOrd="0" presId="urn:microsoft.com/office/officeart/2009/3/layout/HorizontalOrganizationChart"/>
    <dgm:cxn modelId="{FEC25D4D-D3FB-473D-953E-D684EFBD8208}" type="presParOf" srcId="{69434D1C-F6BC-45A5-B688-42DE2F67F727}" destId="{3A8D2F22-36B7-474A-926B-882F11201E7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F02AF9-D840-4C0E-8304-8BFE33E62B2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C311FEA-95A4-4BC5-AA01-188050970B83}">
      <dgm:prSet phldrT="[Text]"/>
      <dgm:spPr/>
      <dgm:t>
        <a:bodyPr/>
        <a:lstStyle/>
        <a:p>
          <a:r>
            <a:rPr lang="hr-HR" dirty="0"/>
            <a:t>Članak 101. (1) UFEU</a:t>
          </a:r>
          <a:endParaRPr lang="en-US" dirty="0"/>
        </a:p>
      </dgm:t>
    </dgm:pt>
    <dgm:pt modelId="{E1B85D4A-C6DD-4A9E-8FC8-8AD39BB0F664}" type="parTrans" cxnId="{8044F884-8576-42BC-AC57-A6CC1D517442}">
      <dgm:prSet/>
      <dgm:spPr/>
      <dgm:t>
        <a:bodyPr/>
        <a:lstStyle/>
        <a:p>
          <a:endParaRPr lang="en-US"/>
        </a:p>
      </dgm:t>
    </dgm:pt>
    <dgm:pt modelId="{6A6ABC9F-972C-4153-92B2-C8BFEAB3ADD6}" type="sibTrans" cxnId="{8044F884-8576-42BC-AC57-A6CC1D517442}">
      <dgm:prSet/>
      <dgm:spPr/>
      <dgm:t>
        <a:bodyPr/>
        <a:lstStyle/>
        <a:p>
          <a:endParaRPr lang="en-US"/>
        </a:p>
      </dgm:t>
    </dgm:pt>
    <dgm:pt modelId="{658645D2-F476-4C95-85A2-EA3568E61791}">
      <dgm:prSet phldrT="[Text]"/>
      <dgm:spPr>
        <a:solidFill>
          <a:srgbClr val="FFC000"/>
        </a:solidFill>
      </dgm:spPr>
      <dgm:t>
        <a:bodyPr/>
        <a:lstStyle/>
        <a:p>
          <a:r>
            <a:rPr lang="hr-HR" dirty="0"/>
            <a:t>Ograničenje</a:t>
          </a:r>
          <a:br>
            <a:rPr lang="hr-HR" dirty="0"/>
          </a:br>
          <a:r>
            <a:rPr lang="hr-HR" dirty="0"/>
            <a:t>po CILJU (</a:t>
          </a:r>
          <a:r>
            <a:rPr lang="hr-HR" dirty="0" err="1"/>
            <a:t>by</a:t>
          </a:r>
          <a:r>
            <a:rPr lang="hr-HR" dirty="0"/>
            <a:t> </a:t>
          </a:r>
          <a:r>
            <a:rPr lang="hr-HR" dirty="0" err="1">
              <a:highlight>
                <a:srgbClr val="FFCC00"/>
              </a:highlight>
            </a:rPr>
            <a:t>object</a:t>
          </a:r>
          <a:r>
            <a:rPr lang="hr-HR" dirty="0"/>
            <a:t>)</a:t>
          </a:r>
          <a:endParaRPr lang="en-US" dirty="0"/>
        </a:p>
      </dgm:t>
    </dgm:pt>
    <dgm:pt modelId="{195A822A-5BF0-43BE-B2C8-9CCE48A73BEF}" type="parTrans" cxnId="{B76576C5-0108-4625-8854-62BC33AA22C2}">
      <dgm:prSet/>
      <dgm:spPr/>
      <dgm:t>
        <a:bodyPr/>
        <a:lstStyle/>
        <a:p>
          <a:endParaRPr lang="en-US"/>
        </a:p>
      </dgm:t>
    </dgm:pt>
    <dgm:pt modelId="{210F9BA2-BF17-4AEB-8E98-D502C2410087}" type="sibTrans" cxnId="{B76576C5-0108-4625-8854-62BC33AA22C2}">
      <dgm:prSet/>
      <dgm:spPr/>
      <dgm:t>
        <a:bodyPr/>
        <a:lstStyle/>
        <a:p>
          <a:endParaRPr lang="en-US"/>
        </a:p>
      </dgm:t>
    </dgm:pt>
    <dgm:pt modelId="{FE61D1D8-9B86-455E-91F2-202C8305DE30}">
      <dgm:prSet phldrT="[Text]"/>
      <dgm:spPr/>
      <dgm:t>
        <a:bodyPr/>
        <a:lstStyle/>
        <a:p>
          <a:r>
            <a:rPr lang="hr-HR" dirty="0"/>
            <a:t>Ograničenje </a:t>
          </a:r>
          <a:br>
            <a:rPr lang="hr-HR" dirty="0"/>
          </a:br>
          <a:r>
            <a:rPr lang="hr-HR" dirty="0"/>
            <a:t>po UČINKU </a:t>
          </a:r>
          <a:br>
            <a:rPr lang="hr-HR" dirty="0"/>
          </a:br>
          <a:r>
            <a:rPr lang="hr-HR" dirty="0"/>
            <a:t>(</a:t>
          </a:r>
          <a:r>
            <a:rPr lang="hr-HR" i="1" dirty="0" err="1"/>
            <a:t>by</a:t>
          </a:r>
          <a:r>
            <a:rPr lang="hr-HR" i="1" dirty="0"/>
            <a:t> </a:t>
          </a:r>
          <a:r>
            <a:rPr lang="hr-HR" i="1" dirty="0" err="1"/>
            <a:t>effects</a:t>
          </a:r>
          <a:r>
            <a:rPr lang="hr-HR" i="1" dirty="0"/>
            <a:t>)</a:t>
          </a:r>
          <a:endParaRPr lang="en-US" dirty="0"/>
        </a:p>
      </dgm:t>
    </dgm:pt>
    <dgm:pt modelId="{9290146E-3CA8-4179-B05B-77D0228B2445}" type="parTrans" cxnId="{957611A2-AACE-4669-8E9D-B72E9F8FF10D}">
      <dgm:prSet/>
      <dgm:spPr/>
      <dgm:t>
        <a:bodyPr/>
        <a:lstStyle/>
        <a:p>
          <a:endParaRPr lang="en-US"/>
        </a:p>
      </dgm:t>
    </dgm:pt>
    <dgm:pt modelId="{28A501A7-83FF-44B5-A716-CAFAD6D72E25}" type="sibTrans" cxnId="{957611A2-AACE-4669-8E9D-B72E9F8FF10D}">
      <dgm:prSet/>
      <dgm:spPr/>
      <dgm:t>
        <a:bodyPr/>
        <a:lstStyle/>
        <a:p>
          <a:endParaRPr lang="en-US"/>
        </a:p>
      </dgm:t>
    </dgm:pt>
    <dgm:pt modelId="{60FCD514-D57A-4359-8CFC-51C714289624}">
      <dgm:prSet phldrT="[Text]"/>
      <dgm:spPr/>
      <dgm:t>
        <a:bodyPr/>
        <a:lstStyle/>
        <a:p>
          <a:r>
            <a:rPr lang="hr-HR" dirty="0"/>
            <a:t>Sustav skupnih izuzeća – </a:t>
          </a:r>
          <a:br>
            <a:rPr lang="hr-HR" dirty="0"/>
          </a:br>
          <a:r>
            <a:rPr lang="hr-HR" dirty="0"/>
            <a:t>je li neko od njih načelno primjenjivo (tržišni udjeli i sl.)?</a:t>
          </a:r>
          <a:endParaRPr lang="en-US" dirty="0"/>
        </a:p>
      </dgm:t>
    </dgm:pt>
    <dgm:pt modelId="{08EFDBB9-7025-4BB2-81D9-EEB9315377E3}" type="parTrans" cxnId="{EB549B7A-557D-4D0F-B015-EC1B49E8132F}">
      <dgm:prSet/>
      <dgm:spPr/>
      <dgm:t>
        <a:bodyPr/>
        <a:lstStyle/>
        <a:p>
          <a:endParaRPr lang="en-US"/>
        </a:p>
      </dgm:t>
    </dgm:pt>
    <dgm:pt modelId="{8005999D-F522-49D8-A89D-1178DDA4FB35}" type="sibTrans" cxnId="{EB549B7A-557D-4D0F-B015-EC1B49E8132F}">
      <dgm:prSet/>
      <dgm:spPr/>
      <dgm:t>
        <a:bodyPr/>
        <a:lstStyle/>
        <a:p>
          <a:endParaRPr lang="en-US"/>
        </a:p>
      </dgm:t>
    </dgm:pt>
    <dgm:pt modelId="{ADBFCD5C-9A48-499B-B502-4883D77DB771}">
      <dgm:prSet phldrT="[Text]"/>
      <dgm:spPr/>
      <dgm:t>
        <a:bodyPr/>
        <a:lstStyle/>
        <a:p>
          <a:r>
            <a:rPr lang="hr-HR" dirty="0"/>
            <a:t>NE -Samoprocjena po 101. (3)</a:t>
          </a:r>
          <a:endParaRPr lang="en-US" dirty="0"/>
        </a:p>
      </dgm:t>
    </dgm:pt>
    <dgm:pt modelId="{92352B02-86C7-497C-959E-9862D5EEA027}" type="parTrans" cxnId="{3B569C7F-B1C3-4876-BC30-2A314914BAE3}">
      <dgm:prSet/>
      <dgm:spPr/>
      <dgm:t>
        <a:bodyPr/>
        <a:lstStyle/>
        <a:p>
          <a:endParaRPr lang="en-US"/>
        </a:p>
      </dgm:t>
    </dgm:pt>
    <dgm:pt modelId="{D4263427-7AB4-4218-9750-A213C414B7BE}" type="sibTrans" cxnId="{3B569C7F-B1C3-4876-BC30-2A314914BAE3}">
      <dgm:prSet/>
      <dgm:spPr/>
      <dgm:t>
        <a:bodyPr/>
        <a:lstStyle/>
        <a:p>
          <a:endParaRPr lang="en-US"/>
        </a:p>
      </dgm:t>
    </dgm:pt>
    <dgm:pt modelId="{FF5AB073-7ABE-4A2E-9ACF-6538A833F28A}">
      <dgm:prSet phldrT="[Text]"/>
      <dgm:spPr/>
      <dgm:t>
        <a:bodyPr/>
        <a:lstStyle/>
        <a:p>
          <a:r>
            <a:rPr lang="hr-HR" dirty="0"/>
            <a:t>DA – </a:t>
          </a:r>
          <a:br>
            <a:rPr lang="hr-HR" dirty="0"/>
          </a:br>
          <a:r>
            <a:rPr lang="hr-HR" dirty="0"/>
            <a:t>Jesu li ispunjeni svi uvjeti propisani skupnim izuzećem</a:t>
          </a:r>
          <a:endParaRPr lang="en-US" dirty="0"/>
        </a:p>
      </dgm:t>
    </dgm:pt>
    <dgm:pt modelId="{9A0C6FD2-2DD6-4A4A-88EA-D989732C3F15}" type="parTrans" cxnId="{E081EAEC-7ACD-4240-8D43-1794453A46F1}">
      <dgm:prSet/>
      <dgm:spPr/>
      <dgm:t>
        <a:bodyPr/>
        <a:lstStyle/>
        <a:p>
          <a:endParaRPr lang="en-US"/>
        </a:p>
      </dgm:t>
    </dgm:pt>
    <dgm:pt modelId="{1E4BBDF3-0BE8-4019-A2BA-CEC3D1B1BDCA}" type="sibTrans" cxnId="{E081EAEC-7ACD-4240-8D43-1794453A46F1}">
      <dgm:prSet/>
      <dgm:spPr/>
      <dgm:t>
        <a:bodyPr/>
        <a:lstStyle/>
        <a:p>
          <a:endParaRPr lang="en-US"/>
        </a:p>
      </dgm:t>
    </dgm:pt>
    <dgm:pt modelId="{BF67656A-3E4E-4810-9A3E-9625EADBF2E9}">
      <dgm:prSet phldrT="[Text]"/>
      <dgm:spPr/>
      <dgm:t>
        <a:bodyPr/>
        <a:lstStyle/>
        <a:p>
          <a:r>
            <a:rPr lang="hr-HR" dirty="0"/>
            <a:t>DA – primjena izuzeća</a:t>
          </a:r>
          <a:endParaRPr lang="en-US" dirty="0"/>
        </a:p>
      </dgm:t>
    </dgm:pt>
    <dgm:pt modelId="{96DFBE1B-12B0-44E2-9012-204B9143972C}" type="parTrans" cxnId="{6CB9FC3E-AB57-4225-9CE2-89D75F35838A}">
      <dgm:prSet/>
      <dgm:spPr/>
      <dgm:t>
        <a:bodyPr/>
        <a:lstStyle/>
        <a:p>
          <a:endParaRPr lang="en-US"/>
        </a:p>
      </dgm:t>
    </dgm:pt>
    <dgm:pt modelId="{0202C24F-B9AE-4FAC-9BA0-D1B8BA3F8EC3}" type="sibTrans" cxnId="{6CB9FC3E-AB57-4225-9CE2-89D75F35838A}">
      <dgm:prSet/>
      <dgm:spPr/>
      <dgm:t>
        <a:bodyPr/>
        <a:lstStyle/>
        <a:p>
          <a:endParaRPr lang="en-US"/>
        </a:p>
      </dgm:t>
    </dgm:pt>
    <dgm:pt modelId="{68719F4A-EC2A-4E4D-B4AD-D8FA04F85CF3}">
      <dgm:prSet phldrT="[Text]"/>
      <dgm:spPr/>
      <dgm:t>
        <a:bodyPr/>
        <a:lstStyle/>
        <a:p>
          <a:r>
            <a:rPr lang="hr-HR" dirty="0"/>
            <a:t>NE – samoprocjena po 101. (3)</a:t>
          </a:r>
          <a:endParaRPr lang="en-US" dirty="0"/>
        </a:p>
      </dgm:t>
    </dgm:pt>
    <dgm:pt modelId="{B035D049-C053-4177-A319-43D306E82A03}" type="sibTrans" cxnId="{27AFBFFD-704A-4A1D-BE97-48195E87C818}">
      <dgm:prSet/>
      <dgm:spPr/>
      <dgm:t>
        <a:bodyPr/>
        <a:lstStyle/>
        <a:p>
          <a:endParaRPr lang="en-US"/>
        </a:p>
      </dgm:t>
    </dgm:pt>
    <dgm:pt modelId="{3BEE887A-9C87-4198-B59F-77D3A3A57362}" type="parTrans" cxnId="{27AFBFFD-704A-4A1D-BE97-48195E87C818}">
      <dgm:prSet/>
      <dgm:spPr/>
      <dgm:t>
        <a:bodyPr/>
        <a:lstStyle/>
        <a:p>
          <a:endParaRPr lang="en-US"/>
        </a:p>
      </dgm:t>
    </dgm:pt>
    <dgm:pt modelId="{A6E33D4B-95AA-434F-AAC0-AA4E07A9F930}">
      <dgm:prSet phldrT="[Text]"/>
      <dgm:spPr/>
      <dgm:t>
        <a:bodyPr/>
        <a:lstStyle/>
        <a:p>
          <a:r>
            <a:rPr lang="hr-HR" dirty="0"/>
            <a:t>Samoprocjena učinkovitosti po 101.(3) </a:t>
          </a:r>
          <a:r>
            <a:rPr lang="hr-HR" i="1" dirty="0"/>
            <a:t>(</a:t>
          </a:r>
          <a:r>
            <a:rPr lang="hr-HR" i="1" dirty="0" err="1"/>
            <a:t>self</a:t>
          </a:r>
          <a:r>
            <a:rPr lang="hr-HR" i="1" dirty="0"/>
            <a:t> </a:t>
          </a:r>
          <a:r>
            <a:rPr lang="hr-HR" i="1" dirty="0" err="1"/>
            <a:t>assessmenti</a:t>
          </a:r>
          <a:r>
            <a:rPr lang="hr-HR" i="1" dirty="0"/>
            <a:t>)?</a:t>
          </a:r>
          <a:endParaRPr lang="en-US" i="1" dirty="0"/>
        </a:p>
      </dgm:t>
    </dgm:pt>
    <dgm:pt modelId="{1912376F-CA2E-4F51-825F-F787CAAA6207}" type="parTrans" cxnId="{433F08AD-F15A-488F-BEAB-A3934B2FC7EC}">
      <dgm:prSet/>
      <dgm:spPr/>
      <dgm:t>
        <a:bodyPr/>
        <a:lstStyle/>
        <a:p>
          <a:endParaRPr lang="en-US"/>
        </a:p>
      </dgm:t>
    </dgm:pt>
    <dgm:pt modelId="{A0B2566A-EE64-4D46-8DC0-81482FE33EC9}" type="sibTrans" cxnId="{433F08AD-F15A-488F-BEAB-A3934B2FC7EC}">
      <dgm:prSet/>
      <dgm:spPr/>
      <dgm:t>
        <a:bodyPr/>
        <a:lstStyle/>
        <a:p>
          <a:endParaRPr lang="en-US"/>
        </a:p>
      </dgm:t>
    </dgm:pt>
    <dgm:pt modelId="{25009083-4DBF-46DC-9F64-364C6D39811C}" type="pres">
      <dgm:prSet presAssocID="{F2F02AF9-D840-4C0E-8304-8BFE33E62B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434D1C-F6BC-45A5-B688-42DE2F67F727}" type="pres">
      <dgm:prSet presAssocID="{DC311FEA-95A4-4BC5-AA01-188050970B83}" presName="hierRoot1" presStyleCnt="0">
        <dgm:presLayoutVars>
          <dgm:hierBranch val="init"/>
        </dgm:presLayoutVars>
      </dgm:prSet>
      <dgm:spPr/>
    </dgm:pt>
    <dgm:pt modelId="{4E1C9ACA-3DCE-44BC-91E5-7A0CA5F5A7AD}" type="pres">
      <dgm:prSet presAssocID="{DC311FEA-95A4-4BC5-AA01-188050970B83}" presName="rootComposite1" presStyleCnt="0"/>
      <dgm:spPr/>
    </dgm:pt>
    <dgm:pt modelId="{8077AAAE-CF3A-4119-BCEE-034CF1B246E6}" type="pres">
      <dgm:prSet presAssocID="{DC311FEA-95A4-4BC5-AA01-188050970B83}" presName="rootText1" presStyleLbl="node0" presStyleIdx="0" presStyleCnt="1" custScaleX="87442" custScaleY="159489" custLinFactNeighborX="-321" custLinFactNeighborY="-2665">
        <dgm:presLayoutVars>
          <dgm:chPref val="3"/>
        </dgm:presLayoutVars>
      </dgm:prSet>
      <dgm:spPr/>
    </dgm:pt>
    <dgm:pt modelId="{E9CA1C76-B5C5-48C0-A67A-4133760FF14F}" type="pres">
      <dgm:prSet presAssocID="{DC311FEA-95A4-4BC5-AA01-188050970B83}" presName="rootConnector1" presStyleLbl="node1" presStyleIdx="0" presStyleCnt="0"/>
      <dgm:spPr/>
    </dgm:pt>
    <dgm:pt modelId="{6F02448A-4E4D-4A33-B97B-2F1FBD69117C}" type="pres">
      <dgm:prSet presAssocID="{DC311FEA-95A4-4BC5-AA01-188050970B83}" presName="hierChild2" presStyleCnt="0"/>
      <dgm:spPr/>
    </dgm:pt>
    <dgm:pt modelId="{81634696-467D-4DC2-9D25-8C7D9953674B}" type="pres">
      <dgm:prSet presAssocID="{195A822A-5BF0-43BE-B2C8-9CCE48A73BEF}" presName="Name64" presStyleLbl="parChTrans1D2" presStyleIdx="0" presStyleCnt="2"/>
      <dgm:spPr/>
    </dgm:pt>
    <dgm:pt modelId="{7E6E732C-4BD0-441C-A48D-361BECE761BE}" type="pres">
      <dgm:prSet presAssocID="{658645D2-F476-4C95-85A2-EA3568E61791}" presName="hierRoot2" presStyleCnt="0">
        <dgm:presLayoutVars>
          <dgm:hierBranch val="init"/>
        </dgm:presLayoutVars>
      </dgm:prSet>
      <dgm:spPr/>
    </dgm:pt>
    <dgm:pt modelId="{AF15D74E-F512-4C49-B555-F215EBCCF164}" type="pres">
      <dgm:prSet presAssocID="{658645D2-F476-4C95-85A2-EA3568E61791}" presName="rootComposite" presStyleCnt="0"/>
      <dgm:spPr/>
    </dgm:pt>
    <dgm:pt modelId="{C8BFAC7F-F48B-4B8D-826A-2A1DF78B9785}" type="pres">
      <dgm:prSet presAssocID="{658645D2-F476-4C95-85A2-EA3568E61791}" presName="rootText" presStyleLbl="node2" presStyleIdx="0" presStyleCnt="2" custScaleX="90110" custScaleY="221351" custLinFactNeighborX="-13334" custLinFactNeighborY="9735">
        <dgm:presLayoutVars>
          <dgm:chPref val="3"/>
        </dgm:presLayoutVars>
      </dgm:prSet>
      <dgm:spPr/>
    </dgm:pt>
    <dgm:pt modelId="{A70B4934-4B0C-4F9F-9E9A-95699F923DCB}" type="pres">
      <dgm:prSet presAssocID="{658645D2-F476-4C95-85A2-EA3568E61791}" presName="rootConnector" presStyleLbl="node2" presStyleIdx="0" presStyleCnt="2"/>
      <dgm:spPr/>
    </dgm:pt>
    <dgm:pt modelId="{018AB1B7-8C9B-4BA2-AE8B-BAEEC52B4159}" type="pres">
      <dgm:prSet presAssocID="{658645D2-F476-4C95-85A2-EA3568E61791}" presName="hierChild4" presStyleCnt="0"/>
      <dgm:spPr/>
    </dgm:pt>
    <dgm:pt modelId="{8096FA8E-F542-4B07-BD5E-A1DF736F0EEF}" type="pres">
      <dgm:prSet presAssocID="{1912376F-CA2E-4F51-825F-F787CAAA6207}" presName="Name64" presStyleLbl="parChTrans1D3" presStyleIdx="0" presStyleCnt="2"/>
      <dgm:spPr/>
    </dgm:pt>
    <dgm:pt modelId="{8E21988E-3361-4155-AF86-96B2AE7764D7}" type="pres">
      <dgm:prSet presAssocID="{A6E33D4B-95AA-434F-AAC0-AA4E07A9F930}" presName="hierRoot2" presStyleCnt="0">
        <dgm:presLayoutVars>
          <dgm:hierBranch val="init"/>
        </dgm:presLayoutVars>
      </dgm:prSet>
      <dgm:spPr/>
    </dgm:pt>
    <dgm:pt modelId="{B36E4F37-EE8F-459F-BE69-AA8DFA4396D5}" type="pres">
      <dgm:prSet presAssocID="{A6E33D4B-95AA-434F-AAC0-AA4E07A9F930}" presName="rootComposite" presStyleCnt="0"/>
      <dgm:spPr/>
    </dgm:pt>
    <dgm:pt modelId="{D7F658DB-2ACD-41AE-B914-5A28B886382E}" type="pres">
      <dgm:prSet presAssocID="{A6E33D4B-95AA-434F-AAC0-AA4E07A9F930}" presName="rootText" presStyleLbl="node3" presStyleIdx="0" presStyleCnt="2" custScaleX="106191" custScaleY="222717" custLinFactNeighborX="-18831" custLinFactNeighborY="2600">
        <dgm:presLayoutVars>
          <dgm:chPref val="3"/>
        </dgm:presLayoutVars>
      </dgm:prSet>
      <dgm:spPr/>
    </dgm:pt>
    <dgm:pt modelId="{F772568D-CD53-4A04-8702-75C512995345}" type="pres">
      <dgm:prSet presAssocID="{A6E33D4B-95AA-434F-AAC0-AA4E07A9F930}" presName="rootConnector" presStyleLbl="node3" presStyleIdx="0" presStyleCnt="2"/>
      <dgm:spPr/>
    </dgm:pt>
    <dgm:pt modelId="{DBE1AB90-B7BF-4BF8-8984-EE733AA7A2C8}" type="pres">
      <dgm:prSet presAssocID="{A6E33D4B-95AA-434F-AAC0-AA4E07A9F930}" presName="hierChild4" presStyleCnt="0"/>
      <dgm:spPr/>
    </dgm:pt>
    <dgm:pt modelId="{A9A8EBDE-F8FC-424F-B8C8-D3FB99FCC269}" type="pres">
      <dgm:prSet presAssocID="{A6E33D4B-95AA-434F-AAC0-AA4E07A9F930}" presName="hierChild5" presStyleCnt="0"/>
      <dgm:spPr/>
    </dgm:pt>
    <dgm:pt modelId="{28E16634-815E-4BF4-8AB0-7B57EFF0C81F}" type="pres">
      <dgm:prSet presAssocID="{658645D2-F476-4C95-85A2-EA3568E61791}" presName="hierChild5" presStyleCnt="0"/>
      <dgm:spPr/>
    </dgm:pt>
    <dgm:pt modelId="{B264DE9B-A11E-4141-B521-819140482CBE}" type="pres">
      <dgm:prSet presAssocID="{9290146E-3CA8-4179-B05B-77D0228B2445}" presName="Name64" presStyleLbl="parChTrans1D2" presStyleIdx="1" presStyleCnt="2"/>
      <dgm:spPr/>
    </dgm:pt>
    <dgm:pt modelId="{DB443940-1D3B-4F7D-AA00-0D2BCA59F464}" type="pres">
      <dgm:prSet presAssocID="{FE61D1D8-9B86-455E-91F2-202C8305DE30}" presName="hierRoot2" presStyleCnt="0">
        <dgm:presLayoutVars>
          <dgm:hierBranch val="init"/>
        </dgm:presLayoutVars>
      </dgm:prSet>
      <dgm:spPr/>
    </dgm:pt>
    <dgm:pt modelId="{82103C2B-CFF7-4FED-B797-575C3BC55E84}" type="pres">
      <dgm:prSet presAssocID="{FE61D1D8-9B86-455E-91F2-202C8305DE30}" presName="rootComposite" presStyleCnt="0"/>
      <dgm:spPr/>
    </dgm:pt>
    <dgm:pt modelId="{F4E78631-5CAA-40E2-9B9D-D734F386827A}" type="pres">
      <dgm:prSet presAssocID="{FE61D1D8-9B86-455E-91F2-202C8305DE30}" presName="rootText" presStyleLbl="node2" presStyleIdx="1" presStyleCnt="2" custScaleX="87607" custScaleY="219100" custLinFactNeighborX="-8703" custLinFactNeighborY="2153">
        <dgm:presLayoutVars>
          <dgm:chPref val="3"/>
        </dgm:presLayoutVars>
      </dgm:prSet>
      <dgm:spPr/>
    </dgm:pt>
    <dgm:pt modelId="{3353671E-630F-46E6-BD40-4BF3239402A2}" type="pres">
      <dgm:prSet presAssocID="{FE61D1D8-9B86-455E-91F2-202C8305DE30}" presName="rootConnector" presStyleLbl="node2" presStyleIdx="1" presStyleCnt="2"/>
      <dgm:spPr/>
    </dgm:pt>
    <dgm:pt modelId="{75C0799B-08AD-496F-A891-CEF3F8C39B02}" type="pres">
      <dgm:prSet presAssocID="{FE61D1D8-9B86-455E-91F2-202C8305DE30}" presName="hierChild4" presStyleCnt="0"/>
      <dgm:spPr/>
    </dgm:pt>
    <dgm:pt modelId="{DF814E47-91FD-433C-89AD-D368332B9E8E}" type="pres">
      <dgm:prSet presAssocID="{08EFDBB9-7025-4BB2-81D9-EEB9315377E3}" presName="Name64" presStyleLbl="parChTrans1D3" presStyleIdx="1" presStyleCnt="2"/>
      <dgm:spPr/>
    </dgm:pt>
    <dgm:pt modelId="{34396D1E-3775-4CC1-8583-0574D92A85C9}" type="pres">
      <dgm:prSet presAssocID="{60FCD514-D57A-4359-8CFC-51C714289624}" presName="hierRoot2" presStyleCnt="0">
        <dgm:presLayoutVars>
          <dgm:hierBranch val="init"/>
        </dgm:presLayoutVars>
      </dgm:prSet>
      <dgm:spPr/>
    </dgm:pt>
    <dgm:pt modelId="{209C345F-FDFC-4A62-B143-01293A0B8134}" type="pres">
      <dgm:prSet presAssocID="{60FCD514-D57A-4359-8CFC-51C714289624}" presName="rootComposite" presStyleCnt="0"/>
      <dgm:spPr/>
    </dgm:pt>
    <dgm:pt modelId="{56F63BD2-E799-4DD7-9AEF-7DD0065D3CFB}" type="pres">
      <dgm:prSet presAssocID="{60FCD514-D57A-4359-8CFC-51C714289624}" presName="rootText" presStyleLbl="node3" presStyleIdx="1" presStyleCnt="2" custScaleX="105405" custScaleY="368537" custLinFactNeighborX="-15702" custLinFactNeighborY="12736">
        <dgm:presLayoutVars>
          <dgm:chPref val="3"/>
        </dgm:presLayoutVars>
      </dgm:prSet>
      <dgm:spPr/>
    </dgm:pt>
    <dgm:pt modelId="{5D5C1A85-9E5F-4DEC-9C7B-BD7CB9FF8831}" type="pres">
      <dgm:prSet presAssocID="{60FCD514-D57A-4359-8CFC-51C714289624}" presName="rootConnector" presStyleLbl="node3" presStyleIdx="1" presStyleCnt="2"/>
      <dgm:spPr/>
    </dgm:pt>
    <dgm:pt modelId="{382776B2-C668-4A0B-8238-4AA2FE9A13F1}" type="pres">
      <dgm:prSet presAssocID="{60FCD514-D57A-4359-8CFC-51C714289624}" presName="hierChild4" presStyleCnt="0"/>
      <dgm:spPr/>
    </dgm:pt>
    <dgm:pt modelId="{E51827B0-371B-4918-9756-D2DD1279754B}" type="pres">
      <dgm:prSet presAssocID="{92352B02-86C7-497C-959E-9862D5EEA027}" presName="Name64" presStyleLbl="parChTrans1D4" presStyleIdx="0" presStyleCnt="4"/>
      <dgm:spPr/>
    </dgm:pt>
    <dgm:pt modelId="{25A46EDE-3FD7-4D6E-AAFE-5C3628F9F878}" type="pres">
      <dgm:prSet presAssocID="{ADBFCD5C-9A48-499B-B502-4883D77DB771}" presName="hierRoot2" presStyleCnt="0">
        <dgm:presLayoutVars>
          <dgm:hierBranch val="init"/>
        </dgm:presLayoutVars>
      </dgm:prSet>
      <dgm:spPr/>
    </dgm:pt>
    <dgm:pt modelId="{9B49EBF9-D4EF-45AC-BCB0-FFA03191CAA9}" type="pres">
      <dgm:prSet presAssocID="{ADBFCD5C-9A48-499B-B502-4883D77DB771}" presName="rootComposite" presStyleCnt="0"/>
      <dgm:spPr/>
    </dgm:pt>
    <dgm:pt modelId="{D09EF188-E63E-4947-9DF8-9D63DC1202E4}" type="pres">
      <dgm:prSet presAssocID="{ADBFCD5C-9A48-499B-B502-4883D77DB771}" presName="rootText" presStyleLbl="node4" presStyleIdx="0" presStyleCnt="4" custScaleY="154653" custLinFactNeighborX="-14686" custLinFactNeighborY="-23053">
        <dgm:presLayoutVars>
          <dgm:chPref val="3"/>
        </dgm:presLayoutVars>
      </dgm:prSet>
      <dgm:spPr/>
    </dgm:pt>
    <dgm:pt modelId="{CC4B94E5-057D-42F9-9EF2-44763ACF70A0}" type="pres">
      <dgm:prSet presAssocID="{ADBFCD5C-9A48-499B-B502-4883D77DB771}" presName="rootConnector" presStyleLbl="node4" presStyleIdx="0" presStyleCnt="4"/>
      <dgm:spPr/>
    </dgm:pt>
    <dgm:pt modelId="{F648ED3E-9666-45A6-863C-6D49193B5814}" type="pres">
      <dgm:prSet presAssocID="{ADBFCD5C-9A48-499B-B502-4883D77DB771}" presName="hierChild4" presStyleCnt="0"/>
      <dgm:spPr/>
    </dgm:pt>
    <dgm:pt modelId="{259DFBC5-461A-43C7-BE98-CD7B3F6904D4}" type="pres">
      <dgm:prSet presAssocID="{ADBFCD5C-9A48-499B-B502-4883D77DB771}" presName="hierChild5" presStyleCnt="0"/>
      <dgm:spPr/>
    </dgm:pt>
    <dgm:pt modelId="{B38373F2-3DAF-4D6E-821A-71F01460C5B7}" type="pres">
      <dgm:prSet presAssocID="{9A0C6FD2-2DD6-4A4A-88EA-D989732C3F15}" presName="Name64" presStyleLbl="parChTrans1D4" presStyleIdx="1" presStyleCnt="4"/>
      <dgm:spPr/>
    </dgm:pt>
    <dgm:pt modelId="{5FACA0ED-137A-4909-A90E-8B49DB95DB00}" type="pres">
      <dgm:prSet presAssocID="{FF5AB073-7ABE-4A2E-9ACF-6538A833F28A}" presName="hierRoot2" presStyleCnt="0">
        <dgm:presLayoutVars>
          <dgm:hierBranch val="init"/>
        </dgm:presLayoutVars>
      </dgm:prSet>
      <dgm:spPr/>
    </dgm:pt>
    <dgm:pt modelId="{B385E016-DD42-48EB-96BA-B0ADFBD7283A}" type="pres">
      <dgm:prSet presAssocID="{FF5AB073-7ABE-4A2E-9ACF-6538A833F28A}" presName="rootComposite" presStyleCnt="0"/>
      <dgm:spPr/>
    </dgm:pt>
    <dgm:pt modelId="{CAFADE04-30B0-400B-BB74-AC32CC957718}" type="pres">
      <dgm:prSet presAssocID="{FF5AB073-7ABE-4A2E-9ACF-6538A833F28A}" presName="rootText" presStyleLbl="node4" presStyleIdx="1" presStyleCnt="4" custScaleY="286198" custLinFactNeighborX="-14686" custLinFactNeighborY="-17820">
        <dgm:presLayoutVars>
          <dgm:chPref val="3"/>
        </dgm:presLayoutVars>
      </dgm:prSet>
      <dgm:spPr/>
    </dgm:pt>
    <dgm:pt modelId="{01DD4CBF-2636-4310-BE41-8175741AAF81}" type="pres">
      <dgm:prSet presAssocID="{FF5AB073-7ABE-4A2E-9ACF-6538A833F28A}" presName="rootConnector" presStyleLbl="node4" presStyleIdx="1" presStyleCnt="4"/>
      <dgm:spPr/>
    </dgm:pt>
    <dgm:pt modelId="{1441811D-A299-49CD-9347-8FE1683474E9}" type="pres">
      <dgm:prSet presAssocID="{FF5AB073-7ABE-4A2E-9ACF-6538A833F28A}" presName="hierChild4" presStyleCnt="0"/>
      <dgm:spPr/>
    </dgm:pt>
    <dgm:pt modelId="{3F56117D-81F3-4A0C-B68D-0FE07C55D3D1}" type="pres">
      <dgm:prSet presAssocID="{96DFBE1B-12B0-44E2-9012-204B9143972C}" presName="Name64" presStyleLbl="parChTrans1D4" presStyleIdx="2" presStyleCnt="4"/>
      <dgm:spPr/>
    </dgm:pt>
    <dgm:pt modelId="{3B6F1469-A732-4479-AD2C-695B9880B113}" type="pres">
      <dgm:prSet presAssocID="{BF67656A-3E4E-4810-9A3E-9625EADBF2E9}" presName="hierRoot2" presStyleCnt="0">
        <dgm:presLayoutVars>
          <dgm:hierBranch val="init"/>
        </dgm:presLayoutVars>
      </dgm:prSet>
      <dgm:spPr/>
    </dgm:pt>
    <dgm:pt modelId="{6061C7D8-C1C7-4B33-8916-75F0BD1CFC2B}" type="pres">
      <dgm:prSet presAssocID="{BF67656A-3E4E-4810-9A3E-9625EADBF2E9}" presName="rootComposite" presStyleCnt="0"/>
      <dgm:spPr/>
    </dgm:pt>
    <dgm:pt modelId="{31D7EC8B-96C0-4677-94EE-660C542AE2B5}" type="pres">
      <dgm:prSet presAssocID="{BF67656A-3E4E-4810-9A3E-9625EADBF2E9}" presName="rootText" presStyleLbl="node4" presStyleIdx="2" presStyleCnt="4" custScaleY="194715" custLinFactNeighborX="-6082" custLinFactNeighborY="-75167">
        <dgm:presLayoutVars>
          <dgm:chPref val="3"/>
        </dgm:presLayoutVars>
      </dgm:prSet>
      <dgm:spPr/>
    </dgm:pt>
    <dgm:pt modelId="{3BEFB810-B62C-4919-9DBD-647C5CF71E34}" type="pres">
      <dgm:prSet presAssocID="{BF67656A-3E4E-4810-9A3E-9625EADBF2E9}" presName="rootConnector" presStyleLbl="node4" presStyleIdx="2" presStyleCnt="4"/>
      <dgm:spPr/>
    </dgm:pt>
    <dgm:pt modelId="{C2FFD06C-66D5-4599-9E09-AE185641531E}" type="pres">
      <dgm:prSet presAssocID="{BF67656A-3E4E-4810-9A3E-9625EADBF2E9}" presName="hierChild4" presStyleCnt="0"/>
      <dgm:spPr/>
    </dgm:pt>
    <dgm:pt modelId="{984291EF-3015-49B5-9C48-5633DB746368}" type="pres">
      <dgm:prSet presAssocID="{BF67656A-3E4E-4810-9A3E-9625EADBF2E9}" presName="hierChild5" presStyleCnt="0"/>
      <dgm:spPr/>
    </dgm:pt>
    <dgm:pt modelId="{A7F7E4D5-DDAF-4B20-8FD6-752A77E2F7B9}" type="pres">
      <dgm:prSet presAssocID="{3BEE887A-9C87-4198-B59F-77D3A3A57362}" presName="Name64" presStyleLbl="parChTrans1D4" presStyleIdx="3" presStyleCnt="4"/>
      <dgm:spPr/>
    </dgm:pt>
    <dgm:pt modelId="{DA14982E-22C2-4420-8C05-5CE4CC7534C3}" type="pres">
      <dgm:prSet presAssocID="{68719F4A-EC2A-4E4D-B4AD-D8FA04F85CF3}" presName="hierRoot2" presStyleCnt="0">
        <dgm:presLayoutVars>
          <dgm:hierBranch val="init"/>
        </dgm:presLayoutVars>
      </dgm:prSet>
      <dgm:spPr/>
    </dgm:pt>
    <dgm:pt modelId="{7F8BDB6D-E190-438B-81B3-05961AB64A3A}" type="pres">
      <dgm:prSet presAssocID="{68719F4A-EC2A-4E4D-B4AD-D8FA04F85CF3}" presName="rootComposite" presStyleCnt="0"/>
      <dgm:spPr/>
    </dgm:pt>
    <dgm:pt modelId="{636D2B01-EDBD-4DBC-9CEE-51E4A35EEE0D}" type="pres">
      <dgm:prSet presAssocID="{68719F4A-EC2A-4E4D-B4AD-D8FA04F85CF3}" presName="rootText" presStyleLbl="node4" presStyleIdx="3" presStyleCnt="4" custScaleY="182892" custLinFactNeighborX="-8120" custLinFactNeighborY="-65284">
        <dgm:presLayoutVars>
          <dgm:chPref val="3"/>
        </dgm:presLayoutVars>
      </dgm:prSet>
      <dgm:spPr/>
    </dgm:pt>
    <dgm:pt modelId="{6D545E1B-8964-490A-B752-ACE2749F21B2}" type="pres">
      <dgm:prSet presAssocID="{68719F4A-EC2A-4E4D-B4AD-D8FA04F85CF3}" presName="rootConnector" presStyleLbl="node4" presStyleIdx="3" presStyleCnt="4"/>
      <dgm:spPr/>
    </dgm:pt>
    <dgm:pt modelId="{F67B7603-FD31-41B1-AA81-8E1809E6DCAD}" type="pres">
      <dgm:prSet presAssocID="{68719F4A-EC2A-4E4D-B4AD-D8FA04F85CF3}" presName="hierChild4" presStyleCnt="0"/>
      <dgm:spPr/>
    </dgm:pt>
    <dgm:pt modelId="{7EC11BB4-ECEB-4C31-BDB5-D83A7D6DE0A7}" type="pres">
      <dgm:prSet presAssocID="{68719F4A-EC2A-4E4D-B4AD-D8FA04F85CF3}" presName="hierChild5" presStyleCnt="0"/>
      <dgm:spPr/>
    </dgm:pt>
    <dgm:pt modelId="{6908C3A9-1F5F-477E-9FD8-45B8F2E5328D}" type="pres">
      <dgm:prSet presAssocID="{FF5AB073-7ABE-4A2E-9ACF-6538A833F28A}" presName="hierChild5" presStyleCnt="0"/>
      <dgm:spPr/>
    </dgm:pt>
    <dgm:pt modelId="{4C7C42D9-1650-415D-A7E6-B3530B9B433D}" type="pres">
      <dgm:prSet presAssocID="{60FCD514-D57A-4359-8CFC-51C714289624}" presName="hierChild5" presStyleCnt="0"/>
      <dgm:spPr/>
    </dgm:pt>
    <dgm:pt modelId="{76156AFF-9B20-49B2-92C7-D2A85A9E2F50}" type="pres">
      <dgm:prSet presAssocID="{FE61D1D8-9B86-455E-91F2-202C8305DE30}" presName="hierChild5" presStyleCnt="0"/>
      <dgm:spPr/>
    </dgm:pt>
    <dgm:pt modelId="{3A8D2F22-36B7-474A-926B-882F11201E75}" type="pres">
      <dgm:prSet presAssocID="{DC311FEA-95A4-4BC5-AA01-188050970B83}" presName="hierChild3" presStyleCnt="0"/>
      <dgm:spPr/>
    </dgm:pt>
  </dgm:ptLst>
  <dgm:cxnLst>
    <dgm:cxn modelId="{7B8C6304-F5CF-455C-814D-4298A182B8D2}" type="presOf" srcId="{FF5AB073-7ABE-4A2E-9ACF-6538A833F28A}" destId="{01DD4CBF-2636-4310-BE41-8175741AAF81}" srcOrd="1" destOrd="0" presId="urn:microsoft.com/office/officeart/2009/3/layout/HorizontalOrganizationChart"/>
    <dgm:cxn modelId="{BD356705-A322-4D69-8192-0875059E2414}" type="presOf" srcId="{FE61D1D8-9B86-455E-91F2-202C8305DE30}" destId="{3353671E-630F-46E6-BD40-4BF3239402A2}" srcOrd="1" destOrd="0" presId="urn:microsoft.com/office/officeart/2009/3/layout/HorizontalOrganizationChart"/>
    <dgm:cxn modelId="{25DC750D-8018-49FC-B549-4C6AC5A99E67}" type="presOf" srcId="{DC311FEA-95A4-4BC5-AA01-188050970B83}" destId="{E9CA1C76-B5C5-48C0-A67A-4133760FF14F}" srcOrd="1" destOrd="0" presId="urn:microsoft.com/office/officeart/2009/3/layout/HorizontalOrganizationChart"/>
    <dgm:cxn modelId="{8CE4C50E-1B91-42B1-BAF8-9BB1C404F1BB}" type="presOf" srcId="{DC311FEA-95A4-4BC5-AA01-188050970B83}" destId="{8077AAAE-CF3A-4119-BCEE-034CF1B246E6}" srcOrd="0" destOrd="0" presId="urn:microsoft.com/office/officeart/2009/3/layout/HorizontalOrganizationChart"/>
    <dgm:cxn modelId="{96574A10-2D6D-43FA-9722-3590542F471A}" type="presOf" srcId="{92352B02-86C7-497C-959E-9862D5EEA027}" destId="{E51827B0-371B-4918-9756-D2DD1279754B}" srcOrd="0" destOrd="0" presId="urn:microsoft.com/office/officeart/2009/3/layout/HorizontalOrganizationChart"/>
    <dgm:cxn modelId="{DA035510-4A1F-4922-9A54-BB82FE58ECE2}" type="presOf" srcId="{BF67656A-3E4E-4810-9A3E-9625EADBF2E9}" destId="{3BEFB810-B62C-4919-9DBD-647C5CF71E34}" srcOrd="1" destOrd="0" presId="urn:microsoft.com/office/officeart/2009/3/layout/HorizontalOrganizationChart"/>
    <dgm:cxn modelId="{1E333512-28EB-440C-AD42-971EEB823C9A}" type="presOf" srcId="{A6E33D4B-95AA-434F-AAC0-AA4E07A9F930}" destId="{F772568D-CD53-4A04-8702-75C512995345}" srcOrd="1" destOrd="0" presId="urn:microsoft.com/office/officeart/2009/3/layout/HorizontalOrganizationChart"/>
    <dgm:cxn modelId="{B3DE761F-8AF0-4216-AFBA-204F3CF9DD91}" type="presOf" srcId="{FE61D1D8-9B86-455E-91F2-202C8305DE30}" destId="{F4E78631-5CAA-40E2-9B9D-D734F386827A}" srcOrd="0" destOrd="0" presId="urn:microsoft.com/office/officeart/2009/3/layout/HorizontalOrganizationChart"/>
    <dgm:cxn modelId="{3486813A-916B-4125-AF30-553B01923696}" type="presOf" srcId="{ADBFCD5C-9A48-499B-B502-4883D77DB771}" destId="{CC4B94E5-057D-42F9-9EF2-44763ACF70A0}" srcOrd="1" destOrd="0" presId="urn:microsoft.com/office/officeart/2009/3/layout/HorizontalOrganizationChart"/>
    <dgm:cxn modelId="{6CB9FC3E-AB57-4225-9CE2-89D75F35838A}" srcId="{FF5AB073-7ABE-4A2E-9ACF-6538A833F28A}" destId="{BF67656A-3E4E-4810-9A3E-9625EADBF2E9}" srcOrd="0" destOrd="0" parTransId="{96DFBE1B-12B0-44E2-9012-204B9143972C}" sibTransId="{0202C24F-B9AE-4FAC-9BA0-D1B8BA3F8EC3}"/>
    <dgm:cxn modelId="{EB549B7A-557D-4D0F-B015-EC1B49E8132F}" srcId="{FE61D1D8-9B86-455E-91F2-202C8305DE30}" destId="{60FCD514-D57A-4359-8CFC-51C714289624}" srcOrd="0" destOrd="0" parTransId="{08EFDBB9-7025-4BB2-81D9-EEB9315377E3}" sibTransId="{8005999D-F522-49D8-A89D-1178DDA4FB35}"/>
    <dgm:cxn modelId="{3B569C7F-B1C3-4876-BC30-2A314914BAE3}" srcId="{60FCD514-D57A-4359-8CFC-51C714289624}" destId="{ADBFCD5C-9A48-499B-B502-4883D77DB771}" srcOrd="0" destOrd="0" parTransId="{92352B02-86C7-497C-959E-9862D5EEA027}" sibTransId="{D4263427-7AB4-4218-9750-A213C414B7BE}"/>
    <dgm:cxn modelId="{8044F884-8576-42BC-AC57-A6CC1D517442}" srcId="{F2F02AF9-D840-4C0E-8304-8BFE33E62B28}" destId="{DC311FEA-95A4-4BC5-AA01-188050970B83}" srcOrd="0" destOrd="0" parTransId="{E1B85D4A-C6DD-4A9E-8FC8-8AD39BB0F664}" sibTransId="{6A6ABC9F-972C-4153-92B2-C8BFEAB3ADD6}"/>
    <dgm:cxn modelId="{B6C4C285-DF14-4076-AA3B-FFE238643BD5}" type="presOf" srcId="{08EFDBB9-7025-4BB2-81D9-EEB9315377E3}" destId="{DF814E47-91FD-433C-89AD-D368332B9E8E}" srcOrd="0" destOrd="0" presId="urn:microsoft.com/office/officeart/2009/3/layout/HorizontalOrganizationChart"/>
    <dgm:cxn modelId="{615BFD89-53BF-4FEA-8C7E-DB4859C6C003}" type="presOf" srcId="{FF5AB073-7ABE-4A2E-9ACF-6538A833F28A}" destId="{CAFADE04-30B0-400B-BB74-AC32CC957718}" srcOrd="0" destOrd="0" presId="urn:microsoft.com/office/officeart/2009/3/layout/HorizontalOrganizationChart"/>
    <dgm:cxn modelId="{BABFBB92-D6FE-4E45-AEB4-192E14C187DA}" type="presOf" srcId="{3BEE887A-9C87-4198-B59F-77D3A3A57362}" destId="{A7F7E4D5-DDAF-4B20-8FD6-752A77E2F7B9}" srcOrd="0" destOrd="0" presId="urn:microsoft.com/office/officeart/2009/3/layout/HorizontalOrganizationChart"/>
    <dgm:cxn modelId="{5083259B-48DB-4DA6-8D2F-66B53DA954CC}" type="presOf" srcId="{60FCD514-D57A-4359-8CFC-51C714289624}" destId="{56F63BD2-E799-4DD7-9AEF-7DD0065D3CFB}" srcOrd="0" destOrd="0" presId="urn:microsoft.com/office/officeart/2009/3/layout/HorizontalOrganizationChart"/>
    <dgm:cxn modelId="{FDF9199F-B112-4E83-BF8B-49FFAE357B43}" type="presOf" srcId="{A6E33D4B-95AA-434F-AAC0-AA4E07A9F930}" destId="{D7F658DB-2ACD-41AE-B914-5A28B886382E}" srcOrd="0" destOrd="0" presId="urn:microsoft.com/office/officeart/2009/3/layout/HorizontalOrganizationChart"/>
    <dgm:cxn modelId="{957611A2-AACE-4669-8E9D-B72E9F8FF10D}" srcId="{DC311FEA-95A4-4BC5-AA01-188050970B83}" destId="{FE61D1D8-9B86-455E-91F2-202C8305DE30}" srcOrd="1" destOrd="0" parTransId="{9290146E-3CA8-4179-B05B-77D0228B2445}" sibTransId="{28A501A7-83FF-44B5-A716-CAFAD6D72E25}"/>
    <dgm:cxn modelId="{89F536A8-042F-4CDE-86AE-B014F9935D40}" type="presOf" srcId="{1912376F-CA2E-4F51-825F-F787CAAA6207}" destId="{8096FA8E-F542-4B07-BD5E-A1DF736F0EEF}" srcOrd="0" destOrd="0" presId="urn:microsoft.com/office/officeart/2009/3/layout/HorizontalOrganizationChart"/>
    <dgm:cxn modelId="{433F08AD-F15A-488F-BEAB-A3934B2FC7EC}" srcId="{658645D2-F476-4C95-85A2-EA3568E61791}" destId="{A6E33D4B-95AA-434F-AAC0-AA4E07A9F930}" srcOrd="0" destOrd="0" parTransId="{1912376F-CA2E-4F51-825F-F787CAAA6207}" sibTransId="{A0B2566A-EE64-4D46-8DC0-81482FE33EC9}"/>
    <dgm:cxn modelId="{5674FDB9-2F3D-46E2-878D-194D77D47AA2}" type="presOf" srcId="{F2F02AF9-D840-4C0E-8304-8BFE33E62B28}" destId="{25009083-4DBF-46DC-9F64-364C6D39811C}" srcOrd="0" destOrd="0" presId="urn:microsoft.com/office/officeart/2009/3/layout/HorizontalOrganizationChart"/>
    <dgm:cxn modelId="{FD5613BE-B929-4911-825B-856389A1CC03}" type="presOf" srcId="{ADBFCD5C-9A48-499B-B502-4883D77DB771}" destId="{D09EF188-E63E-4947-9DF8-9D63DC1202E4}" srcOrd="0" destOrd="0" presId="urn:microsoft.com/office/officeart/2009/3/layout/HorizontalOrganizationChart"/>
    <dgm:cxn modelId="{211D86BF-288E-4640-8004-BD4E2B6AB623}" type="presOf" srcId="{60FCD514-D57A-4359-8CFC-51C714289624}" destId="{5D5C1A85-9E5F-4DEC-9C7B-BD7CB9FF8831}" srcOrd="1" destOrd="0" presId="urn:microsoft.com/office/officeart/2009/3/layout/HorizontalOrganizationChart"/>
    <dgm:cxn modelId="{B76576C5-0108-4625-8854-62BC33AA22C2}" srcId="{DC311FEA-95A4-4BC5-AA01-188050970B83}" destId="{658645D2-F476-4C95-85A2-EA3568E61791}" srcOrd="0" destOrd="0" parTransId="{195A822A-5BF0-43BE-B2C8-9CCE48A73BEF}" sibTransId="{210F9BA2-BF17-4AEB-8E98-D502C2410087}"/>
    <dgm:cxn modelId="{69F1D0C8-41EB-49EA-AE3B-311942A0B3A2}" type="presOf" srcId="{96DFBE1B-12B0-44E2-9012-204B9143972C}" destId="{3F56117D-81F3-4A0C-B68D-0FE07C55D3D1}" srcOrd="0" destOrd="0" presId="urn:microsoft.com/office/officeart/2009/3/layout/HorizontalOrganizationChart"/>
    <dgm:cxn modelId="{51912ECF-B4F4-4A2D-A186-55FBF6208B2F}" type="presOf" srcId="{BF67656A-3E4E-4810-9A3E-9625EADBF2E9}" destId="{31D7EC8B-96C0-4677-94EE-660C542AE2B5}" srcOrd="0" destOrd="0" presId="urn:microsoft.com/office/officeart/2009/3/layout/HorizontalOrganizationChart"/>
    <dgm:cxn modelId="{3CB132D7-DC05-4644-85E2-68AB04507A0B}" type="presOf" srcId="{9290146E-3CA8-4179-B05B-77D0228B2445}" destId="{B264DE9B-A11E-4141-B521-819140482CBE}" srcOrd="0" destOrd="0" presId="urn:microsoft.com/office/officeart/2009/3/layout/HorizontalOrganizationChart"/>
    <dgm:cxn modelId="{DB77B3DA-4621-472F-9AF8-7B649EFA8DE6}" type="presOf" srcId="{68719F4A-EC2A-4E4D-B4AD-D8FA04F85CF3}" destId="{636D2B01-EDBD-4DBC-9CEE-51E4A35EEE0D}" srcOrd="0" destOrd="0" presId="urn:microsoft.com/office/officeart/2009/3/layout/HorizontalOrganizationChart"/>
    <dgm:cxn modelId="{7AEF8EDB-8975-4D4F-B6D5-3C5D42220F1E}" type="presOf" srcId="{9A0C6FD2-2DD6-4A4A-88EA-D989732C3F15}" destId="{B38373F2-3DAF-4D6E-821A-71F01460C5B7}" srcOrd="0" destOrd="0" presId="urn:microsoft.com/office/officeart/2009/3/layout/HorizontalOrganizationChart"/>
    <dgm:cxn modelId="{5F271DDF-0730-4AB5-81BF-6496B4F68368}" type="presOf" srcId="{658645D2-F476-4C95-85A2-EA3568E61791}" destId="{A70B4934-4B0C-4F9F-9E9A-95699F923DCB}" srcOrd="1" destOrd="0" presId="urn:microsoft.com/office/officeart/2009/3/layout/HorizontalOrganizationChart"/>
    <dgm:cxn modelId="{90E2A9EA-97ED-41EE-8DC3-2FA979A10AB9}" type="presOf" srcId="{658645D2-F476-4C95-85A2-EA3568E61791}" destId="{C8BFAC7F-F48B-4B8D-826A-2A1DF78B9785}" srcOrd="0" destOrd="0" presId="urn:microsoft.com/office/officeart/2009/3/layout/HorizontalOrganizationChart"/>
    <dgm:cxn modelId="{E081EAEC-7ACD-4240-8D43-1794453A46F1}" srcId="{60FCD514-D57A-4359-8CFC-51C714289624}" destId="{FF5AB073-7ABE-4A2E-9ACF-6538A833F28A}" srcOrd="1" destOrd="0" parTransId="{9A0C6FD2-2DD6-4A4A-88EA-D989732C3F15}" sibTransId="{1E4BBDF3-0BE8-4019-A2BA-CEC3D1B1BDCA}"/>
    <dgm:cxn modelId="{05EEF4F9-A7C9-4245-8CF4-4B115AB0F298}" type="presOf" srcId="{195A822A-5BF0-43BE-B2C8-9CCE48A73BEF}" destId="{81634696-467D-4DC2-9D25-8C7D9953674B}" srcOrd="0" destOrd="0" presId="urn:microsoft.com/office/officeart/2009/3/layout/HorizontalOrganizationChart"/>
    <dgm:cxn modelId="{1C9C23FB-0F26-471A-B48D-4288031DF480}" type="presOf" srcId="{68719F4A-EC2A-4E4D-B4AD-D8FA04F85CF3}" destId="{6D545E1B-8964-490A-B752-ACE2749F21B2}" srcOrd="1" destOrd="0" presId="urn:microsoft.com/office/officeart/2009/3/layout/HorizontalOrganizationChart"/>
    <dgm:cxn modelId="{27AFBFFD-704A-4A1D-BE97-48195E87C818}" srcId="{FF5AB073-7ABE-4A2E-9ACF-6538A833F28A}" destId="{68719F4A-EC2A-4E4D-B4AD-D8FA04F85CF3}" srcOrd="1" destOrd="0" parTransId="{3BEE887A-9C87-4198-B59F-77D3A3A57362}" sibTransId="{B035D049-C053-4177-A319-43D306E82A03}"/>
    <dgm:cxn modelId="{2C884B01-C954-4F99-8734-B0B545EAE9BC}" type="presParOf" srcId="{25009083-4DBF-46DC-9F64-364C6D39811C}" destId="{69434D1C-F6BC-45A5-B688-42DE2F67F727}" srcOrd="0" destOrd="0" presId="urn:microsoft.com/office/officeart/2009/3/layout/HorizontalOrganizationChart"/>
    <dgm:cxn modelId="{F8713C0F-5E0C-44BD-979F-2D0DB7592A57}" type="presParOf" srcId="{69434D1C-F6BC-45A5-B688-42DE2F67F727}" destId="{4E1C9ACA-3DCE-44BC-91E5-7A0CA5F5A7AD}" srcOrd="0" destOrd="0" presId="urn:microsoft.com/office/officeart/2009/3/layout/HorizontalOrganizationChart"/>
    <dgm:cxn modelId="{937FB640-481B-49FA-97DC-288315450803}" type="presParOf" srcId="{4E1C9ACA-3DCE-44BC-91E5-7A0CA5F5A7AD}" destId="{8077AAAE-CF3A-4119-BCEE-034CF1B246E6}" srcOrd="0" destOrd="0" presId="urn:microsoft.com/office/officeart/2009/3/layout/HorizontalOrganizationChart"/>
    <dgm:cxn modelId="{CF1F61DD-49C8-42E6-BC30-0737EBA04511}" type="presParOf" srcId="{4E1C9ACA-3DCE-44BC-91E5-7A0CA5F5A7AD}" destId="{E9CA1C76-B5C5-48C0-A67A-4133760FF14F}" srcOrd="1" destOrd="0" presId="urn:microsoft.com/office/officeart/2009/3/layout/HorizontalOrganizationChart"/>
    <dgm:cxn modelId="{1955D3EF-9A91-48C5-8021-E29E9B192979}" type="presParOf" srcId="{69434D1C-F6BC-45A5-B688-42DE2F67F727}" destId="{6F02448A-4E4D-4A33-B97B-2F1FBD69117C}" srcOrd="1" destOrd="0" presId="urn:microsoft.com/office/officeart/2009/3/layout/HorizontalOrganizationChart"/>
    <dgm:cxn modelId="{1E65452B-4D9E-4FD9-B6E9-A776A17C2CB9}" type="presParOf" srcId="{6F02448A-4E4D-4A33-B97B-2F1FBD69117C}" destId="{81634696-467D-4DC2-9D25-8C7D9953674B}" srcOrd="0" destOrd="0" presId="urn:microsoft.com/office/officeart/2009/3/layout/HorizontalOrganizationChart"/>
    <dgm:cxn modelId="{979FF69A-FA55-4909-B9A8-4F37AE682C0D}" type="presParOf" srcId="{6F02448A-4E4D-4A33-B97B-2F1FBD69117C}" destId="{7E6E732C-4BD0-441C-A48D-361BECE761BE}" srcOrd="1" destOrd="0" presId="urn:microsoft.com/office/officeart/2009/3/layout/HorizontalOrganizationChart"/>
    <dgm:cxn modelId="{6231751B-5FAB-4DCF-8EC0-626D32660D3B}" type="presParOf" srcId="{7E6E732C-4BD0-441C-A48D-361BECE761BE}" destId="{AF15D74E-F512-4C49-B555-F215EBCCF164}" srcOrd="0" destOrd="0" presId="urn:microsoft.com/office/officeart/2009/3/layout/HorizontalOrganizationChart"/>
    <dgm:cxn modelId="{D8685EC4-F3AF-4E96-B646-BC9A6688799D}" type="presParOf" srcId="{AF15D74E-F512-4C49-B555-F215EBCCF164}" destId="{C8BFAC7F-F48B-4B8D-826A-2A1DF78B9785}" srcOrd="0" destOrd="0" presId="urn:microsoft.com/office/officeart/2009/3/layout/HorizontalOrganizationChart"/>
    <dgm:cxn modelId="{B86E08BE-BCE9-4AD1-B5B1-204E1918A712}" type="presParOf" srcId="{AF15D74E-F512-4C49-B555-F215EBCCF164}" destId="{A70B4934-4B0C-4F9F-9E9A-95699F923DCB}" srcOrd="1" destOrd="0" presId="urn:microsoft.com/office/officeart/2009/3/layout/HorizontalOrganizationChart"/>
    <dgm:cxn modelId="{12F1A7E1-C27A-4259-9763-075911322E10}" type="presParOf" srcId="{7E6E732C-4BD0-441C-A48D-361BECE761BE}" destId="{018AB1B7-8C9B-4BA2-AE8B-BAEEC52B4159}" srcOrd="1" destOrd="0" presId="urn:microsoft.com/office/officeart/2009/3/layout/HorizontalOrganizationChart"/>
    <dgm:cxn modelId="{A86786DA-7C55-4C1D-9F14-F0BE4A9FC503}" type="presParOf" srcId="{018AB1B7-8C9B-4BA2-AE8B-BAEEC52B4159}" destId="{8096FA8E-F542-4B07-BD5E-A1DF736F0EEF}" srcOrd="0" destOrd="0" presId="urn:microsoft.com/office/officeart/2009/3/layout/HorizontalOrganizationChart"/>
    <dgm:cxn modelId="{6819DB20-8B30-4D35-9E8F-8433C4ADEDF9}" type="presParOf" srcId="{018AB1B7-8C9B-4BA2-AE8B-BAEEC52B4159}" destId="{8E21988E-3361-4155-AF86-96B2AE7764D7}" srcOrd="1" destOrd="0" presId="urn:microsoft.com/office/officeart/2009/3/layout/HorizontalOrganizationChart"/>
    <dgm:cxn modelId="{9F20FE12-BB52-4512-B878-38618BA4E0FD}" type="presParOf" srcId="{8E21988E-3361-4155-AF86-96B2AE7764D7}" destId="{B36E4F37-EE8F-459F-BE69-AA8DFA4396D5}" srcOrd="0" destOrd="0" presId="urn:microsoft.com/office/officeart/2009/3/layout/HorizontalOrganizationChart"/>
    <dgm:cxn modelId="{E78A693B-C555-4BD3-8BFA-A4DAB6C89515}" type="presParOf" srcId="{B36E4F37-EE8F-459F-BE69-AA8DFA4396D5}" destId="{D7F658DB-2ACD-41AE-B914-5A28B886382E}" srcOrd="0" destOrd="0" presId="urn:microsoft.com/office/officeart/2009/3/layout/HorizontalOrganizationChart"/>
    <dgm:cxn modelId="{562A52E1-57A0-467A-BCDE-CCB0F9B51F63}" type="presParOf" srcId="{B36E4F37-EE8F-459F-BE69-AA8DFA4396D5}" destId="{F772568D-CD53-4A04-8702-75C512995345}" srcOrd="1" destOrd="0" presId="urn:microsoft.com/office/officeart/2009/3/layout/HorizontalOrganizationChart"/>
    <dgm:cxn modelId="{BFD461B0-EF0C-4610-86D0-C9A469567E8A}" type="presParOf" srcId="{8E21988E-3361-4155-AF86-96B2AE7764D7}" destId="{DBE1AB90-B7BF-4BF8-8984-EE733AA7A2C8}" srcOrd="1" destOrd="0" presId="urn:microsoft.com/office/officeart/2009/3/layout/HorizontalOrganizationChart"/>
    <dgm:cxn modelId="{86EB494B-5F31-47F6-B94B-188B6B6ACF52}" type="presParOf" srcId="{8E21988E-3361-4155-AF86-96B2AE7764D7}" destId="{A9A8EBDE-F8FC-424F-B8C8-D3FB99FCC269}" srcOrd="2" destOrd="0" presId="urn:microsoft.com/office/officeart/2009/3/layout/HorizontalOrganizationChart"/>
    <dgm:cxn modelId="{C42750FE-8B10-4662-81D1-A63E803F3E99}" type="presParOf" srcId="{7E6E732C-4BD0-441C-A48D-361BECE761BE}" destId="{28E16634-815E-4BF4-8AB0-7B57EFF0C81F}" srcOrd="2" destOrd="0" presId="urn:microsoft.com/office/officeart/2009/3/layout/HorizontalOrganizationChart"/>
    <dgm:cxn modelId="{3D6C1607-505B-416D-80FD-62F356BD595E}" type="presParOf" srcId="{6F02448A-4E4D-4A33-B97B-2F1FBD69117C}" destId="{B264DE9B-A11E-4141-B521-819140482CBE}" srcOrd="2" destOrd="0" presId="urn:microsoft.com/office/officeart/2009/3/layout/HorizontalOrganizationChart"/>
    <dgm:cxn modelId="{CCADD6B2-F3E4-49F8-B58A-94633AB62763}" type="presParOf" srcId="{6F02448A-4E4D-4A33-B97B-2F1FBD69117C}" destId="{DB443940-1D3B-4F7D-AA00-0D2BCA59F464}" srcOrd="3" destOrd="0" presId="urn:microsoft.com/office/officeart/2009/3/layout/HorizontalOrganizationChart"/>
    <dgm:cxn modelId="{94335255-621E-4F30-A9C3-D32942FF4777}" type="presParOf" srcId="{DB443940-1D3B-4F7D-AA00-0D2BCA59F464}" destId="{82103C2B-CFF7-4FED-B797-575C3BC55E84}" srcOrd="0" destOrd="0" presId="urn:microsoft.com/office/officeart/2009/3/layout/HorizontalOrganizationChart"/>
    <dgm:cxn modelId="{4FB81951-140E-4BB9-9D49-16138859EEDC}" type="presParOf" srcId="{82103C2B-CFF7-4FED-B797-575C3BC55E84}" destId="{F4E78631-5CAA-40E2-9B9D-D734F386827A}" srcOrd="0" destOrd="0" presId="urn:microsoft.com/office/officeart/2009/3/layout/HorizontalOrganizationChart"/>
    <dgm:cxn modelId="{DEDEDC8A-DE55-4287-83D7-308D208822FC}" type="presParOf" srcId="{82103C2B-CFF7-4FED-B797-575C3BC55E84}" destId="{3353671E-630F-46E6-BD40-4BF3239402A2}" srcOrd="1" destOrd="0" presId="urn:microsoft.com/office/officeart/2009/3/layout/HorizontalOrganizationChart"/>
    <dgm:cxn modelId="{13C81A78-FB91-476A-8382-81743244CE03}" type="presParOf" srcId="{DB443940-1D3B-4F7D-AA00-0D2BCA59F464}" destId="{75C0799B-08AD-496F-A891-CEF3F8C39B02}" srcOrd="1" destOrd="0" presId="urn:microsoft.com/office/officeart/2009/3/layout/HorizontalOrganizationChart"/>
    <dgm:cxn modelId="{C0E990A9-DD44-43E5-A690-82AF553CE9CC}" type="presParOf" srcId="{75C0799B-08AD-496F-A891-CEF3F8C39B02}" destId="{DF814E47-91FD-433C-89AD-D368332B9E8E}" srcOrd="0" destOrd="0" presId="urn:microsoft.com/office/officeart/2009/3/layout/HorizontalOrganizationChart"/>
    <dgm:cxn modelId="{85D313A9-0391-4B5A-A8B2-7D3FAAED7434}" type="presParOf" srcId="{75C0799B-08AD-496F-A891-CEF3F8C39B02}" destId="{34396D1E-3775-4CC1-8583-0574D92A85C9}" srcOrd="1" destOrd="0" presId="urn:microsoft.com/office/officeart/2009/3/layout/HorizontalOrganizationChart"/>
    <dgm:cxn modelId="{9AC7F3FC-2420-4C64-B4B3-69A62B8BFD13}" type="presParOf" srcId="{34396D1E-3775-4CC1-8583-0574D92A85C9}" destId="{209C345F-FDFC-4A62-B143-01293A0B8134}" srcOrd="0" destOrd="0" presId="urn:microsoft.com/office/officeart/2009/3/layout/HorizontalOrganizationChart"/>
    <dgm:cxn modelId="{47739479-85DF-46A3-9BCB-DB6601E19CF4}" type="presParOf" srcId="{209C345F-FDFC-4A62-B143-01293A0B8134}" destId="{56F63BD2-E799-4DD7-9AEF-7DD0065D3CFB}" srcOrd="0" destOrd="0" presId="urn:microsoft.com/office/officeart/2009/3/layout/HorizontalOrganizationChart"/>
    <dgm:cxn modelId="{CEB2F118-1E15-4931-9B04-1613F68C5A57}" type="presParOf" srcId="{209C345F-FDFC-4A62-B143-01293A0B8134}" destId="{5D5C1A85-9E5F-4DEC-9C7B-BD7CB9FF8831}" srcOrd="1" destOrd="0" presId="urn:microsoft.com/office/officeart/2009/3/layout/HorizontalOrganizationChart"/>
    <dgm:cxn modelId="{E90DB171-3451-460A-B1ED-729552A396BA}" type="presParOf" srcId="{34396D1E-3775-4CC1-8583-0574D92A85C9}" destId="{382776B2-C668-4A0B-8238-4AA2FE9A13F1}" srcOrd="1" destOrd="0" presId="urn:microsoft.com/office/officeart/2009/3/layout/HorizontalOrganizationChart"/>
    <dgm:cxn modelId="{4DBB946E-2684-461B-AF30-779FB9127AB6}" type="presParOf" srcId="{382776B2-C668-4A0B-8238-4AA2FE9A13F1}" destId="{E51827B0-371B-4918-9756-D2DD1279754B}" srcOrd="0" destOrd="0" presId="urn:microsoft.com/office/officeart/2009/3/layout/HorizontalOrganizationChart"/>
    <dgm:cxn modelId="{A2960FFC-91D7-4B2B-8D6F-FA526E771113}" type="presParOf" srcId="{382776B2-C668-4A0B-8238-4AA2FE9A13F1}" destId="{25A46EDE-3FD7-4D6E-AAFE-5C3628F9F878}" srcOrd="1" destOrd="0" presId="urn:microsoft.com/office/officeart/2009/3/layout/HorizontalOrganizationChart"/>
    <dgm:cxn modelId="{7CB248AE-FE60-4239-96BB-3A64E33AC6EA}" type="presParOf" srcId="{25A46EDE-3FD7-4D6E-AAFE-5C3628F9F878}" destId="{9B49EBF9-D4EF-45AC-BCB0-FFA03191CAA9}" srcOrd="0" destOrd="0" presId="urn:microsoft.com/office/officeart/2009/3/layout/HorizontalOrganizationChart"/>
    <dgm:cxn modelId="{93E65566-4088-4E9B-99E7-B9305AF6DA7E}" type="presParOf" srcId="{9B49EBF9-D4EF-45AC-BCB0-FFA03191CAA9}" destId="{D09EF188-E63E-4947-9DF8-9D63DC1202E4}" srcOrd="0" destOrd="0" presId="urn:microsoft.com/office/officeart/2009/3/layout/HorizontalOrganizationChart"/>
    <dgm:cxn modelId="{157E634A-34A5-42B1-84C9-9AA7F8098706}" type="presParOf" srcId="{9B49EBF9-D4EF-45AC-BCB0-FFA03191CAA9}" destId="{CC4B94E5-057D-42F9-9EF2-44763ACF70A0}" srcOrd="1" destOrd="0" presId="urn:microsoft.com/office/officeart/2009/3/layout/HorizontalOrganizationChart"/>
    <dgm:cxn modelId="{23394375-3826-457F-9652-539AF4D04E87}" type="presParOf" srcId="{25A46EDE-3FD7-4D6E-AAFE-5C3628F9F878}" destId="{F648ED3E-9666-45A6-863C-6D49193B5814}" srcOrd="1" destOrd="0" presId="urn:microsoft.com/office/officeart/2009/3/layout/HorizontalOrganizationChart"/>
    <dgm:cxn modelId="{E951B254-5DE7-4A93-AB2D-AB95B70BFD7E}" type="presParOf" srcId="{25A46EDE-3FD7-4D6E-AAFE-5C3628F9F878}" destId="{259DFBC5-461A-43C7-BE98-CD7B3F6904D4}" srcOrd="2" destOrd="0" presId="urn:microsoft.com/office/officeart/2009/3/layout/HorizontalOrganizationChart"/>
    <dgm:cxn modelId="{42491049-C5E2-4DB8-83BD-E2D8BA514A5C}" type="presParOf" srcId="{382776B2-C668-4A0B-8238-4AA2FE9A13F1}" destId="{B38373F2-3DAF-4D6E-821A-71F01460C5B7}" srcOrd="2" destOrd="0" presId="urn:microsoft.com/office/officeart/2009/3/layout/HorizontalOrganizationChart"/>
    <dgm:cxn modelId="{4D824198-76F5-47DB-A5A9-94E27F2F0395}" type="presParOf" srcId="{382776B2-C668-4A0B-8238-4AA2FE9A13F1}" destId="{5FACA0ED-137A-4909-A90E-8B49DB95DB00}" srcOrd="3" destOrd="0" presId="urn:microsoft.com/office/officeart/2009/3/layout/HorizontalOrganizationChart"/>
    <dgm:cxn modelId="{E0C2B03C-0FB6-4A2A-B976-AFC3C1BCACE7}" type="presParOf" srcId="{5FACA0ED-137A-4909-A90E-8B49DB95DB00}" destId="{B385E016-DD42-48EB-96BA-B0ADFBD7283A}" srcOrd="0" destOrd="0" presId="urn:microsoft.com/office/officeart/2009/3/layout/HorizontalOrganizationChart"/>
    <dgm:cxn modelId="{07D21B3F-EECB-4090-9ED8-846B9AEFE964}" type="presParOf" srcId="{B385E016-DD42-48EB-96BA-B0ADFBD7283A}" destId="{CAFADE04-30B0-400B-BB74-AC32CC957718}" srcOrd="0" destOrd="0" presId="urn:microsoft.com/office/officeart/2009/3/layout/HorizontalOrganizationChart"/>
    <dgm:cxn modelId="{FDDE34C3-88F5-451C-987F-F4E5DCF6AF76}" type="presParOf" srcId="{B385E016-DD42-48EB-96BA-B0ADFBD7283A}" destId="{01DD4CBF-2636-4310-BE41-8175741AAF81}" srcOrd="1" destOrd="0" presId="urn:microsoft.com/office/officeart/2009/3/layout/HorizontalOrganizationChart"/>
    <dgm:cxn modelId="{C7044FCF-BAD8-4850-8126-167C704807B9}" type="presParOf" srcId="{5FACA0ED-137A-4909-A90E-8B49DB95DB00}" destId="{1441811D-A299-49CD-9347-8FE1683474E9}" srcOrd="1" destOrd="0" presId="urn:microsoft.com/office/officeart/2009/3/layout/HorizontalOrganizationChart"/>
    <dgm:cxn modelId="{F8FD27D2-3AC8-4EBF-A616-10804CE21690}" type="presParOf" srcId="{1441811D-A299-49CD-9347-8FE1683474E9}" destId="{3F56117D-81F3-4A0C-B68D-0FE07C55D3D1}" srcOrd="0" destOrd="0" presId="urn:microsoft.com/office/officeart/2009/3/layout/HorizontalOrganizationChart"/>
    <dgm:cxn modelId="{91D5A4D4-0328-4194-92CD-52D1BA36535F}" type="presParOf" srcId="{1441811D-A299-49CD-9347-8FE1683474E9}" destId="{3B6F1469-A732-4479-AD2C-695B9880B113}" srcOrd="1" destOrd="0" presId="urn:microsoft.com/office/officeart/2009/3/layout/HorizontalOrganizationChart"/>
    <dgm:cxn modelId="{C13908AE-9755-49AA-A4DA-63F7C68CEDF7}" type="presParOf" srcId="{3B6F1469-A732-4479-AD2C-695B9880B113}" destId="{6061C7D8-C1C7-4B33-8916-75F0BD1CFC2B}" srcOrd="0" destOrd="0" presId="urn:microsoft.com/office/officeart/2009/3/layout/HorizontalOrganizationChart"/>
    <dgm:cxn modelId="{F175FA81-E1D7-4BDF-9605-A4C2C1F07493}" type="presParOf" srcId="{6061C7D8-C1C7-4B33-8916-75F0BD1CFC2B}" destId="{31D7EC8B-96C0-4677-94EE-660C542AE2B5}" srcOrd="0" destOrd="0" presId="urn:microsoft.com/office/officeart/2009/3/layout/HorizontalOrganizationChart"/>
    <dgm:cxn modelId="{448E085C-5471-416F-A913-A7E40A75CC88}" type="presParOf" srcId="{6061C7D8-C1C7-4B33-8916-75F0BD1CFC2B}" destId="{3BEFB810-B62C-4919-9DBD-647C5CF71E34}" srcOrd="1" destOrd="0" presId="urn:microsoft.com/office/officeart/2009/3/layout/HorizontalOrganizationChart"/>
    <dgm:cxn modelId="{25CF9204-3EA0-4D19-9F83-32FB773A4CE7}" type="presParOf" srcId="{3B6F1469-A732-4479-AD2C-695B9880B113}" destId="{C2FFD06C-66D5-4599-9E09-AE185641531E}" srcOrd="1" destOrd="0" presId="urn:microsoft.com/office/officeart/2009/3/layout/HorizontalOrganizationChart"/>
    <dgm:cxn modelId="{7110E599-0B9E-495B-A632-6C667CD468DE}" type="presParOf" srcId="{3B6F1469-A732-4479-AD2C-695B9880B113}" destId="{984291EF-3015-49B5-9C48-5633DB746368}" srcOrd="2" destOrd="0" presId="urn:microsoft.com/office/officeart/2009/3/layout/HorizontalOrganizationChart"/>
    <dgm:cxn modelId="{ED9614C1-74F1-4078-9A33-827CA31B13B4}" type="presParOf" srcId="{1441811D-A299-49CD-9347-8FE1683474E9}" destId="{A7F7E4D5-DDAF-4B20-8FD6-752A77E2F7B9}" srcOrd="2" destOrd="0" presId="urn:microsoft.com/office/officeart/2009/3/layout/HorizontalOrganizationChart"/>
    <dgm:cxn modelId="{CC5D3335-E036-41F8-81F7-FECA641AC85A}" type="presParOf" srcId="{1441811D-A299-49CD-9347-8FE1683474E9}" destId="{DA14982E-22C2-4420-8C05-5CE4CC7534C3}" srcOrd="3" destOrd="0" presId="urn:microsoft.com/office/officeart/2009/3/layout/HorizontalOrganizationChart"/>
    <dgm:cxn modelId="{FDD7DC03-9A42-4561-A89A-21CF41D9114E}" type="presParOf" srcId="{DA14982E-22C2-4420-8C05-5CE4CC7534C3}" destId="{7F8BDB6D-E190-438B-81B3-05961AB64A3A}" srcOrd="0" destOrd="0" presId="urn:microsoft.com/office/officeart/2009/3/layout/HorizontalOrganizationChart"/>
    <dgm:cxn modelId="{AA9A88C6-6270-4FD9-8802-832C762BB948}" type="presParOf" srcId="{7F8BDB6D-E190-438B-81B3-05961AB64A3A}" destId="{636D2B01-EDBD-4DBC-9CEE-51E4A35EEE0D}" srcOrd="0" destOrd="0" presId="urn:microsoft.com/office/officeart/2009/3/layout/HorizontalOrganizationChart"/>
    <dgm:cxn modelId="{8C203061-E712-4225-B411-212C063A0BA1}" type="presParOf" srcId="{7F8BDB6D-E190-438B-81B3-05961AB64A3A}" destId="{6D545E1B-8964-490A-B752-ACE2749F21B2}" srcOrd="1" destOrd="0" presId="urn:microsoft.com/office/officeart/2009/3/layout/HorizontalOrganizationChart"/>
    <dgm:cxn modelId="{961F3714-2C1C-45DC-A930-6A2E315680D7}" type="presParOf" srcId="{DA14982E-22C2-4420-8C05-5CE4CC7534C3}" destId="{F67B7603-FD31-41B1-AA81-8E1809E6DCAD}" srcOrd="1" destOrd="0" presId="urn:microsoft.com/office/officeart/2009/3/layout/HorizontalOrganizationChart"/>
    <dgm:cxn modelId="{19F48D24-E622-46A0-B606-4232424A6953}" type="presParOf" srcId="{DA14982E-22C2-4420-8C05-5CE4CC7534C3}" destId="{7EC11BB4-ECEB-4C31-BDB5-D83A7D6DE0A7}" srcOrd="2" destOrd="0" presId="urn:microsoft.com/office/officeart/2009/3/layout/HorizontalOrganizationChart"/>
    <dgm:cxn modelId="{51BCE3A7-C340-4921-BC7C-E0BD88D67E72}" type="presParOf" srcId="{5FACA0ED-137A-4909-A90E-8B49DB95DB00}" destId="{6908C3A9-1F5F-477E-9FD8-45B8F2E5328D}" srcOrd="2" destOrd="0" presId="urn:microsoft.com/office/officeart/2009/3/layout/HorizontalOrganizationChart"/>
    <dgm:cxn modelId="{8BF3FDF3-9E67-45A3-B2AC-AE1F928A0EBC}" type="presParOf" srcId="{34396D1E-3775-4CC1-8583-0574D92A85C9}" destId="{4C7C42D9-1650-415D-A7E6-B3530B9B433D}" srcOrd="2" destOrd="0" presId="urn:microsoft.com/office/officeart/2009/3/layout/HorizontalOrganizationChart"/>
    <dgm:cxn modelId="{1DC167C2-545F-4198-8FCC-0D756F24BC40}" type="presParOf" srcId="{DB443940-1D3B-4F7D-AA00-0D2BCA59F464}" destId="{76156AFF-9B20-49B2-92C7-D2A85A9E2F50}" srcOrd="2" destOrd="0" presId="urn:microsoft.com/office/officeart/2009/3/layout/HorizontalOrganizationChart"/>
    <dgm:cxn modelId="{FEC25D4D-D3FB-473D-953E-D684EFBD8208}" type="presParOf" srcId="{69434D1C-F6BC-45A5-B688-42DE2F67F727}" destId="{3A8D2F22-36B7-474A-926B-882F11201E7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F02AF9-D840-4C0E-8304-8BFE33E62B2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C311FEA-95A4-4BC5-AA01-188050970B83}">
      <dgm:prSet phldrT="[Text]"/>
      <dgm:spPr/>
      <dgm:t>
        <a:bodyPr/>
        <a:lstStyle/>
        <a:p>
          <a:r>
            <a:rPr lang="hr-HR" dirty="0"/>
            <a:t>Članak 101. (1) UFEU</a:t>
          </a:r>
          <a:endParaRPr lang="en-US" dirty="0"/>
        </a:p>
      </dgm:t>
    </dgm:pt>
    <dgm:pt modelId="{E1B85D4A-C6DD-4A9E-8FC8-8AD39BB0F664}" type="parTrans" cxnId="{8044F884-8576-42BC-AC57-A6CC1D517442}">
      <dgm:prSet/>
      <dgm:spPr/>
      <dgm:t>
        <a:bodyPr/>
        <a:lstStyle/>
        <a:p>
          <a:endParaRPr lang="en-US"/>
        </a:p>
      </dgm:t>
    </dgm:pt>
    <dgm:pt modelId="{6A6ABC9F-972C-4153-92B2-C8BFEAB3ADD6}" type="sibTrans" cxnId="{8044F884-8576-42BC-AC57-A6CC1D517442}">
      <dgm:prSet/>
      <dgm:spPr/>
      <dgm:t>
        <a:bodyPr/>
        <a:lstStyle/>
        <a:p>
          <a:endParaRPr lang="en-US"/>
        </a:p>
      </dgm:t>
    </dgm:pt>
    <dgm:pt modelId="{658645D2-F476-4C95-85A2-EA3568E61791}">
      <dgm:prSet phldrT="[Text]"/>
      <dgm:spPr>
        <a:solidFill>
          <a:schemeClr val="bg1"/>
        </a:solidFill>
      </dgm:spPr>
      <dgm:t>
        <a:bodyPr/>
        <a:lstStyle/>
        <a:p>
          <a:r>
            <a:rPr lang="hr-HR" dirty="0"/>
            <a:t>Ograničenje</a:t>
          </a:r>
          <a:br>
            <a:rPr lang="hr-HR" dirty="0"/>
          </a:br>
          <a:r>
            <a:rPr lang="hr-HR" dirty="0"/>
            <a:t>po CILJU (</a:t>
          </a:r>
          <a:r>
            <a:rPr lang="hr-HR" dirty="0" err="1"/>
            <a:t>by</a:t>
          </a:r>
          <a:r>
            <a:rPr lang="hr-HR" dirty="0"/>
            <a:t> </a:t>
          </a:r>
          <a:r>
            <a:rPr lang="hr-HR" dirty="0" err="1">
              <a:solidFill>
                <a:schemeClr val="tx1"/>
              </a:solidFill>
            </a:rPr>
            <a:t>object</a:t>
          </a:r>
          <a:r>
            <a:rPr lang="hr-HR" dirty="0"/>
            <a:t>)</a:t>
          </a:r>
          <a:endParaRPr lang="en-US" dirty="0"/>
        </a:p>
      </dgm:t>
    </dgm:pt>
    <dgm:pt modelId="{195A822A-5BF0-43BE-B2C8-9CCE48A73BEF}" type="parTrans" cxnId="{B76576C5-0108-4625-8854-62BC33AA22C2}">
      <dgm:prSet/>
      <dgm:spPr/>
      <dgm:t>
        <a:bodyPr/>
        <a:lstStyle/>
        <a:p>
          <a:endParaRPr lang="en-US"/>
        </a:p>
      </dgm:t>
    </dgm:pt>
    <dgm:pt modelId="{210F9BA2-BF17-4AEB-8E98-D502C2410087}" type="sibTrans" cxnId="{B76576C5-0108-4625-8854-62BC33AA22C2}">
      <dgm:prSet/>
      <dgm:spPr/>
      <dgm:t>
        <a:bodyPr/>
        <a:lstStyle/>
        <a:p>
          <a:endParaRPr lang="en-US"/>
        </a:p>
      </dgm:t>
    </dgm:pt>
    <dgm:pt modelId="{FE61D1D8-9B86-455E-91F2-202C8305DE30}">
      <dgm:prSet phldrT="[Text]"/>
      <dgm:spPr>
        <a:solidFill>
          <a:srgbClr val="FFCC00"/>
        </a:solidFill>
      </dgm:spPr>
      <dgm:t>
        <a:bodyPr/>
        <a:lstStyle/>
        <a:p>
          <a:r>
            <a:rPr lang="hr-HR" dirty="0"/>
            <a:t>Ograničenje </a:t>
          </a:r>
          <a:br>
            <a:rPr lang="hr-HR" dirty="0"/>
          </a:br>
          <a:r>
            <a:rPr lang="hr-HR" dirty="0"/>
            <a:t>po UČINKU </a:t>
          </a:r>
          <a:br>
            <a:rPr lang="hr-HR" dirty="0"/>
          </a:br>
          <a:r>
            <a:rPr lang="hr-HR" dirty="0"/>
            <a:t>(</a:t>
          </a:r>
          <a:r>
            <a:rPr lang="hr-HR" i="1" dirty="0" err="1"/>
            <a:t>by</a:t>
          </a:r>
          <a:r>
            <a:rPr lang="hr-HR" i="1" dirty="0"/>
            <a:t> </a:t>
          </a:r>
          <a:r>
            <a:rPr lang="hr-HR" i="1" dirty="0" err="1"/>
            <a:t>effects</a:t>
          </a:r>
          <a:r>
            <a:rPr lang="hr-HR" i="1" dirty="0"/>
            <a:t>)</a:t>
          </a:r>
          <a:endParaRPr lang="en-US" dirty="0"/>
        </a:p>
      </dgm:t>
    </dgm:pt>
    <dgm:pt modelId="{9290146E-3CA8-4179-B05B-77D0228B2445}" type="parTrans" cxnId="{957611A2-AACE-4669-8E9D-B72E9F8FF10D}">
      <dgm:prSet/>
      <dgm:spPr/>
      <dgm:t>
        <a:bodyPr/>
        <a:lstStyle/>
        <a:p>
          <a:endParaRPr lang="en-US"/>
        </a:p>
      </dgm:t>
    </dgm:pt>
    <dgm:pt modelId="{28A501A7-83FF-44B5-A716-CAFAD6D72E25}" type="sibTrans" cxnId="{957611A2-AACE-4669-8E9D-B72E9F8FF10D}">
      <dgm:prSet/>
      <dgm:spPr/>
      <dgm:t>
        <a:bodyPr/>
        <a:lstStyle/>
        <a:p>
          <a:endParaRPr lang="en-US"/>
        </a:p>
      </dgm:t>
    </dgm:pt>
    <dgm:pt modelId="{60FCD514-D57A-4359-8CFC-51C714289624}">
      <dgm:prSet phldrT="[Text]"/>
      <dgm:spPr>
        <a:solidFill>
          <a:srgbClr val="FFCC00"/>
        </a:solidFill>
      </dgm:spPr>
      <dgm:t>
        <a:bodyPr/>
        <a:lstStyle/>
        <a:p>
          <a:r>
            <a:rPr lang="hr-HR" dirty="0"/>
            <a:t>Sustav skupnih izuzeća – </a:t>
          </a:r>
          <a:br>
            <a:rPr lang="hr-HR" dirty="0"/>
          </a:br>
          <a:r>
            <a:rPr lang="hr-HR" dirty="0"/>
            <a:t>je li neko od njih načelno primjenjivo (tržišni udjeli i sl.)?</a:t>
          </a:r>
          <a:endParaRPr lang="en-US" dirty="0"/>
        </a:p>
      </dgm:t>
    </dgm:pt>
    <dgm:pt modelId="{08EFDBB9-7025-4BB2-81D9-EEB9315377E3}" type="parTrans" cxnId="{EB549B7A-557D-4D0F-B015-EC1B49E8132F}">
      <dgm:prSet/>
      <dgm:spPr/>
      <dgm:t>
        <a:bodyPr/>
        <a:lstStyle/>
        <a:p>
          <a:endParaRPr lang="en-US"/>
        </a:p>
      </dgm:t>
    </dgm:pt>
    <dgm:pt modelId="{8005999D-F522-49D8-A89D-1178DDA4FB35}" type="sibTrans" cxnId="{EB549B7A-557D-4D0F-B015-EC1B49E8132F}">
      <dgm:prSet/>
      <dgm:spPr/>
      <dgm:t>
        <a:bodyPr/>
        <a:lstStyle/>
        <a:p>
          <a:endParaRPr lang="en-US"/>
        </a:p>
      </dgm:t>
    </dgm:pt>
    <dgm:pt modelId="{ADBFCD5C-9A48-499B-B502-4883D77DB771}">
      <dgm:prSet phldrT="[Text]"/>
      <dgm:spPr>
        <a:solidFill>
          <a:srgbClr val="FFCC00"/>
        </a:solidFill>
      </dgm:spPr>
      <dgm:t>
        <a:bodyPr/>
        <a:lstStyle/>
        <a:p>
          <a:r>
            <a:rPr lang="hr-HR" dirty="0"/>
            <a:t>NE -Samoprocjena po 101. (3)</a:t>
          </a:r>
          <a:endParaRPr lang="en-US" dirty="0"/>
        </a:p>
      </dgm:t>
    </dgm:pt>
    <dgm:pt modelId="{92352B02-86C7-497C-959E-9862D5EEA027}" type="parTrans" cxnId="{3B569C7F-B1C3-4876-BC30-2A314914BAE3}">
      <dgm:prSet/>
      <dgm:spPr/>
      <dgm:t>
        <a:bodyPr/>
        <a:lstStyle/>
        <a:p>
          <a:endParaRPr lang="en-US"/>
        </a:p>
      </dgm:t>
    </dgm:pt>
    <dgm:pt modelId="{D4263427-7AB4-4218-9750-A213C414B7BE}" type="sibTrans" cxnId="{3B569C7F-B1C3-4876-BC30-2A314914BAE3}">
      <dgm:prSet/>
      <dgm:spPr/>
      <dgm:t>
        <a:bodyPr/>
        <a:lstStyle/>
        <a:p>
          <a:endParaRPr lang="en-US"/>
        </a:p>
      </dgm:t>
    </dgm:pt>
    <dgm:pt modelId="{FF5AB073-7ABE-4A2E-9ACF-6538A833F28A}">
      <dgm:prSet phldrT="[Text]"/>
      <dgm:spPr>
        <a:solidFill>
          <a:srgbClr val="FFCC00"/>
        </a:solidFill>
      </dgm:spPr>
      <dgm:t>
        <a:bodyPr/>
        <a:lstStyle/>
        <a:p>
          <a:r>
            <a:rPr lang="hr-HR" dirty="0"/>
            <a:t>DA – </a:t>
          </a:r>
          <a:br>
            <a:rPr lang="hr-HR" dirty="0"/>
          </a:br>
          <a:r>
            <a:rPr lang="hr-HR" dirty="0"/>
            <a:t>Jesu li ispunjeni svi uvjeti propisani skupnim izuzećem</a:t>
          </a:r>
          <a:endParaRPr lang="en-US" dirty="0"/>
        </a:p>
      </dgm:t>
    </dgm:pt>
    <dgm:pt modelId="{9A0C6FD2-2DD6-4A4A-88EA-D989732C3F15}" type="parTrans" cxnId="{E081EAEC-7ACD-4240-8D43-1794453A46F1}">
      <dgm:prSet/>
      <dgm:spPr/>
      <dgm:t>
        <a:bodyPr/>
        <a:lstStyle/>
        <a:p>
          <a:endParaRPr lang="en-US"/>
        </a:p>
      </dgm:t>
    </dgm:pt>
    <dgm:pt modelId="{1E4BBDF3-0BE8-4019-A2BA-CEC3D1B1BDCA}" type="sibTrans" cxnId="{E081EAEC-7ACD-4240-8D43-1794453A46F1}">
      <dgm:prSet/>
      <dgm:spPr/>
      <dgm:t>
        <a:bodyPr/>
        <a:lstStyle/>
        <a:p>
          <a:endParaRPr lang="en-US"/>
        </a:p>
      </dgm:t>
    </dgm:pt>
    <dgm:pt modelId="{BF67656A-3E4E-4810-9A3E-9625EADBF2E9}">
      <dgm:prSet phldrT="[Text]"/>
      <dgm:spPr>
        <a:solidFill>
          <a:srgbClr val="FFCC00"/>
        </a:solidFill>
      </dgm:spPr>
      <dgm:t>
        <a:bodyPr/>
        <a:lstStyle/>
        <a:p>
          <a:r>
            <a:rPr lang="hr-HR" dirty="0"/>
            <a:t>DA – primjena izuzeća</a:t>
          </a:r>
          <a:endParaRPr lang="en-US" dirty="0"/>
        </a:p>
      </dgm:t>
    </dgm:pt>
    <dgm:pt modelId="{96DFBE1B-12B0-44E2-9012-204B9143972C}" type="parTrans" cxnId="{6CB9FC3E-AB57-4225-9CE2-89D75F35838A}">
      <dgm:prSet/>
      <dgm:spPr/>
      <dgm:t>
        <a:bodyPr/>
        <a:lstStyle/>
        <a:p>
          <a:endParaRPr lang="en-US"/>
        </a:p>
      </dgm:t>
    </dgm:pt>
    <dgm:pt modelId="{0202C24F-B9AE-4FAC-9BA0-D1B8BA3F8EC3}" type="sibTrans" cxnId="{6CB9FC3E-AB57-4225-9CE2-89D75F35838A}">
      <dgm:prSet/>
      <dgm:spPr/>
      <dgm:t>
        <a:bodyPr/>
        <a:lstStyle/>
        <a:p>
          <a:endParaRPr lang="en-US"/>
        </a:p>
      </dgm:t>
    </dgm:pt>
    <dgm:pt modelId="{68719F4A-EC2A-4E4D-B4AD-D8FA04F85CF3}">
      <dgm:prSet phldrT="[Text]"/>
      <dgm:spPr>
        <a:solidFill>
          <a:srgbClr val="FFCC00"/>
        </a:solidFill>
      </dgm:spPr>
      <dgm:t>
        <a:bodyPr/>
        <a:lstStyle/>
        <a:p>
          <a:r>
            <a:rPr lang="hr-HR" dirty="0"/>
            <a:t>NE – samoprocjena po 101. (3)</a:t>
          </a:r>
          <a:endParaRPr lang="en-US" dirty="0"/>
        </a:p>
      </dgm:t>
    </dgm:pt>
    <dgm:pt modelId="{B035D049-C053-4177-A319-43D306E82A03}" type="sibTrans" cxnId="{27AFBFFD-704A-4A1D-BE97-48195E87C818}">
      <dgm:prSet/>
      <dgm:spPr/>
      <dgm:t>
        <a:bodyPr/>
        <a:lstStyle/>
        <a:p>
          <a:endParaRPr lang="en-US"/>
        </a:p>
      </dgm:t>
    </dgm:pt>
    <dgm:pt modelId="{3BEE887A-9C87-4198-B59F-77D3A3A57362}" type="parTrans" cxnId="{27AFBFFD-704A-4A1D-BE97-48195E87C818}">
      <dgm:prSet/>
      <dgm:spPr/>
      <dgm:t>
        <a:bodyPr/>
        <a:lstStyle/>
        <a:p>
          <a:endParaRPr lang="en-US"/>
        </a:p>
      </dgm:t>
    </dgm:pt>
    <dgm:pt modelId="{A6E33D4B-95AA-434F-AAC0-AA4E07A9F930}">
      <dgm:prSet phldrT="[Text]"/>
      <dgm:spPr/>
      <dgm:t>
        <a:bodyPr/>
        <a:lstStyle/>
        <a:p>
          <a:r>
            <a:rPr lang="hr-HR" dirty="0"/>
            <a:t>Samoprocjena učinkovitosti po 101.(3) </a:t>
          </a:r>
          <a:r>
            <a:rPr lang="hr-HR" i="1" dirty="0"/>
            <a:t>(</a:t>
          </a:r>
          <a:r>
            <a:rPr lang="hr-HR" i="1" dirty="0" err="1"/>
            <a:t>self</a:t>
          </a:r>
          <a:r>
            <a:rPr lang="hr-HR" i="1" dirty="0"/>
            <a:t> </a:t>
          </a:r>
          <a:r>
            <a:rPr lang="hr-HR" i="1" dirty="0" err="1"/>
            <a:t>assessmenti</a:t>
          </a:r>
          <a:r>
            <a:rPr lang="hr-HR" i="1" dirty="0"/>
            <a:t>)?</a:t>
          </a:r>
          <a:endParaRPr lang="en-US" i="1" dirty="0"/>
        </a:p>
      </dgm:t>
    </dgm:pt>
    <dgm:pt modelId="{1912376F-CA2E-4F51-825F-F787CAAA6207}" type="parTrans" cxnId="{433F08AD-F15A-488F-BEAB-A3934B2FC7EC}">
      <dgm:prSet/>
      <dgm:spPr/>
      <dgm:t>
        <a:bodyPr/>
        <a:lstStyle/>
        <a:p>
          <a:endParaRPr lang="en-US"/>
        </a:p>
      </dgm:t>
    </dgm:pt>
    <dgm:pt modelId="{A0B2566A-EE64-4D46-8DC0-81482FE33EC9}" type="sibTrans" cxnId="{433F08AD-F15A-488F-BEAB-A3934B2FC7EC}">
      <dgm:prSet/>
      <dgm:spPr/>
      <dgm:t>
        <a:bodyPr/>
        <a:lstStyle/>
        <a:p>
          <a:endParaRPr lang="en-US"/>
        </a:p>
      </dgm:t>
    </dgm:pt>
    <dgm:pt modelId="{25009083-4DBF-46DC-9F64-364C6D39811C}" type="pres">
      <dgm:prSet presAssocID="{F2F02AF9-D840-4C0E-8304-8BFE33E62B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434D1C-F6BC-45A5-B688-42DE2F67F727}" type="pres">
      <dgm:prSet presAssocID="{DC311FEA-95A4-4BC5-AA01-188050970B83}" presName="hierRoot1" presStyleCnt="0">
        <dgm:presLayoutVars>
          <dgm:hierBranch val="init"/>
        </dgm:presLayoutVars>
      </dgm:prSet>
      <dgm:spPr/>
    </dgm:pt>
    <dgm:pt modelId="{4E1C9ACA-3DCE-44BC-91E5-7A0CA5F5A7AD}" type="pres">
      <dgm:prSet presAssocID="{DC311FEA-95A4-4BC5-AA01-188050970B83}" presName="rootComposite1" presStyleCnt="0"/>
      <dgm:spPr/>
    </dgm:pt>
    <dgm:pt modelId="{8077AAAE-CF3A-4119-BCEE-034CF1B246E6}" type="pres">
      <dgm:prSet presAssocID="{DC311FEA-95A4-4BC5-AA01-188050970B83}" presName="rootText1" presStyleLbl="node0" presStyleIdx="0" presStyleCnt="1" custScaleX="87442" custScaleY="159489" custLinFactNeighborX="-321" custLinFactNeighborY="-2665">
        <dgm:presLayoutVars>
          <dgm:chPref val="3"/>
        </dgm:presLayoutVars>
      </dgm:prSet>
      <dgm:spPr/>
    </dgm:pt>
    <dgm:pt modelId="{E9CA1C76-B5C5-48C0-A67A-4133760FF14F}" type="pres">
      <dgm:prSet presAssocID="{DC311FEA-95A4-4BC5-AA01-188050970B83}" presName="rootConnector1" presStyleLbl="node1" presStyleIdx="0" presStyleCnt="0"/>
      <dgm:spPr/>
    </dgm:pt>
    <dgm:pt modelId="{6F02448A-4E4D-4A33-B97B-2F1FBD69117C}" type="pres">
      <dgm:prSet presAssocID="{DC311FEA-95A4-4BC5-AA01-188050970B83}" presName="hierChild2" presStyleCnt="0"/>
      <dgm:spPr/>
    </dgm:pt>
    <dgm:pt modelId="{81634696-467D-4DC2-9D25-8C7D9953674B}" type="pres">
      <dgm:prSet presAssocID="{195A822A-5BF0-43BE-B2C8-9CCE48A73BEF}" presName="Name64" presStyleLbl="parChTrans1D2" presStyleIdx="0" presStyleCnt="2"/>
      <dgm:spPr/>
    </dgm:pt>
    <dgm:pt modelId="{7E6E732C-4BD0-441C-A48D-361BECE761BE}" type="pres">
      <dgm:prSet presAssocID="{658645D2-F476-4C95-85A2-EA3568E61791}" presName="hierRoot2" presStyleCnt="0">
        <dgm:presLayoutVars>
          <dgm:hierBranch val="init"/>
        </dgm:presLayoutVars>
      </dgm:prSet>
      <dgm:spPr/>
    </dgm:pt>
    <dgm:pt modelId="{AF15D74E-F512-4C49-B555-F215EBCCF164}" type="pres">
      <dgm:prSet presAssocID="{658645D2-F476-4C95-85A2-EA3568E61791}" presName="rootComposite" presStyleCnt="0"/>
      <dgm:spPr/>
    </dgm:pt>
    <dgm:pt modelId="{C8BFAC7F-F48B-4B8D-826A-2A1DF78B9785}" type="pres">
      <dgm:prSet presAssocID="{658645D2-F476-4C95-85A2-EA3568E61791}" presName="rootText" presStyleLbl="node2" presStyleIdx="0" presStyleCnt="2" custScaleX="90110" custScaleY="221351" custLinFactNeighborX="-13334" custLinFactNeighborY="9735">
        <dgm:presLayoutVars>
          <dgm:chPref val="3"/>
        </dgm:presLayoutVars>
      </dgm:prSet>
      <dgm:spPr/>
    </dgm:pt>
    <dgm:pt modelId="{A70B4934-4B0C-4F9F-9E9A-95699F923DCB}" type="pres">
      <dgm:prSet presAssocID="{658645D2-F476-4C95-85A2-EA3568E61791}" presName="rootConnector" presStyleLbl="node2" presStyleIdx="0" presStyleCnt="2"/>
      <dgm:spPr/>
    </dgm:pt>
    <dgm:pt modelId="{018AB1B7-8C9B-4BA2-AE8B-BAEEC52B4159}" type="pres">
      <dgm:prSet presAssocID="{658645D2-F476-4C95-85A2-EA3568E61791}" presName="hierChild4" presStyleCnt="0"/>
      <dgm:spPr/>
    </dgm:pt>
    <dgm:pt modelId="{8096FA8E-F542-4B07-BD5E-A1DF736F0EEF}" type="pres">
      <dgm:prSet presAssocID="{1912376F-CA2E-4F51-825F-F787CAAA6207}" presName="Name64" presStyleLbl="parChTrans1D3" presStyleIdx="0" presStyleCnt="2"/>
      <dgm:spPr/>
    </dgm:pt>
    <dgm:pt modelId="{8E21988E-3361-4155-AF86-96B2AE7764D7}" type="pres">
      <dgm:prSet presAssocID="{A6E33D4B-95AA-434F-AAC0-AA4E07A9F930}" presName="hierRoot2" presStyleCnt="0">
        <dgm:presLayoutVars>
          <dgm:hierBranch val="init"/>
        </dgm:presLayoutVars>
      </dgm:prSet>
      <dgm:spPr/>
    </dgm:pt>
    <dgm:pt modelId="{B36E4F37-EE8F-459F-BE69-AA8DFA4396D5}" type="pres">
      <dgm:prSet presAssocID="{A6E33D4B-95AA-434F-AAC0-AA4E07A9F930}" presName="rootComposite" presStyleCnt="0"/>
      <dgm:spPr/>
    </dgm:pt>
    <dgm:pt modelId="{D7F658DB-2ACD-41AE-B914-5A28B886382E}" type="pres">
      <dgm:prSet presAssocID="{A6E33D4B-95AA-434F-AAC0-AA4E07A9F930}" presName="rootText" presStyleLbl="node3" presStyleIdx="0" presStyleCnt="2" custScaleX="106191" custScaleY="222717" custLinFactNeighborX="-18831" custLinFactNeighborY="2600">
        <dgm:presLayoutVars>
          <dgm:chPref val="3"/>
        </dgm:presLayoutVars>
      </dgm:prSet>
      <dgm:spPr/>
    </dgm:pt>
    <dgm:pt modelId="{F772568D-CD53-4A04-8702-75C512995345}" type="pres">
      <dgm:prSet presAssocID="{A6E33D4B-95AA-434F-AAC0-AA4E07A9F930}" presName="rootConnector" presStyleLbl="node3" presStyleIdx="0" presStyleCnt="2"/>
      <dgm:spPr/>
    </dgm:pt>
    <dgm:pt modelId="{DBE1AB90-B7BF-4BF8-8984-EE733AA7A2C8}" type="pres">
      <dgm:prSet presAssocID="{A6E33D4B-95AA-434F-AAC0-AA4E07A9F930}" presName="hierChild4" presStyleCnt="0"/>
      <dgm:spPr/>
    </dgm:pt>
    <dgm:pt modelId="{A9A8EBDE-F8FC-424F-B8C8-D3FB99FCC269}" type="pres">
      <dgm:prSet presAssocID="{A6E33D4B-95AA-434F-AAC0-AA4E07A9F930}" presName="hierChild5" presStyleCnt="0"/>
      <dgm:spPr/>
    </dgm:pt>
    <dgm:pt modelId="{28E16634-815E-4BF4-8AB0-7B57EFF0C81F}" type="pres">
      <dgm:prSet presAssocID="{658645D2-F476-4C95-85A2-EA3568E61791}" presName="hierChild5" presStyleCnt="0"/>
      <dgm:spPr/>
    </dgm:pt>
    <dgm:pt modelId="{B264DE9B-A11E-4141-B521-819140482CBE}" type="pres">
      <dgm:prSet presAssocID="{9290146E-3CA8-4179-B05B-77D0228B2445}" presName="Name64" presStyleLbl="parChTrans1D2" presStyleIdx="1" presStyleCnt="2"/>
      <dgm:spPr/>
    </dgm:pt>
    <dgm:pt modelId="{DB443940-1D3B-4F7D-AA00-0D2BCA59F464}" type="pres">
      <dgm:prSet presAssocID="{FE61D1D8-9B86-455E-91F2-202C8305DE30}" presName="hierRoot2" presStyleCnt="0">
        <dgm:presLayoutVars>
          <dgm:hierBranch val="init"/>
        </dgm:presLayoutVars>
      </dgm:prSet>
      <dgm:spPr/>
    </dgm:pt>
    <dgm:pt modelId="{82103C2B-CFF7-4FED-B797-575C3BC55E84}" type="pres">
      <dgm:prSet presAssocID="{FE61D1D8-9B86-455E-91F2-202C8305DE30}" presName="rootComposite" presStyleCnt="0"/>
      <dgm:spPr/>
    </dgm:pt>
    <dgm:pt modelId="{F4E78631-5CAA-40E2-9B9D-D734F386827A}" type="pres">
      <dgm:prSet presAssocID="{FE61D1D8-9B86-455E-91F2-202C8305DE30}" presName="rootText" presStyleLbl="node2" presStyleIdx="1" presStyleCnt="2" custScaleX="87607" custScaleY="219100" custLinFactNeighborX="-8703" custLinFactNeighborY="2153">
        <dgm:presLayoutVars>
          <dgm:chPref val="3"/>
        </dgm:presLayoutVars>
      </dgm:prSet>
      <dgm:spPr/>
    </dgm:pt>
    <dgm:pt modelId="{3353671E-630F-46E6-BD40-4BF3239402A2}" type="pres">
      <dgm:prSet presAssocID="{FE61D1D8-9B86-455E-91F2-202C8305DE30}" presName="rootConnector" presStyleLbl="node2" presStyleIdx="1" presStyleCnt="2"/>
      <dgm:spPr/>
    </dgm:pt>
    <dgm:pt modelId="{75C0799B-08AD-496F-A891-CEF3F8C39B02}" type="pres">
      <dgm:prSet presAssocID="{FE61D1D8-9B86-455E-91F2-202C8305DE30}" presName="hierChild4" presStyleCnt="0"/>
      <dgm:spPr/>
    </dgm:pt>
    <dgm:pt modelId="{DF814E47-91FD-433C-89AD-D368332B9E8E}" type="pres">
      <dgm:prSet presAssocID="{08EFDBB9-7025-4BB2-81D9-EEB9315377E3}" presName="Name64" presStyleLbl="parChTrans1D3" presStyleIdx="1" presStyleCnt="2"/>
      <dgm:spPr/>
    </dgm:pt>
    <dgm:pt modelId="{34396D1E-3775-4CC1-8583-0574D92A85C9}" type="pres">
      <dgm:prSet presAssocID="{60FCD514-D57A-4359-8CFC-51C714289624}" presName="hierRoot2" presStyleCnt="0">
        <dgm:presLayoutVars>
          <dgm:hierBranch val="init"/>
        </dgm:presLayoutVars>
      </dgm:prSet>
      <dgm:spPr/>
    </dgm:pt>
    <dgm:pt modelId="{209C345F-FDFC-4A62-B143-01293A0B8134}" type="pres">
      <dgm:prSet presAssocID="{60FCD514-D57A-4359-8CFC-51C714289624}" presName="rootComposite" presStyleCnt="0"/>
      <dgm:spPr/>
    </dgm:pt>
    <dgm:pt modelId="{56F63BD2-E799-4DD7-9AEF-7DD0065D3CFB}" type="pres">
      <dgm:prSet presAssocID="{60FCD514-D57A-4359-8CFC-51C714289624}" presName="rootText" presStyleLbl="node3" presStyleIdx="1" presStyleCnt="2" custScaleX="105405" custScaleY="368537" custLinFactNeighborX="-15702" custLinFactNeighborY="12736">
        <dgm:presLayoutVars>
          <dgm:chPref val="3"/>
        </dgm:presLayoutVars>
      </dgm:prSet>
      <dgm:spPr/>
    </dgm:pt>
    <dgm:pt modelId="{5D5C1A85-9E5F-4DEC-9C7B-BD7CB9FF8831}" type="pres">
      <dgm:prSet presAssocID="{60FCD514-D57A-4359-8CFC-51C714289624}" presName="rootConnector" presStyleLbl="node3" presStyleIdx="1" presStyleCnt="2"/>
      <dgm:spPr/>
    </dgm:pt>
    <dgm:pt modelId="{382776B2-C668-4A0B-8238-4AA2FE9A13F1}" type="pres">
      <dgm:prSet presAssocID="{60FCD514-D57A-4359-8CFC-51C714289624}" presName="hierChild4" presStyleCnt="0"/>
      <dgm:spPr/>
    </dgm:pt>
    <dgm:pt modelId="{E51827B0-371B-4918-9756-D2DD1279754B}" type="pres">
      <dgm:prSet presAssocID="{92352B02-86C7-497C-959E-9862D5EEA027}" presName="Name64" presStyleLbl="parChTrans1D4" presStyleIdx="0" presStyleCnt="4"/>
      <dgm:spPr/>
    </dgm:pt>
    <dgm:pt modelId="{25A46EDE-3FD7-4D6E-AAFE-5C3628F9F878}" type="pres">
      <dgm:prSet presAssocID="{ADBFCD5C-9A48-499B-B502-4883D77DB771}" presName="hierRoot2" presStyleCnt="0">
        <dgm:presLayoutVars>
          <dgm:hierBranch val="init"/>
        </dgm:presLayoutVars>
      </dgm:prSet>
      <dgm:spPr/>
    </dgm:pt>
    <dgm:pt modelId="{9B49EBF9-D4EF-45AC-BCB0-FFA03191CAA9}" type="pres">
      <dgm:prSet presAssocID="{ADBFCD5C-9A48-499B-B502-4883D77DB771}" presName="rootComposite" presStyleCnt="0"/>
      <dgm:spPr/>
    </dgm:pt>
    <dgm:pt modelId="{D09EF188-E63E-4947-9DF8-9D63DC1202E4}" type="pres">
      <dgm:prSet presAssocID="{ADBFCD5C-9A48-499B-B502-4883D77DB771}" presName="rootText" presStyleLbl="node4" presStyleIdx="0" presStyleCnt="4" custScaleY="154653" custLinFactNeighborX="-14686" custLinFactNeighborY="-23053">
        <dgm:presLayoutVars>
          <dgm:chPref val="3"/>
        </dgm:presLayoutVars>
      </dgm:prSet>
      <dgm:spPr/>
    </dgm:pt>
    <dgm:pt modelId="{CC4B94E5-057D-42F9-9EF2-44763ACF70A0}" type="pres">
      <dgm:prSet presAssocID="{ADBFCD5C-9A48-499B-B502-4883D77DB771}" presName="rootConnector" presStyleLbl="node4" presStyleIdx="0" presStyleCnt="4"/>
      <dgm:spPr/>
    </dgm:pt>
    <dgm:pt modelId="{F648ED3E-9666-45A6-863C-6D49193B5814}" type="pres">
      <dgm:prSet presAssocID="{ADBFCD5C-9A48-499B-B502-4883D77DB771}" presName="hierChild4" presStyleCnt="0"/>
      <dgm:spPr/>
    </dgm:pt>
    <dgm:pt modelId="{259DFBC5-461A-43C7-BE98-CD7B3F6904D4}" type="pres">
      <dgm:prSet presAssocID="{ADBFCD5C-9A48-499B-B502-4883D77DB771}" presName="hierChild5" presStyleCnt="0"/>
      <dgm:spPr/>
    </dgm:pt>
    <dgm:pt modelId="{B38373F2-3DAF-4D6E-821A-71F01460C5B7}" type="pres">
      <dgm:prSet presAssocID="{9A0C6FD2-2DD6-4A4A-88EA-D989732C3F15}" presName="Name64" presStyleLbl="parChTrans1D4" presStyleIdx="1" presStyleCnt="4"/>
      <dgm:spPr/>
    </dgm:pt>
    <dgm:pt modelId="{5FACA0ED-137A-4909-A90E-8B49DB95DB00}" type="pres">
      <dgm:prSet presAssocID="{FF5AB073-7ABE-4A2E-9ACF-6538A833F28A}" presName="hierRoot2" presStyleCnt="0">
        <dgm:presLayoutVars>
          <dgm:hierBranch val="init"/>
        </dgm:presLayoutVars>
      </dgm:prSet>
      <dgm:spPr/>
    </dgm:pt>
    <dgm:pt modelId="{B385E016-DD42-48EB-96BA-B0ADFBD7283A}" type="pres">
      <dgm:prSet presAssocID="{FF5AB073-7ABE-4A2E-9ACF-6538A833F28A}" presName="rootComposite" presStyleCnt="0"/>
      <dgm:spPr/>
    </dgm:pt>
    <dgm:pt modelId="{CAFADE04-30B0-400B-BB74-AC32CC957718}" type="pres">
      <dgm:prSet presAssocID="{FF5AB073-7ABE-4A2E-9ACF-6538A833F28A}" presName="rootText" presStyleLbl="node4" presStyleIdx="1" presStyleCnt="4" custScaleY="286198" custLinFactNeighborX="-14686" custLinFactNeighborY="-17820">
        <dgm:presLayoutVars>
          <dgm:chPref val="3"/>
        </dgm:presLayoutVars>
      </dgm:prSet>
      <dgm:spPr/>
    </dgm:pt>
    <dgm:pt modelId="{01DD4CBF-2636-4310-BE41-8175741AAF81}" type="pres">
      <dgm:prSet presAssocID="{FF5AB073-7ABE-4A2E-9ACF-6538A833F28A}" presName="rootConnector" presStyleLbl="node4" presStyleIdx="1" presStyleCnt="4"/>
      <dgm:spPr/>
    </dgm:pt>
    <dgm:pt modelId="{1441811D-A299-49CD-9347-8FE1683474E9}" type="pres">
      <dgm:prSet presAssocID="{FF5AB073-7ABE-4A2E-9ACF-6538A833F28A}" presName="hierChild4" presStyleCnt="0"/>
      <dgm:spPr/>
    </dgm:pt>
    <dgm:pt modelId="{3F56117D-81F3-4A0C-B68D-0FE07C55D3D1}" type="pres">
      <dgm:prSet presAssocID="{96DFBE1B-12B0-44E2-9012-204B9143972C}" presName="Name64" presStyleLbl="parChTrans1D4" presStyleIdx="2" presStyleCnt="4"/>
      <dgm:spPr/>
    </dgm:pt>
    <dgm:pt modelId="{3B6F1469-A732-4479-AD2C-695B9880B113}" type="pres">
      <dgm:prSet presAssocID="{BF67656A-3E4E-4810-9A3E-9625EADBF2E9}" presName="hierRoot2" presStyleCnt="0">
        <dgm:presLayoutVars>
          <dgm:hierBranch val="init"/>
        </dgm:presLayoutVars>
      </dgm:prSet>
      <dgm:spPr/>
    </dgm:pt>
    <dgm:pt modelId="{6061C7D8-C1C7-4B33-8916-75F0BD1CFC2B}" type="pres">
      <dgm:prSet presAssocID="{BF67656A-3E4E-4810-9A3E-9625EADBF2E9}" presName="rootComposite" presStyleCnt="0"/>
      <dgm:spPr/>
    </dgm:pt>
    <dgm:pt modelId="{31D7EC8B-96C0-4677-94EE-660C542AE2B5}" type="pres">
      <dgm:prSet presAssocID="{BF67656A-3E4E-4810-9A3E-9625EADBF2E9}" presName="rootText" presStyleLbl="node4" presStyleIdx="2" presStyleCnt="4" custScaleY="194715" custLinFactNeighborX="-6082" custLinFactNeighborY="-75167">
        <dgm:presLayoutVars>
          <dgm:chPref val="3"/>
        </dgm:presLayoutVars>
      </dgm:prSet>
      <dgm:spPr/>
    </dgm:pt>
    <dgm:pt modelId="{3BEFB810-B62C-4919-9DBD-647C5CF71E34}" type="pres">
      <dgm:prSet presAssocID="{BF67656A-3E4E-4810-9A3E-9625EADBF2E9}" presName="rootConnector" presStyleLbl="node4" presStyleIdx="2" presStyleCnt="4"/>
      <dgm:spPr/>
    </dgm:pt>
    <dgm:pt modelId="{C2FFD06C-66D5-4599-9E09-AE185641531E}" type="pres">
      <dgm:prSet presAssocID="{BF67656A-3E4E-4810-9A3E-9625EADBF2E9}" presName="hierChild4" presStyleCnt="0"/>
      <dgm:spPr/>
    </dgm:pt>
    <dgm:pt modelId="{984291EF-3015-49B5-9C48-5633DB746368}" type="pres">
      <dgm:prSet presAssocID="{BF67656A-3E4E-4810-9A3E-9625EADBF2E9}" presName="hierChild5" presStyleCnt="0"/>
      <dgm:spPr/>
    </dgm:pt>
    <dgm:pt modelId="{A7F7E4D5-DDAF-4B20-8FD6-752A77E2F7B9}" type="pres">
      <dgm:prSet presAssocID="{3BEE887A-9C87-4198-B59F-77D3A3A57362}" presName="Name64" presStyleLbl="parChTrans1D4" presStyleIdx="3" presStyleCnt="4"/>
      <dgm:spPr/>
    </dgm:pt>
    <dgm:pt modelId="{DA14982E-22C2-4420-8C05-5CE4CC7534C3}" type="pres">
      <dgm:prSet presAssocID="{68719F4A-EC2A-4E4D-B4AD-D8FA04F85CF3}" presName="hierRoot2" presStyleCnt="0">
        <dgm:presLayoutVars>
          <dgm:hierBranch val="init"/>
        </dgm:presLayoutVars>
      </dgm:prSet>
      <dgm:spPr/>
    </dgm:pt>
    <dgm:pt modelId="{7F8BDB6D-E190-438B-81B3-05961AB64A3A}" type="pres">
      <dgm:prSet presAssocID="{68719F4A-EC2A-4E4D-B4AD-D8FA04F85CF3}" presName="rootComposite" presStyleCnt="0"/>
      <dgm:spPr/>
    </dgm:pt>
    <dgm:pt modelId="{636D2B01-EDBD-4DBC-9CEE-51E4A35EEE0D}" type="pres">
      <dgm:prSet presAssocID="{68719F4A-EC2A-4E4D-B4AD-D8FA04F85CF3}" presName="rootText" presStyleLbl="node4" presStyleIdx="3" presStyleCnt="4" custScaleY="182892" custLinFactNeighborX="-8120" custLinFactNeighborY="-65284">
        <dgm:presLayoutVars>
          <dgm:chPref val="3"/>
        </dgm:presLayoutVars>
      </dgm:prSet>
      <dgm:spPr/>
    </dgm:pt>
    <dgm:pt modelId="{6D545E1B-8964-490A-B752-ACE2749F21B2}" type="pres">
      <dgm:prSet presAssocID="{68719F4A-EC2A-4E4D-B4AD-D8FA04F85CF3}" presName="rootConnector" presStyleLbl="node4" presStyleIdx="3" presStyleCnt="4"/>
      <dgm:spPr/>
    </dgm:pt>
    <dgm:pt modelId="{F67B7603-FD31-41B1-AA81-8E1809E6DCAD}" type="pres">
      <dgm:prSet presAssocID="{68719F4A-EC2A-4E4D-B4AD-D8FA04F85CF3}" presName="hierChild4" presStyleCnt="0"/>
      <dgm:spPr/>
    </dgm:pt>
    <dgm:pt modelId="{7EC11BB4-ECEB-4C31-BDB5-D83A7D6DE0A7}" type="pres">
      <dgm:prSet presAssocID="{68719F4A-EC2A-4E4D-B4AD-D8FA04F85CF3}" presName="hierChild5" presStyleCnt="0"/>
      <dgm:spPr/>
    </dgm:pt>
    <dgm:pt modelId="{6908C3A9-1F5F-477E-9FD8-45B8F2E5328D}" type="pres">
      <dgm:prSet presAssocID="{FF5AB073-7ABE-4A2E-9ACF-6538A833F28A}" presName="hierChild5" presStyleCnt="0"/>
      <dgm:spPr/>
    </dgm:pt>
    <dgm:pt modelId="{4C7C42D9-1650-415D-A7E6-B3530B9B433D}" type="pres">
      <dgm:prSet presAssocID="{60FCD514-D57A-4359-8CFC-51C714289624}" presName="hierChild5" presStyleCnt="0"/>
      <dgm:spPr/>
    </dgm:pt>
    <dgm:pt modelId="{76156AFF-9B20-49B2-92C7-D2A85A9E2F50}" type="pres">
      <dgm:prSet presAssocID="{FE61D1D8-9B86-455E-91F2-202C8305DE30}" presName="hierChild5" presStyleCnt="0"/>
      <dgm:spPr/>
    </dgm:pt>
    <dgm:pt modelId="{3A8D2F22-36B7-474A-926B-882F11201E75}" type="pres">
      <dgm:prSet presAssocID="{DC311FEA-95A4-4BC5-AA01-188050970B83}" presName="hierChild3" presStyleCnt="0"/>
      <dgm:spPr/>
    </dgm:pt>
  </dgm:ptLst>
  <dgm:cxnLst>
    <dgm:cxn modelId="{7B8C6304-F5CF-455C-814D-4298A182B8D2}" type="presOf" srcId="{FF5AB073-7ABE-4A2E-9ACF-6538A833F28A}" destId="{01DD4CBF-2636-4310-BE41-8175741AAF81}" srcOrd="1" destOrd="0" presId="urn:microsoft.com/office/officeart/2009/3/layout/HorizontalOrganizationChart"/>
    <dgm:cxn modelId="{BD356705-A322-4D69-8192-0875059E2414}" type="presOf" srcId="{FE61D1D8-9B86-455E-91F2-202C8305DE30}" destId="{3353671E-630F-46E6-BD40-4BF3239402A2}" srcOrd="1" destOrd="0" presId="urn:microsoft.com/office/officeart/2009/3/layout/HorizontalOrganizationChart"/>
    <dgm:cxn modelId="{25DC750D-8018-49FC-B549-4C6AC5A99E67}" type="presOf" srcId="{DC311FEA-95A4-4BC5-AA01-188050970B83}" destId="{E9CA1C76-B5C5-48C0-A67A-4133760FF14F}" srcOrd="1" destOrd="0" presId="urn:microsoft.com/office/officeart/2009/3/layout/HorizontalOrganizationChart"/>
    <dgm:cxn modelId="{8CE4C50E-1B91-42B1-BAF8-9BB1C404F1BB}" type="presOf" srcId="{DC311FEA-95A4-4BC5-AA01-188050970B83}" destId="{8077AAAE-CF3A-4119-BCEE-034CF1B246E6}" srcOrd="0" destOrd="0" presId="urn:microsoft.com/office/officeart/2009/3/layout/HorizontalOrganizationChart"/>
    <dgm:cxn modelId="{96574A10-2D6D-43FA-9722-3590542F471A}" type="presOf" srcId="{92352B02-86C7-497C-959E-9862D5EEA027}" destId="{E51827B0-371B-4918-9756-D2DD1279754B}" srcOrd="0" destOrd="0" presId="urn:microsoft.com/office/officeart/2009/3/layout/HorizontalOrganizationChart"/>
    <dgm:cxn modelId="{DA035510-4A1F-4922-9A54-BB82FE58ECE2}" type="presOf" srcId="{BF67656A-3E4E-4810-9A3E-9625EADBF2E9}" destId="{3BEFB810-B62C-4919-9DBD-647C5CF71E34}" srcOrd="1" destOrd="0" presId="urn:microsoft.com/office/officeart/2009/3/layout/HorizontalOrganizationChart"/>
    <dgm:cxn modelId="{1E333512-28EB-440C-AD42-971EEB823C9A}" type="presOf" srcId="{A6E33D4B-95AA-434F-AAC0-AA4E07A9F930}" destId="{F772568D-CD53-4A04-8702-75C512995345}" srcOrd="1" destOrd="0" presId="urn:microsoft.com/office/officeart/2009/3/layout/HorizontalOrganizationChart"/>
    <dgm:cxn modelId="{B3DE761F-8AF0-4216-AFBA-204F3CF9DD91}" type="presOf" srcId="{FE61D1D8-9B86-455E-91F2-202C8305DE30}" destId="{F4E78631-5CAA-40E2-9B9D-D734F386827A}" srcOrd="0" destOrd="0" presId="urn:microsoft.com/office/officeart/2009/3/layout/HorizontalOrganizationChart"/>
    <dgm:cxn modelId="{3486813A-916B-4125-AF30-553B01923696}" type="presOf" srcId="{ADBFCD5C-9A48-499B-B502-4883D77DB771}" destId="{CC4B94E5-057D-42F9-9EF2-44763ACF70A0}" srcOrd="1" destOrd="0" presId="urn:microsoft.com/office/officeart/2009/3/layout/HorizontalOrganizationChart"/>
    <dgm:cxn modelId="{6CB9FC3E-AB57-4225-9CE2-89D75F35838A}" srcId="{FF5AB073-7ABE-4A2E-9ACF-6538A833F28A}" destId="{BF67656A-3E4E-4810-9A3E-9625EADBF2E9}" srcOrd="0" destOrd="0" parTransId="{96DFBE1B-12B0-44E2-9012-204B9143972C}" sibTransId="{0202C24F-B9AE-4FAC-9BA0-D1B8BA3F8EC3}"/>
    <dgm:cxn modelId="{EB549B7A-557D-4D0F-B015-EC1B49E8132F}" srcId="{FE61D1D8-9B86-455E-91F2-202C8305DE30}" destId="{60FCD514-D57A-4359-8CFC-51C714289624}" srcOrd="0" destOrd="0" parTransId="{08EFDBB9-7025-4BB2-81D9-EEB9315377E3}" sibTransId="{8005999D-F522-49D8-A89D-1178DDA4FB35}"/>
    <dgm:cxn modelId="{3B569C7F-B1C3-4876-BC30-2A314914BAE3}" srcId="{60FCD514-D57A-4359-8CFC-51C714289624}" destId="{ADBFCD5C-9A48-499B-B502-4883D77DB771}" srcOrd="0" destOrd="0" parTransId="{92352B02-86C7-497C-959E-9862D5EEA027}" sibTransId="{D4263427-7AB4-4218-9750-A213C414B7BE}"/>
    <dgm:cxn modelId="{8044F884-8576-42BC-AC57-A6CC1D517442}" srcId="{F2F02AF9-D840-4C0E-8304-8BFE33E62B28}" destId="{DC311FEA-95A4-4BC5-AA01-188050970B83}" srcOrd="0" destOrd="0" parTransId="{E1B85D4A-C6DD-4A9E-8FC8-8AD39BB0F664}" sibTransId="{6A6ABC9F-972C-4153-92B2-C8BFEAB3ADD6}"/>
    <dgm:cxn modelId="{B6C4C285-DF14-4076-AA3B-FFE238643BD5}" type="presOf" srcId="{08EFDBB9-7025-4BB2-81D9-EEB9315377E3}" destId="{DF814E47-91FD-433C-89AD-D368332B9E8E}" srcOrd="0" destOrd="0" presId="urn:microsoft.com/office/officeart/2009/3/layout/HorizontalOrganizationChart"/>
    <dgm:cxn modelId="{615BFD89-53BF-4FEA-8C7E-DB4859C6C003}" type="presOf" srcId="{FF5AB073-7ABE-4A2E-9ACF-6538A833F28A}" destId="{CAFADE04-30B0-400B-BB74-AC32CC957718}" srcOrd="0" destOrd="0" presId="urn:microsoft.com/office/officeart/2009/3/layout/HorizontalOrganizationChart"/>
    <dgm:cxn modelId="{BABFBB92-D6FE-4E45-AEB4-192E14C187DA}" type="presOf" srcId="{3BEE887A-9C87-4198-B59F-77D3A3A57362}" destId="{A7F7E4D5-DDAF-4B20-8FD6-752A77E2F7B9}" srcOrd="0" destOrd="0" presId="urn:microsoft.com/office/officeart/2009/3/layout/HorizontalOrganizationChart"/>
    <dgm:cxn modelId="{5083259B-48DB-4DA6-8D2F-66B53DA954CC}" type="presOf" srcId="{60FCD514-D57A-4359-8CFC-51C714289624}" destId="{56F63BD2-E799-4DD7-9AEF-7DD0065D3CFB}" srcOrd="0" destOrd="0" presId="urn:microsoft.com/office/officeart/2009/3/layout/HorizontalOrganizationChart"/>
    <dgm:cxn modelId="{FDF9199F-B112-4E83-BF8B-49FFAE357B43}" type="presOf" srcId="{A6E33D4B-95AA-434F-AAC0-AA4E07A9F930}" destId="{D7F658DB-2ACD-41AE-B914-5A28B886382E}" srcOrd="0" destOrd="0" presId="urn:microsoft.com/office/officeart/2009/3/layout/HorizontalOrganizationChart"/>
    <dgm:cxn modelId="{957611A2-AACE-4669-8E9D-B72E9F8FF10D}" srcId="{DC311FEA-95A4-4BC5-AA01-188050970B83}" destId="{FE61D1D8-9B86-455E-91F2-202C8305DE30}" srcOrd="1" destOrd="0" parTransId="{9290146E-3CA8-4179-B05B-77D0228B2445}" sibTransId="{28A501A7-83FF-44B5-A716-CAFAD6D72E25}"/>
    <dgm:cxn modelId="{89F536A8-042F-4CDE-86AE-B014F9935D40}" type="presOf" srcId="{1912376F-CA2E-4F51-825F-F787CAAA6207}" destId="{8096FA8E-F542-4B07-BD5E-A1DF736F0EEF}" srcOrd="0" destOrd="0" presId="urn:microsoft.com/office/officeart/2009/3/layout/HorizontalOrganizationChart"/>
    <dgm:cxn modelId="{433F08AD-F15A-488F-BEAB-A3934B2FC7EC}" srcId="{658645D2-F476-4C95-85A2-EA3568E61791}" destId="{A6E33D4B-95AA-434F-AAC0-AA4E07A9F930}" srcOrd="0" destOrd="0" parTransId="{1912376F-CA2E-4F51-825F-F787CAAA6207}" sibTransId="{A0B2566A-EE64-4D46-8DC0-81482FE33EC9}"/>
    <dgm:cxn modelId="{5674FDB9-2F3D-46E2-878D-194D77D47AA2}" type="presOf" srcId="{F2F02AF9-D840-4C0E-8304-8BFE33E62B28}" destId="{25009083-4DBF-46DC-9F64-364C6D39811C}" srcOrd="0" destOrd="0" presId="urn:microsoft.com/office/officeart/2009/3/layout/HorizontalOrganizationChart"/>
    <dgm:cxn modelId="{FD5613BE-B929-4911-825B-856389A1CC03}" type="presOf" srcId="{ADBFCD5C-9A48-499B-B502-4883D77DB771}" destId="{D09EF188-E63E-4947-9DF8-9D63DC1202E4}" srcOrd="0" destOrd="0" presId="urn:microsoft.com/office/officeart/2009/3/layout/HorizontalOrganizationChart"/>
    <dgm:cxn modelId="{211D86BF-288E-4640-8004-BD4E2B6AB623}" type="presOf" srcId="{60FCD514-D57A-4359-8CFC-51C714289624}" destId="{5D5C1A85-9E5F-4DEC-9C7B-BD7CB9FF8831}" srcOrd="1" destOrd="0" presId="urn:microsoft.com/office/officeart/2009/3/layout/HorizontalOrganizationChart"/>
    <dgm:cxn modelId="{B76576C5-0108-4625-8854-62BC33AA22C2}" srcId="{DC311FEA-95A4-4BC5-AA01-188050970B83}" destId="{658645D2-F476-4C95-85A2-EA3568E61791}" srcOrd="0" destOrd="0" parTransId="{195A822A-5BF0-43BE-B2C8-9CCE48A73BEF}" sibTransId="{210F9BA2-BF17-4AEB-8E98-D502C2410087}"/>
    <dgm:cxn modelId="{69F1D0C8-41EB-49EA-AE3B-311942A0B3A2}" type="presOf" srcId="{96DFBE1B-12B0-44E2-9012-204B9143972C}" destId="{3F56117D-81F3-4A0C-B68D-0FE07C55D3D1}" srcOrd="0" destOrd="0" presId="urn:microsoft.com/office/officeart/2009/3/layout/HorizontalOrganizationChart"/>
    <dgm:cxn modelId="{51912ECF-B4F4-4A2D-A186-55FBF6208B2F}" type="presOf" srcId="{BF67656A-3E4E-4810-9A3E-9625EADBF2E9}" destId="{31D7EC8B-96C0-4677-94EE-660C542AE2B5}" srcOrd="0" destOrd="0" presId="urn:microsoft.com/office/officeart/2009/3/layout/HorizontalOrganizationChart"/>
    <dgm:cxn modelId="{3CB132D7-DC05-4644-85E2-68AB04507A0B}" type="presOf" srcId="{9290146E-3CA8-4179-B05B-77D0228B2445}" destId="{B264DE9B-A11E-4141-B521-819140482CBE}" srcOrd="0" destOrd="0" presId="urn:microsoft.com/office/officeart/2009/3/layout/HorizontalOrganizationChart"/>
    <dgm:cxn modelId="{DB77B3DA-4621-472F-9AF8-7B649EFA8DE6}" type="presOf" srcId="{68719F4A-EC2A-4E4D-B4AD-D8FA04F85CF3}" destId="{636D2B01-EDBD-4DBC-9CEE-51E4A35EEE0D}" srcOrd="0" destOrd="0" presId="urn:microsoft.com/office/officeart/2009/3/layout/HorizontalOrganizationChart"/>
    <dgm:cxn modelId="{7AEF8EDB-8975-4D4F-B6D5-3C5D42220F1E}" type="presOf" srcId="{9A0C6FD2-2DD6-4A4A-88EA-D989732C3F15}" destId="{B38373F2-3DAF-4D6E-821A-71F01460C5B7}" srcOrd="0" destOrd="0" presId="urn:microsoft.com/office/officeart/2009/3/layout/HorizontalOrganizationChart"/>
    <dgm:cxn modelId="{5F271DDF-0730-4AB5-81BF-6496B4F68368}" type="presOf" srcId="{658645D2-F476-4C95-85A2-EA3568E61791}" destId="{A70B4934-4B0C-4F9F-9E9A-95699F923DCB}" srcOrd="1" destOrd="0" presId="urn:microsoft.com/office/officeart/2009/3/layout/HorizontalOrganizationChart"/>
    <dgm:cxn modelId="{90E2A9EA-97ED-41EE-8DC3-2FA979A10AB9}" type="presOf" srcId="{658645D2-F476-4C95-85A2-EA3568E61791}" destId="{C8BFAC7F-F48B-4B8D-826A-2A1DF78B9785}" srcOrd="0" destOrd="0" presId="urn:microsoft.com/office/officeart/2009/3/layout/HorizontalOrganizationChart"/>
    <dgm:cxn modelId="{E081EAEC-7ACD-4240-8D43-1794453A46F1}" srcId="{60FCD514-D57A-4359-8CFC-51C714289624}" destId="{FF5AB073-7ABE-4A2E-9ACF-6538A833F28A}" srcOrd="1" destOrd="0" parTransId="{9A0C6FD2-2DD6-4A4A-88EA-D989732C3F15}" sibTransId="{1E4BBDF3-0BE8-4019-A2BA-CEC3D1B1BDCA}"/>
    <dgm:cxn modelId="{05EEF4F9-A7C9-4245-8CF4-4B115AB0F298}" type="presOf" srcId="{195A822A-5BF0-43BE-B2C8-9CCE48A73BEF}" destId="{81634696-467D-4DC2-9D25-8C7D9953674B}" srcOrd="0" destOrd="0" presId="urn:microsoft.com/office/officeart/2009/3/layout/HorizontalOrganizationChart"/>
    <dgm:cxn modelId="{1C9C23FB-0F26-471A-B48D-4288031DF480}" type="presOf" srcId="{68719F4A-EC2A-4E4D-B4AD-D8FA04F85CF3}" destId="{6D545E1B-8964-490A-B752-ACE2749F21B2}" srcOrd="1" destOrd="0" presId="urn:microsoft.com/office/officeart/2009/3/layout/HorizontalOrganizationChart"/>
    <dgm:cxn modelId="{27AFBFFD-704A-4A1D-BE97-48195E87C818}" srcId="{FF5AB073-7ABE-4A2E-9ACF-6538A833F28A}" destId="{68719F4A-EC2A-4E4D-B4AD-D8FA04F85CF3}" srcOrd="1" destOrd="0" parTransId="{3BEE887A-9C87-4198-B59F-77D3A3A57362}" sibTransId="{B035D049-C053-4177-A319-43D306E82A03}"/>
    <dgm:cxn modelId="{2C884B01-C954-4F99-8734-B0B545EAE9BC}" type="presParOf" srcId="{25009083-4DBF-46DC-9F64-364C6D39811C}" destId="{69434D1C-F6BC-45A5-B688-42DE2F67F727}" srcOrd="0" destOrd="0" presId="urn:microsoft.com/office/officeart/2009/3/layout/HorizontalOrganizationChart"/>
    <dgm:cxn modelId="{F8713C0F-5E0C-44BD-979F-2D0DB7592A57}" type="presParOf" srcId="{69434D1C-F6BC-45A5-B688-42DE2F67F727}" destId="{4E1C9ACA-3DCE-44BC-91E5-7A0CA5F5A7AD}" srcOrd="0" destOrd="0" presId="urn:microsoft.com/office/officeart/2009/3/layout/HorizontalOrganizationChart"/>
    <dgm:cxn modelId="{937FB640-481B-49FA-97DC-288315450803}" type="presParOf" srcId="{4E1C9ACA-3DCE-44BC-91E5-7A0CA5F5A7AD}" destId="{8077AAAE-CF3A-4119-BCEE-034CF1B246E6}" srcOrd="0" destOrd="0" presId="urn:microsoft.com/office/officeart/2009/3/layout/HorizontalOrganizationChart"/>
    <dgm:cxn modelId="{CF1F61DD-49C8-42E6-BC30-0737EBA04511}" type="presParOf" srcId="{4E1C9ACA-3DCE-44BC-91E5-7A0CA5F5A7AD}" destId="{E9CA1C76-B5C5-48C0-A67A-4133760FF14F}" srcOrd="1" destOrd="0" presId="urn:microsoft.com/office/officeart/2009/3/layout/HorizontalOrganizationChart"/>
    <dgm:cxn modelId="{1955D3EF-9A91-48C5-8021-E29E9B192979}" type="presParOf" srcId="{69434D1C-F6BC-45A5-B688-42DE2F67F727}" destId="{6F02448A-4E4D-4A33-B97B-2F1FBD69117C}" srcOrd="1" destOrd="0" presId="urn:microsoft.com/office/officeart/2009/3/layout/HorizontalOrganizationChart"/>
    <dgm:cxn modelId="{1E65452B-4D9E-4FD9-B6E9-A776A17C2CB9}" type="presParOf" srcId="{6F02448A-4E4D-4A33-B97B-2F1FBD69117C}" destId="{81634696-467D-4DC2-9D25-8C7D9953674B}" srcOrd="0" destOrd="0" presId="urn:microsoft.com/office/officeart/2009/3/layout/HorizontalOrganizationChart"/>
    <dgm:cxn modelId="{979FF69A-FA55-4909-B9A8-4F37AE682C0D}" type="presParOf" srcId="{6F02448A-4E4D-4A33-B97B-2F1FBD69117C}" destId="{7E6E732C-4BD0-441C-A48D-361BECE761BE}" srcOrd="1" destOrd="0" presId="urn:microsoft.com/office/officeart/2009/3/layout/HorizontalOrganizationChart"/>
    <dgm:cxn modelId="{6231751B-5FAB-4DCF-8EC0-626D32660D3B}" type="presParOf" srcId="{7E6E732C-4BD0-441C-A48D-361BECE761BE}" destId="{AF15D74E-F512-4C49-B555-F215EBCCF164}" srcOrd="0" destOrd="0" presId="urn:microsoft.com/office/officeart/2009/3/layout/HorizontalOrganizationChart"/>
    <dgm:cxn modelId="{D8685EC4-F3AF-4E96-B646-BC9A6688799D}" type="presParOf" srcId="{AF15D74E-F512-4C49-B555-F215EBCCF164}" destId="{C8BFAC7F-F48B-4B8D-826A-2A1DF78B9785}" srcOrd="0" destOrd="0" presId="urn:microsoft.com/office/officeart/2009/3/layout/HorizontalOrganizationChart"/>
    <dgm:cxn modelId="{B86E08BE-BCE9-4AD1-B5B1-204E1918A712}" type="presParOf" srcId="{AF15D74E-F512-4C49-B555-F215EBCCF164}" destId="{A70B4934-4B0C-4F9F-9E9A-95699F923DCB}" srcOrd="1" destOrd="0" presId="urn:microsoft.com/office/officeart/2009/3/layout/HorizontalOrganizationChart"/>
    <dgm:cxn modelId="{12F1A7E1-C27A-4259-9763-075911322E10}" type="presParOf" srcId="{7E6E732C-4BD0-441C-A48D-361BECE761BE}" destId="{018AB1B7-8C9B-4BA2-AE8B-BAEEC52B4159}" srcOrd="1" destOrd="0" presId="urn:microsoft.com/office/officeart/2009/3/layout/HorizontalOrganizationChart"/>
    <dgm:cxn modelId="{A86786DA-7C55-4C1D-9F14-F0BE4A9FC503}" type="presParOf" srcId="{018AB1B7-8C9B-4BA2-AE8B-BAEEC52B4159}" destId="{8096FA8E-F542-4B07-BD5E-A1DF736F0EEF}" srcOrd="0" destOrd="0" presId="urn:microsoft.com/office/officeart/2009/3/layout/HorizontalOrganizationChart"/>
    <dgm:cxn modelId="{6819DB20-8B30-4D35-9E8F-8433C4ADEDF9}" type="presParOf" srcId="{018AB1B7-8C9B-4BA2-AE8B-BAEEC52B4159}" destId="{8E21988E-3361-4155-AF86-96B2AE7764D7}" srcOrd="1" destOrd="0" presId="urn:microsoft.com/office/officeart/2009/3/layout/HorizontalOrganizationChart"/>
    <dgm:cxn modelId="{9F20FE12-BB52-4512-B878-38618BA4E0FD}" type="presParOf" srcId="{8E21988E-3361-4155-AF86-96B2AE7764D7}" destId="{B36E4F37-EE8F-459F-BE69-AA8DFA4396D5}" srcOrd="0" destOrd="0" presId="urn:microsoft.com/office/officeart/2009/3/layout/HorizontalOrganizationChart"/>
    <dgm:cxn modelId="{E78A693B-C555-4BD3-8BFA-A4DAB6C89515}" type="presParOf" srcId="{B36E4F37-EE8F-459F-BE69-AA8DFA4396D5}" destId="{D7F658DB-2ACD-41AE-B914-5A28B886382E}" srcOrd="0" destOrd="0" presId="urn:microsoft.com/office/officeart/2009/3/layout/HorizontalOrganizationChart"/>
    <dgm:cxn modelId="{562A52E1-57A0-467A-BCDE-CCB0F9B51F63}" type="presParOf" srcId="{B36E4F37-EE8F-459F-BE69-AA8DFA4396D5}" destId="{F772568D-CD53-4A04-8702-75C512995345}" srcOrd="1" destOrd="0" presId="urn:microsoft.com/office/officeart/2009/3/layout/HorizontalOrganizationChart"/>
    <dgm:cxn modelId="{BFD461B0-EF0C-4610-86D0-C9A469567E8A}" type="presParOf" srcId="{8E21988E-3361-4155-AF86-96B2AE7764D7}" destId="{DBE1AB90-B7BF-4BF8-8984-EE733AA7A2C8}" srcOrd="1" destOrd="0" presId="urn:microsoft.com/office/officeart/2009/3/layout/HorizontalOrganizationChart"/>
    <dgm:cxn modelId="{86EB494B-5F31-47F6-B94B-188B6B6ACF52}" type="presParOf" srcId="{8E21988E-3361-4155-AF86-96B2AE7764D7}" destId="{A9A8EBDE-F8FC-424F-B8C8-D3FB99FCC269}" srcOrd="2" destOrd="0" presId="urn:microsoft.com/office/officeart/2009/3/layout/HorizontalOrganizationChart"/>
    <dgm:cxn modelId="{C42750FE-8B10-4662-81D1-A63E803F3E99}" type="presParOf" srcId="{7E6E732C-4BD0-441C-A48D-361BECE761BE}" destId="{28E16634-815E-4BF4-8AB0-7B57EFF0C81F}" srcOrd="2" destOrd="0" presId="urn:microsoft.com/office/officeart/2009/3/layout/HorizontalOrganizationChart"/>
    <dgm:cxn modelId="{3D6C1607-505B-416D-80FD-62F356BD595E}" type="presParOf" srcId="{6F02448A-4E4D-4A33-B97B-2F1FBD69117C}" destId="{B264DE9B-A11E-4141-B521-819140482CBE}" srcOrd="2" destOrd="0" presId="urn:microsoft.com/office/officeart/2009/3/layout/HorizontalOrganizationChart"/>
    <dgm:cxn modelId="{CCADD6B2-F3E4-49F8-B58A-94633AB62763}" type="presParOf" srcId="{6F02448A-4E4D-4A33-B97B-2F1FBD69117C}" destId="{DB443940-1D3B-4F7D-AA00-0D2BCA59F464}" srcOrd="3" destOrd="0" presId="urn:microsoft.com/office/officeart/2009/3/layout/HorizontalOrganizationChart"/>
    <dgm:cxn modelId="{94335255-621E-4F30-A9C3-D32942FF4777}" type="presParOf" srcId="{DB443940-1D3B-4F7D-AA00-0D2BCA59F464}" destId="{82103C2B-CFF7-4FED-B797-575C3BC55E84}" srcOrd="0" destOrd="0" presId="urn:microsoft.com/office/officeart/2009/3/layout/HorizontalOrganizationChart"/>
    <dgm:cxn modelId="{4FB81951-140E-4BB9-9D49-16138859EEDC}" type="presParOf" srcId="{82103C2B-CFF7-4FED-B797-575C3BC55E84}" destId="{F4E78631-5CAA-40E2-9B9D-D734F386827A}" srcOrd="0" destOrd="0" presId="urn:microsoft.com/office/officeart/2009/3/layout/HorizontalOrganizationChart"/>
    <dgm:cxn modelId="{DEDEDC8A-DE55-4287-83D7-308D208822FC}" type="presParOf" srcId="{82103C2B-CFF7-4FED-B797-575C3BC55E84}" destId="{3353671E-630F-46E6-BD40-4BF3239402A2}" srcOrd="1" destOrd="0" presId="urn:microsoft.com/office/officeart/2009/3/layout/HorizontalOrganizationChart"/>
    <dgm:cxn modelId="{13C81A78-FB91-476A-8382-81743244CE03}" type="presParOf" srcId="{DB443940-1D3B-4F7D-AA00-0D2BCA59F464}" destId="{75C0799B-08AD-496F-A891-CEF3F8C39B02}" srcOrd="1" destOrd="0" presId="urn:microsoft.com/office/officeart/2009/3/layout/HorizontalOrganizationChart"/>
    <dgm:cxn modelId="{C0E990A9-DD44-43E5-A690-82AF553CE9CC}" type="presParOf" srcId="{75C0799B-08AD-496F-A891-CEF3F8C39B02}" destId="{DF814E47-91FD-433C-89AD-D368332B9E8E}" srcOrd="0" destOrd="0" presId="urn:microsoft.com/office/officeart/2009/3/layout/HorizontalOrganizationChart"/>
    <dgm:cxn modelId="{85D313A9-0391-4B5A-A8B2-7D3FAAED7434}" type="presParOf" srcId="{75C0799B-08AD-496F-A891-CEF3F8C39B02}" destId="{34396D1E-3775-4CC1-8583-0574D92A85C9}" srcOrd="1" destOrd="0" presId="urn:microsoft.com/office/officeart/2009/3/layout/HorizontalOrganizationChart"/>
    <dgm:cxn modelId="{9AC7F3FC-2420-4C64-B4B3-69A62B8BFD13}" type="presParOf" srcId="{34396D1E-3775-4CC1-8583-0574D92A85C9}" destId="{209C345F-FDFC-4A62-B143-01293A0B8134}" srcOrd="0" destOrd="0" presId="urn:microsoft.com/office/officeart/2009/3/layout/HorizontalOrganizationChart"/>
    <dgm:cxn modelId="{47739479-85DF-46A3-9BCB-DB6601E19CF4}" type="presParOf" srcId="{209C345F-FDFC-4A62-B143-01293A0B8134}" destId="{56F63BD2-E799-4DD7-9AEF-7DD0065D3CFB}" srcOrd="0" destOrd="0" presId="urn:microsoft.com/office/officeart/2009/3/layout/HorizontalOrganizationChart"/>
    <dgm:cxn modelId="{CEB2F118-1E15-4931-9B04-1613F68C5A57}" type="presParOf" srcId="{209C345F-FDFC-4A62-B143-01293A0B8134}" destId="{5D5C1A85-9E5F-4DEC-9C7B-BD7CB9FF8831}" srcOrd="1" destOrd="0" presId="urn:microsoft.com/office/officeart/2009/3/layout/HorizontalOrganizationChart"/>
    <dgm:cxn modelId="{E90DB171-3451-460A-B1ED-729552A396BA}" type="presParOf" srcId="{34396D1E-3775-4CC1-8583-0574D92A85C9}" destId="{382776B2-C668-4A0B-8238-4AA2FE9A13F1}" srcOrd="1" destOrd="0" presId="urn:microsoft.com/office/officeart/2009/3/layout/HorizontalOrganizationChart"/>
    <dgm:cxn modelId="{4DBB946E-2684-461B-AF30-779FB9127AB6}" type="presParOf" srcId="{382776B2-C668-4A0B-8238-4AA2FE9A13F1}" destId="{E51827B0-371B-4918-9756-D2DD1279754B}" srcOrd="0" destOrd="0" presId="urn:microsoft.com/office/officeart/2009/3/layout/HorizontalOrganizationChart"/>
    <dgm:cxn modelId="{A2960FFC-91D7-4B2B-8D6F-FA526E771113}" type="presParOf" srcId="{382776B2-C668-4A0B-8238-4AA2FE9A13F1}" destId="{25A46EDE-3FD7-4D6E-AAFE-5C3628F9F878}" srcOrd="1" destOrd="0" presId="urn:microsoft.com/office/officeart/2009/3/layout/HorizontalOrganizationChart"/>
    <dgm:cxn modelId="{7CB248AE-FE60-4239-96BB-3A64E33AC6EA}" type="presParOf" srcId="{25A46EDE-3FD7-4D6E-AAFE-5C3628F9F878}" destId="{9B49EBF9-D4EF-45AC-BCB0-FFA03191CAA9}" srcOrd="0" destOrd="0" presId="urn:microsoft.com/office/officeart/2009/3/layout/HorizontalOrganizationChart"/>
    <dgm:cxn modelId="{93E65566-4088-4E9B-99E7-B9305AF6DA7E}" type="presParOf" srcId="{9B49EBF9-D4EF-45AC-BCB0-FFA03191CAA9}" destId="{D09EF188-E63E-4947-9DF8-9D63DC1202E4}" srcOrd="0" destOrd="0" presId="urn:microsoft.com/office/officeart/2009/3/layout/HorizontalOrganizationChart"/>
    <dgm:cxn modelId="{157E634A-34A5-42B1-84C9-9AA7F8098706}" type="presParOf" srcId="{9B49EBF9-D4EF-45AC-BCB0-FFA03191CAA9}" destId="{CC4B94E5-057D-42F9-9EF2-44763ACF70A0}" srcOrd="1" destOrd="0" presId="urn:microsoft.com/office/officeart/2009/3/layout/HorizontalOrganizationChart"/>
    <dgm:cxn modelId="{23394375-3826-457F-9652-539AF4D04E87}" type="presParOf" srcId="{25A46EDE-3FD7-4D6E-AAFE-5C3628F9F878}" destId="{F648ED3E-9666-45A6-863C-6D49193B5814}" srcOrd="1" destOrd="0" presId="urn:microsoft.com/office/officeart/2009/3/layout/HorizontalOrganizationChart"/>
    <dgm:cxn modelId="{E951B254-5DE7-4A93-AB2D-AB95B70BFD7E}" type="presParOf" srcId="{25A46EDE-3FD7-4D6E-AAFE-5C3628F9F878}" destId="{259DFBC5-461A-43C7-BE98-CD7B3F6904D4}" srcOrd="2" destOrd="0" presId="urn:microsoft.com/office/officeart/2009/3/layout/HorizontalOrganizationChart"/>
    <dgm:cxn modelId="{42491049-C5E2-4DB8-83BD-E2D8BA514A5C}" type="presParOf" srcId="{382776B2-C668-4A0B-8238-4AA2FE9A13F1}" destId="{B38373F2-3DAF-4D6E-821A-71F01460C5B7}" srcOrd="2" destOrd="0" presId="urn:microsoft.com/office/officeart/2009/3/layout/HorizontalOrganizationChart"/>
    <dgm:cxn modelId="{4D824198-76F5-47DB-A5A9-94E27F2F0395}" type="presParOf" srcId="{382776B2-C668-4A0B-8238-4AA2FE9A13F1}" destId="{5FACA0ED-137A-4909-A90E-8B49DB95DB00}" srcOrd="3" destOrd="0" presId="urn:microsoft.com/office/officeart/2009/3/layout/HorizontalOrganizationChart"/>
    <dgm:cxn modelId="{E0C2B03C-0FB6-4A2A-B976-AFC3C1BCACE7}" type="presParOf" srcId="{5FACA0ED-137A-4909-A90E-8B49DB95DB00}" destId="{B385E016-DD42-48EB-96BA-B0ADFBD7283A}" srcOrd="0" destOrd="0" presId="urn:microsoft.com/office/officeart/2009/3/layout/HorizontalOrganizationChart"/>
    <dgm:cxn modelId="{07D21B3F-EECB-4090-9ED8-846B9AEFE964}" type="presParOf" srcId="{B385E016-DD42-48EB-96BA-B0ADFBD7283A}" destId="{CAFADE04-30B0-400B-BB74-AC32CC957718}" srcOrd="0" destOrd="0" presId="urn:microsoft.com/office/officeart/2009/3/layout/HorizontalOrganizationChart"/>
    <dgm:cxn modelId="{FDDE34C3-88F5-451C-987F-F4E5DCF6AF76}" type="presParOf" srcId="{B385E016-DD42-48EB-96BA-B0ADFBD7283A}" destId="{01DD4CBF-2636-4310-BE41-8175741AAF81}" srcOrd="1" destOrd="0" presId="urn:microsoft.com/office/officeart/2009/3/layout/HorizontalOrganizationChart"/>
    <dgm:cxn modelId="{C7044FCF-BAD8-4850-8126-167C704807B9}" type="presParOf" srcId="{5FACA0ED-137A-4909-A90E-8B49DB95DB00}" destId="{1441811D-A299-49CD-9347-8FE1683474E9}" srcOrd="1" destOrd="0" presId="urn:microsoft.com/office/officeart/2009/3/layout/HorizontalOrganizationChart"/>
    <dgm:cxn modelId="{F8FD27D2-3AC8-4EBF-A616-10804CE21690}" type="presParOf" srcId="{1441811D-A299-49CD-9347-8FE1683474E9}" destId="{3F56117D-81F3-4A0C-B68D-0FE07C55D3D1}" srcOrd="0" destOrd="0" presId="urn:microsoft.com/office/officeart/2009/3/layout/HorizontalOrganizationChart"/>
    <dgm:cxn modelId="{91D5A4D4-0328-4194-92CD-52D1BA36535F}" type="presParOf" srcId="{1441811D-A299-49CD-9347-8FE1683474E9}" destId="{3B6F1469-A732-4479-AD2C-695B9880B113}" srcOrd="1" destOrd="0" presId="urn:microsoft.com/office/officeart/2009/3/layout/HorizontalOrganizationChart"/>
    <dgm:cxn modelId="{C13908AE-9755-49AA-A4DA-63F7C68CEDF7}" type="presParOf" srcId="{3B6F1469-A732-4479-AD2C-695B9880B113}" destId="{6061C7D8-C1C7-4B33-8916-75F0BD1CFC2B}" srcOrd="0" destOrd="0" presId="urn:microsoft.com/office/officeart/2009/3/layout/HorizontalOrganizationChart"/>
    <dgm:cxn modelId="{F175FA81-E1D7-4BDF-9605-A4C2C1F07493}" type="presParOf" srcId="{6061C7D8-C1C7-4B33-8916-75F0BD1CFC2B}" destId="{31D7EC8B-96C0-4677-94EE-660C542AE2B5}" srcOrd="0" destOrd="0" presId="urn:microsoft.com/office/officeart/2009/3/layout/HorizontalOrganizationChart"/>
    <dgm:cxn modelId="{448E085C-5471-416F-A913-A7E40A75CC88}" type="presParOf" srcId="{6061C7D8-C1C7-4B33-8916-75F0BD1CFC2B}" destId="{3BEFB810-B62C-4919-9DBD-647C5CF71E34}" srcOrd="1" destOrd="0" presId="urn:microsoft.com/office/officeart/2009/3/layout/HorizontalOrganizationChart"/>
    <dgm:cxn modelId="{25CF9204-3EA0-4D19-9F83-32FB773A4CE7}" type="presParOf" srcId="{3B6F1469-A732-4479-AD2C-695B9880B113}" destId="{C2FFD06C-66D5-4599-9E09-AE185641531E}" srcOrd="1" destOrd="0" presId="urn:microsoft.com/office/officeart/2009/3/layout/HorizontalOrganizationChart"/>
    <dgm:cxn modelId="{7110E599-0B9E-495B-A632-6C667CD468DE}" type="presParOf" srcId="{3B6F1469-A732-4479-AD2C-695B9880B113}" destId="{984291EF-3015-49B5-9C48-5633DB746368}" srcOrd="2" destOrd="0" presId="urn:microsoft.com/office/officeart/2009/3/layout/HorizontalOrganizationChart"/>
    <dgm:cxn modelId="{ED9614C1-74F1-4078-9A33-827CA31B13B4}" type="presParOf" srcId="{1441811D-A299-49CD-9347-8FE1683474E9}" destId="{A7F7E4D5-DDAF-4B20-8FD6-752A77E2F7B9}" srcOrd="2" destOrd="0" presId="urn:microsoft.com/office/officeart/2009/3/layout/HorizontalOrganizationChart"/>
    <dgm:cxn modelId="{CC5D3335-E036-41F8-81F7-FECA641AC85A}" type="presParOf" srcId="{1441811D-A299-49CD-9347-8FE1683474E9}" destId="{DA14982E-22C2-4420-8C05-5CE4CC7534C3}" srcOrd="3" destOrd="0" presId="urn:microsoft.com/office/officeart/2009/3/layout/HorizontalOrganizationChart"/>
    <dgm:cxn modelId="{FDD7DC03-9A42-4561-A89A-21CF41D9114E}" type="presParOf" srcId="{DA14982E-22C2-4420-8C05-5CE4CC7534C3}" destId="{7F8BDB6D-E190-438B-81B3-05961AB64A3A}" srcOrd="0" destOrd="0" presId="urn:microsoft.com/office/officeart/2009/3/layout/HorizontalOrganizationChart"/>
    <dgm:cxn modelId="{AA9A88C6-6270-4FD9-8802-832C762BB948}" type="presParOf" srcId="{7F8BDB6D-E190-438B-81B3-05961AB64A3A}" destId="{636D2B01-EDBD-4DBC-9CEE-51E4A35EEE0D}" srcOrd="0" destOrd="0" presId="urn:microsoft.com/office/officeart/2009/3/layout/HorizontalOrganizationChart"/>
    <dgm:cxn modelId="{8C203061-E712-4225-B411-212C063A0BA1}" type="presParOf" srcId="{7F8BDB6D-E190-438B-81B3-05961AB64A3A}" destId="{6D545E1B-8964-490A-B752-ACE2749F21B2}" srcOrd="1" destOrd="0" presId="urn:microsoft.com/office/officeart/2009/3/layout/HorizontalOrganizationChart"/>
    <dgm:cxn modelId="{961F3714-2C1C-45DC-A930-6A2E315680D7}" type="presParOf" srcId="{DA14982E-22C2-4420-8C05-5CE4CC7534C3}" destId="{F67B7603-FD31-41B1-AA81-8E1809E6DCAD}" srcOrd="1" destOrd="0" presId="urn:microsoft.com/office/officeart/2009/3/layout/HorizontalOrganizationChart"/>
    <dgm:cxn modelId="{19F48D24-E622-46A0-B606-4232424A6953}" type="presParOf" srcId="{DA14982E-22C2-4420-8C05-5CE4CC7534C3}" destId="{7EC11BB4-ECEB-4C31-BDB5-D83A7D6DE0A7}" srcOrd="2" destOrd="0" presId="urn:microsoft.com/office/officeart/2009/3/layout/HorizontalOrganizationChart"/>
    <dgm:cxn modelId="{51BCE3A7-C340-4921-BC7C-E0BD88D67E72}" type="presParOf" srcId="{5FACA0ED-137A-4909-A90E-8B49DB95DB00}" destId="{6908C3A9-1F5F-477E-9FD8-45B8F2E5328D}" srcOrd="2" destOrd="0" presId="urn:microsoft.com/office/officeart/2009/3/layout/HorizontalOrganizationChart"/>
    <dgm:cxn modelId="{8BF3FDF3-9E67-45A3-B2AC-AE1F928A0EBC}" type="presParOf" srcId="{34396D1E-3775-4CC1-8583-0574D92A85C9}" destId="{4C7C42D9-1650-415D-A7E6-B3530B9B433D}" srcOrd="2" destOrd="0" presId="urn:microsoft.com/office/officeart/2009/3/layout/HorizontalOrganizationChart"/>
    <dgm:cxn modelId="{1DC167C2-545F-4198-8FCC-0D756F24BC40}" type="presParOf" srcId="{DB443940-1D3B-4F7D-AA00-0D2BCA59F464}" destId="{76156AFF-9B20-49B2-92C7-D2A85A9E2F50}" srcOrd="2" destOrd="0" presId="urn:microsoft.com/office/officeart/2009/3/layout/HorizontalOrganizationChart"/>
    <dgm:cxn modelId="{FEC25D4D-D3FB-473D-953E-D684EFBD8208}" type="presParOf" srcId="{69434D1C-F6BC-45A5-B688-42DE2F67F727}" destId="{3A8D2F22-36B7-474A-926B-882F11201E7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F02AF9-D840-4C0E-8304-8BFE33E62B2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C311FEA-95A4-4BC5-AA01-188050970B83}">
      <dgm:prSet phldrT="[Text]"/>
      <dgm:spPr>
        <a:solidFill>
          <a:srgbClr val="FFCC00"/>
        </a:solidFill>
      </dgm:spPr>
      <dgm:t>
        <a:bodyPr/>
        <a:lstStyle/>
        <a:p>
          <a:r>
            <a:rPr lang="hr-HR" dirty="0"/>
            <a:t>Članak 101. (1) UFEU</a:t>
          </a:r>
          <a:endParaRPr lang="en-US" dirty="0"/>
        </a:p>
      </dgm:t>
    </dgm:pt>
    <dgm:pt modelId="{E1B85D4A-C6DD-4A9E-8FC8-8AD39BB0F664}" type="parTrans" cxnId="{8044F884-8576-42BC-AC57-A6CC1D517442}">
      <dgm:prSet/>
      <dgm:spPr/>
      <dgm:t>
        <a:bodyPr/>
        <a:lstStyle/>
        <a:p>
          <a:endParaRPr lang="en-US"/>
        </a:p>
      </dgm:t>
    </dgm:pt>
    <dgm:pt modelId="{6A6ABC9F-972C-4153-92B2-C8BFEAB3ADD6}" type="sibTrans" cxnId="{8044F884-8576-42BC-AC57-A6CC1D517442}">
      <dgm:prSet/>
      <dgm:spPr/>
      <dgm:t>
        <a:bodyPr/>
        <a:lstStyle/>
        <a:p>
          <a:endParaRPr lang="en-US"/>
        </a:p>
      </dgm:t>
    </dgm:pt>
    <dgm:pt modelId="{658645D2-F476-4C95-85A2-EA3568E61791}">
      <dgm:prSet phldrT="[Text]"/>
      <dgm:spPr/>
      <dgm:t>
        <a:bodyPr/>
        <a:lstStyle/>
        <a:p>
          <a:r>
            <a:rPr lang="hr-HR" dirty="0"/>
            <a:t>Ograničenje</a:t>
          </a:r>
          <a:br>
            <a:rPr lang="hr-HR" dirty="0"/>
          </a:br>
          <a:r>
            <a:rPr lang="hr-HR" dirty="0"/>
            <a:t>po CILJU (</a:t>
          </a:r>
          <a:r>
            <a:rPr lang="hr-HR" dirty="0" err="1"/>
            <a:t>by</a:t>
          </a:r>
          <a:r>
            <a:rPr lang="hr-HR" dirty="0"/>
            <a:t> </a:t>
          </a:r>
          <a:r>
            <a:rPr lang="hr-HR" dirty="0" err="1"/>
            <a:t>object</a:t>
          </a:r>
          <a:r>
            <a:rPr lang="hr-HR" dirty="0"/>
            <a:t>)</a:t>
          </a:r>
          <a:endParaRPr lang="en-US" dirty="0"/>
        </a:p>
      </dgm:t>
    </dgm:pt>
    <dgm:pt modelId="{195A822A-5BF0-43BE-B2C8-9CCE48A73BEF}" type="parTrans" cxnId="{B76576C5-0108-4625-8854-62BC33AA22C2}">
      <dgm:prSet/>
      <dgm:spPr/>
      <dgm:t>
        <a:bodyPr/>
        <a:lstStyle/>
        <a:p>
          <a:endParaRPr lang="en-US"/>
        </a:p>
      </dgm:t>
    </dgm:pt>
    <dgm:pt modelId="{210F9BA2-BF17-4AEB-8E98-D502C2410087}" type="sibTrans" cxnId="{B76576C5-0108-4625-8854-62BC33AA22C2}">
      <dgm:prSet/>
      <dgm:spPr/>
      <dgm:t>
        <a:bodyPr/>
        <a:lstStyle/>
        <a:p>
          <a:endParaRPr lang="en-US"/>
        </a:p>
      </dgm:t>
    </dgm:pt>
    <dgm:pt modelId="{FE61D1D8-9B86-455E-91F2-202C8305DE30}">
      <dgm:prSet phldrT="[Text]"/>
      <dgm:spPr>
        <a:solidFill>
          <a:srgbClr val="FFCC00"/>
        </a:solidFill>
      </dgm:spPr>
      <dgm:t>
        <a:bodyPr/>
        <a:lstStyle/>
        <a:p>
          <a:r>
            <a:rPr lang="hr-HR" dirty="0"/>
            <a:t>Ograničenje </a:t>
          </a:r>
          <a:br>
            <a:rPr lang="hr-HR" dirty="0"/>
          </a:br>
          <a:r>
            <a:rPr lang="hr-HR" dirty="0"/>
            <a:t>po UČINKU </a:t>
          </a:r>
          <a:br>
            <a:rPr lang="hr-HR" dirty="0"/>
          </a:br>
          <a:r>
            <a:rPr lang="hr-HR" dirty="0"/>
            <a:t>(</a:t>
          </a:r>
          <a:r>
            <a:rPr lang="hr-HR" i="1" dirty="0" err="1"/>
            <a:t>by</a:t>
          </a:r>
          <a:r>
            <a:rPr lang="hr-HR" i="1" dirty="0"/>
            <a:t> </a:t>
          </a:r>
          <a:r>
            <a:rPr lang="hr-HR" i="1" dirty="0" err="1"/>
            <a:t>effects</a:t>
          </a:r>
          <a:r>
            <a:rPr lang="hr-HR" i="1" dirty="0"/>
            <a:t>)</a:t>
          </a:r>
          <a:endParaRPr lang="en-US" dirty="0"/>
        </a:p>
      </dgm:t>
    </dgm:pt>
    <dgm:pt modelId="{9290146E-3CA8-4179-B05B-77D0228B2445}" type="parTrans" cxnId="{957611A2-AACE-4669-8E9D-B72E9F8FF10D}">
      <dgm:prSet/>
      <dgm:spPr/>
      <dgm:t>
        <a:bodyPr/>
        <a:lstStyle/>
        <a:p>
          <a:endParaRPr lang="en-US"/>
        </a:p>
      </dgm:t>
    </dgm:pt>
    <dgm:pt modelId="{28A501A7-83FF-44B5-A716-CAFAD6D72E25}" type="sibTrans" cxnId="{957611A2-AACE-4669-8E9D-B72E9F8FF10D}">
      <dgm:prSet/>
      <dgm:spPr/>
      <dgm:t>
        <a:bodyPr/>
        <a:lstStyle/>
        <a:p>
          <a:endParaRPr lang="en-US"/>
        </a:p>
      </dgm:t>
    </dgm:pt>
    <dgm:pt modelId="{60FCD514-D57A-4359-8CFC-51C714289624}">
      <dgm:prSet phldrT="[Text]"/>
      <dgm:spPr>
        <a:solidFill>
          <a:srgbClr val="FFCC00"/>
        </a:solidFill>
      </dgm:spPr>
      <dgm:t>
        <a:bodyPr/>
        <a:lstStyle/>
        <a:p>
          <a:r>
            <a:rPr lang="hr-HR" dirty="0"/>
            <a:t>Sustav skupnih izuzeća – </a:t>
          </a:r>
          <a:br>
            <a:rPr lang="hr-HR" dirty="0"/>
          </a:br>
          <a:r>
            <a:rPr lang="hr-HR" dirty="0"/>
            <a:t>je li neko od njih načelno primjenjivo (tržišni udjeli i sl.)?</a:t>
          </a:r>
          <a:endParaRPr lang="en-US" dirty="0"/>
        </a:p>
      </dgm:t>
    </dgm:pt>
    <dgm:pt modelId="{08EFDBB9-7025-4BB2-81D9-EEB9315377E3}" type="parTrans" cxnId="{EB549B7A-557D-4D0F-B015-EC1B49E8132F}">
      <dgm:prSet/>
      <dgm:spPr/>
      <dgm:t>
        <a:bodyPr/>
        <a:lstStyle/>
        <a:p>
          <a:endParaRPr lang="en-US"/>
        </a:p>
      </dgm:t>
    </dgm:pt>
    <dgm:pt modelId="{8005999D-F522-49D8-A89D-1178DDA4FB35}" type="sibTrans" cxnId="{EB549B7A-557D-4D0F-B015-EC1B49E8132F}">
      <dgm:prSet/>
      <dgm:spPr/>
      <dgm:t>
        <a:bodyPr/>
        <a:lstStyle/>
        <a:p>
          <a:endParaRPr lang="en-US"/>
        </a:p>
      </dgm:t>
    </dgm:pt>
    <dgm:pt modelId="{ADBFCD5C-9A48-499B-B502-4883D77DB771}">
      <dgm:prSet phldrT="[Text]"/>
      <dgm:spPr>
        <a:solidFill>
          <a:srgbClr val="FFCC00"/>
        </a:solidFill>
      </dgm:spPr>
      <dgm:t>
        <a:bodyPr/>
        <a:lstStyle/>
        <a:p>
          <a:r>
            <a:rPr lang="hr-HR" dirty="0"/>
            <a:t>NE -Samoprocjena po 101. (3)</a:t>
          </a:r>
          <a:endParaRPr lang="en-US" dirty="0"/>
        </a:p>
      </dgm:t>
    </dgm:pt>
    <dgm:pt modelId="{92352B02-86C7-497C-959E-9862D5EEA027}" type="parTrans" cxnId="{3B569C7F-B1C3-4876-BC30-2A314914BAE3}">
      <dgm:prSet/>
      <dgm:spPr/>
      <dgm:t>
        <a:bodyPr/>
        <a:lstStyle/>
        <a:p>
          <a:endParaRPr lang="en-US"/>
        </a:p>
      </dgm:t>
    </dgm:pt>
    <dgm:pt modelId="{D4263427-7AB4-4218-9750-A213C414B7BE}" type="sibTrans" cxnId="{3B569C7F-B1C3-4876-BC30-2A314914BAE3}">
      <dgm:prSet/>
      <dgm:spPr/>
      <dgm:t>
        <a:bodyPr/>
        <a:lstStyle/>
        <a:p>
          <a:endParaRPr lang="en-US"/>
        </a:p>
      </dgm:t>
    </dgm:pt>
    <dgm:pt modelId="{FF5AB073-7ABE-4A2E-9ACF-6538A833F28A}">
      <dgm:prSet phldrT="[Text]"/>
      <dgm:spPr/>
      <dgm:t>
        <a:bodyPr/>
        <a:lstStyle/>
        <a:p>
          <a:r>
            <a:rPr lang="hr-HR" dirty="0"/>
            <a:t>DA – </a:t>
          </a:r>
          <a:br>
            <a:rPr lang="hr-HR" dirty="0"/>
          </a:br>
          <a:r>
            <a:rPr lang="hr-HR" dirty="0"/>
            <a:t>Jesu li ispunjeni svi uvjeti propisani skupnim izuzećem</a:t>
          </a:r>
          <a:endParaRPr lang="en-US" dirty="0"/>
        </a:p>
      </dgm:t>
    </dgm:pt>
    <dgm:pt modelId="{9A0C6FD2-2DD6-4A4A-88EA-D989732C3F15}" type="parTrans" cxnId="{E081EAEC-7ACD-4240-8D43-1794453A46F1}">
      <dgm:prSet/>
      <dgm:spPr/>
      <dgm:t>
        <a:bodyPr/>
        <a:lstStyle/>
        <a:p>
          <a:endParaRPr lang="en-US"/>
        </a:p>
      </dgm:t>
    </dgm:pt>
    <dgm:pt modelId="{1E4BBDF3-0BE8-4019-A2BA-CEC3D1B1BDCA}" type="sibTrans" cxnId="{E081EAEC-7ACD-4240-8D43-1794453A46F1}">
      <dgm:prSet/>
      <dgm:spPr/>
      <dgm:t>
        <a:bodyPr/>
        <a:lstStyle/>
        <a:p>
          <a:endParaRPr lang="en-US"/>
        </a:p>
      </dgm:t>
    </dgm:pt>
    <dgm:pt modelId="{BF67656A-3E4E-4810-9A3E-9625EADBF2E9}">
      <dgm:prSet phldrT="[Text]"/>
      <dgm:spPr/>
      <dgm:t>
        <a:bodyPr/>
        <a:lstStyle/>
        <a:p>
          <a:r>
            <a:rPr lang="hr-HR" dirty="0"/>
            <a:t>DA – primjena izuzeća</a:t>
          </a:r>
          <a:endParaRPr lang="en-US" dirty="0"/>
        </a:p>
      </dgm:t>
    </dgm:pt>
    <dgm:pt modelId="{96DFBE1B-12B0-44E2-9012-204B9143972C}" type="parTrans" cxnId="{6CB9FC3E-AB57-4225-9CE2-89D75F35838A}">
      <dgm:prSet/>
      <dgm:spPr/>
      <dgm:t>
        <a:bodyPr/>
        <a:lstStyle/>
        <a:p>
          <a:endParaRPr lang="en-US"/>
        </a:p>
      </dgm:t>
    </dgm:pt>
    <dgm:pt modelId="{0202C24F-B9AE-4FAC-9BA0-D1B8BA3F8EC3}" type="sibTrans" cxnId="{6CB9FC3E-AB57-4225-9CE2-89D75F35838A}">
      <dgm:prSet/>
      <dgm:spPr/>
      <dgm:t>
        <a:bodyPr/>
        <a:lstStyle/>
        <a:p>
          <a:endParaRPr lang="en-US"/>
        </a:p>
      </dgm:t>
    </dgm:pt>
    <dgm:pt modelId="{68719F4A-EC2A-4E4D-B4AD-D8FA04F85CF3}">
      <dgm:prSet phldrT="[Text]"/>
      <dgm:spPr/>
      <dgm:t>
        <a:bodyPr/>
        <a:lstStyle/>
        <a:p>
          <a:r>
            <a:rPr lang="hr-HR" dirty="0"/>
            <a:t>NE – samoprocjena po 101. (3)</a:t>
          </a:r>
          <a:endParaRPr lang="en-US" dirty="0"/>
        </a:p>
      </dgm:t>
    </dgm:pt>
    <dgm:pt modelId="{B035D049-C053-4177-A319-43D306E82A03}" type="sibTrans" cxnId="{27AFBFFD-704A-4A1D-BE97-48195E87C818}">
      <dgm:prSet/>
      <dgm:spPr/>
      <dgm:t>
        <a:bodyPr/>
        <a:lstStyle/>
        <a:p>
          <a:endParaRPr lang="en-US"/>
        </a:p>
      </dgm:t>
    </dgm:pt>
    <dgm:pt modelId="{3BEE887A-9C87-4198-B59F-77D3A3A57362}" type="parTrans" cxnId="{27AFBFFD-704A-4A1D-BE97-48195E87C818}">
      <dgm:prSet/>
      <dgm:spPr/>
      <dgm:t>
        <a:bodyPr/>
        <a:lstStyle/>
        <a:p>
          <a:endParaRPr lang="en-US"/>
        </a:p>
      </dgm:t>
    </dgm:pt>
    <dgm:pt modelId="{A6E33D4B-95AA-434F-AAC0-AA4E07A9F930}">
      <dgm:prSet phldrT="[Text]"/>
      <dgm:spPr/>
      <dgm:t>
        <a:bodyPr/>
        <a:lstStyle/>
        <a:p>
          <a:r>
            <a:rPr lang="hr-HR" dirty="0"/>
            <a:t>Samoprocjena učinkovitosti po 101.(3) </a:t>
          </a:r>
          <a:r>
            <a:rPr lang="hr-HR" i="1" dirty="0"/>
            <a:t>(</a:t>
          </a:r>
          <a:r>
            <a:rPr lang="hr-HR" i="1" dirty="0" err="1"/>
            <a:t>self</a:t>
          </a:r>
          <a:r>
            <a:rPr lang="hr-HR" i="1" dirty="0"/>
            <a:t> </a:t>
          </a:r>
          <a:r>
            <a:rPr lang="hr-HR" i="1" dirty="0" err="1"/>
            <a:t>assessmenti</a:t>
          </a:r>
          <a:r>
            <a:rPr lang="hr-HR" i="1" dirty="0"/>
            <a:t>)?</a:t>
          </a:r>
          <a:endParaRPr lang="en-US" i="1" dirty="0"/>
        </a:p>
      </dgm:t>
    </dgm:pt>
    <dgm:pt modelId="{1912376F-CA2E-4F51-825F-F787CAAA6207}" type="parTrans" cxnId="{433F08AD-F15A-488F-BEAB-A3934B2FC7EC}">
      <dgm:prSet/>
      <dgm:spPr/>
      <dgm:t>
        <a:bodyPr/>
        <a:lstStyle/>
        <a:p>
          <a:endParaRPr lang="en-US"/>
        </a:p>
      </dgm:t>
    </dgm:pt>
    <dgm:pt modelId="{A0B2566A-EE64-4D46-8DC0-81482FE33EC9}" type="sibTrans" cxnId="{433F08AD-F15A-488F-BEAB-A3934B2FC7EC}">
      <dgm:prSet/>
      <dgm:spPr/>
      <dgm:t>
        <a:bodyPr/>
        <a:lstStyle/>
        <a:p>
          <a:endParaRPr lang="en-US"/>
        </a:p>
      </dgm:t>
    </dgm:pt>
    <dgm:pt modelId="{25009083-4DBF-46DC-9F64-364C6D39811C}" type="pres">
      <dgm:prSet presAssocID="{F2F02AF9-D840-4C0E-8304-8BFE33E62B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434D1C-F6BC-45A5-B688-42DE2F67F727}" type="pres">
      <dgm:prSet presAssocID="{DC311FEA-95A4-4BC5-AA01-188050970B83}" presName="hierRoot1" presStyleCnt="0">
        <dgm:presLayoutVars>
          <dgm:hierBranch val="init"/>
        </dgm:presLayoutVars>
      </dgm:prSet>
      <dgm:spPr/>
    </dgm:pt>
    <dgm:pt modelId="{4E1C9ACA-3DCE-44BC-91E5-7A0CA5F5A7AD}" type="pres">
      <dgm:prSet presAssocID="{DC311FEA-95A4-4BC5-AA01-188050970B83}" presName="rootComposite1" presStyleCnt="0"/>
      <dgm:spPr/>
    </dgm:pt>
    <dgm:pt modelId="{8077AAAE-CF3A-4119-BCEE-034CF1B246E6}" type="pres">
      <dgm:prSet presAssocID="{DC311FEA-95A4-4BC5-AA01-188050970B83}" presName="rootText1" presStyleLbl="node0" presStyleIdx="0" presStyleCnt="1" custScaleX="87442" custScaleY="159489" custLinFactNeighborX="-56072" custLinFactNeighborY="-21667">
        <dgm:presLayoutVars>
          <dgm:chPref val="3"/>
        </dgm:presLayoutVars>
      </dgm:prSet>
      <dgm:spPr/>
    </dgm:pt>
    <dgm:pt modelId="{E9CA1C76-B5C5-48C0-A67A-4133760FF14F}" type="pres">
      <dgm:prSet presAssocID="{DC311FEA-95A4-4BC5-AA01-188050970B83}" presName="rootConnector1" presStyleLbl="node1" presStyleIdx="0" presStyleCnt="0"/>
      <dgm:spPr/>
    </dgm:pt>
    <dgm:pt modelId="{6F02448A-4E4D-4A33-B97B-2F1FBD69117C}" type="pres">
      <dgm:prSet presAssocID="{DC311FEA-95A4-4BC5-AA01-188050970B83}" presName="hierChild2" presStyleCnt="0"/>
      <dgm:spPr/>
    </dgm:pt>
    <dgm:pt modelId="{81634696-467D-4DC2-9D25-8C7D9953674B}" type="pres">
      <dgm:prSet presAssocID="{195A822A-5BF0-43BE-B2C8-9CCE48A73BEF}" presName="Name64" presStyleLbl="parChTrans1D2" presStyleIdx="0" presStyleCnt="2"/>
      <dgm:spPr/>
    </dgm:pt>
    <dgm:pt modelId="{7E6E732C-4BD0-441C-A48D-361BECE761BE}" type="pres">
      <dgm:prSet presAssocID="{658645D2-F476-4C95-85A2-EA3568E61791}" presName="hierRoot2" presStyleCnt="0">
        <dgm:presLayoutVars>
          <dgm:hierBranch val="init"/>
        </dgm:presLayoutVars>
      </dgm:prSet>
      <dgm:spPr/>
    </dgm:pt>
    <dgm:pt modelId="{AF15D74E-F512-4C49-B555-F215EBCCF164}" type="pres">
      <dgm:prSet presAssocID="{658645D2-F476-4C95-85A2-EA3568E61791}" presName="rootComposite" presStyleCnt="0"/>
      <dgm:spPr/>
    </dgm:pt>
    <dgm:pt modelId="{C8BFAC7F-F48B-4B8D-826A-2A1DF78B9785}" type="pres">
      <dgm:prSet presAssocID="{658645D2-F476-4C95-85A2-EA3568E61791}" presName="rootText" presStyleLbl="node2" presStyleIdx="0" presStyleCnt="2" custScaleX="90110" custScaleY="221351" custLinFactNeighborX="-42272" custLinFactNeighborY="8399">
        <dgm:presLayoutVars>
          <dgm:chPref val="3"/>
        </dgm:presLayoutVars>
      </dgm:prSet>
      <dgm:spPr/>
    </dgm:pt>
    <dgm:pt modelId="{A70B4934-4B0C-4F9F-9E9A-95699F923DCB}" type="pres">
      <dgm:prSet presAssocID="{658645D2-F476-4C95-85A2-EA3568E61791}" presName="rootConnector" presStyleLbl="node2" presStyleIdx="0" presStyleCnt="2"/>
      <dgm:spPr/>
    </dgm:pt>
    <dgm:pt modelId="{018AB1B7-8C9B-4BA2-AE8B-BAEEC52B4159}" type="pres">
      <dgm:prSet presAssocID="{658645D2-F476-4C95-85A2-EA3568E61791}" presName="hierChild4" presStyleCnt="0"/>
      <dgm:spPr/>
    </dgm:pt>
    <dgm:pt modelId="{8096FA8E-F542-4B07-BD5E-A1DF736F0EEF}" type="pres">
      <dgm:prSet presAssocID="{1912376F-CA2E-4F51-825F-F787CAAA6207}" presName="Name64" presStyleLbl="parChTrans1D3" presStyleIdx="0" presStyleCnt="2"/>
      <dgm:spPr/>
    </dgm:pt>
    <dgm:pt modelId="{8E21988E-3361-4155-AF86-96B2AE7764D7}" type="pres">
      <dgm:prSet presAssocID="{A6E33D4B-95AA-434F-AAC0-AA4E07A9F930}" presName="hierRoot2" presStyleCnt="0">
        <dgm:presLayoutVars>
          <dgm:hierBranch val="init"/>
        </dgm:presLayoutVars>
      </dgm:prSet>
      <dgm:spPr/>
    </dgm:pt>
    <dgm:pt modelId="{B36E4F37-EE8F-459F-BE69-AA8DFA4396D5}" type="pres">
      <dgm:prSet presAssocID="{A6E33D4B-95AA-434F-AAC0-AA4E07A9F930}" presName="rootComposite" presStyleCnt="0"/>
      <dgm:spPr/>
    </dgm:pt>
    <dgm:pt modelId="{D7F658DB-2ACD-41AE-B914-5A28B886382E}" type="pres">
      <dgm:prSet presAssocID="{A6E33D4B-95AA-434F-AAC0-AA4E07A9F930}" presName="rootText" presStyleLbl="node3" presStyleIdx="0" presStyleCnt="2" custScaleX="106191" custScaleY="222717" custLinFactNeighborX="-14118" custLinFactNeighborY="9082">
        <dgm:presLayoutVars>
          <dgm:chPref val="3"/>
        </dgm:presLayoutVars>
      </dgm:prSet>
      <dgm:spPr/>
    </dgm:pt>
    <dgm:pt modelId="{F772568D-CD53-4A04-8702-75C512995345}" type="pres">
      <dgm:prSet presAssocID="{A6E33D4B-95AA-434F-AAC0-AA4E07A9F930}" presName="rootConnector" presStyleLbl="node3" presStyleIdx="0" presStyleCnt="2"/>
      <dgm:spPr/>
    </dgm:pt>
    <dgm:pt modelId="{DBE1AB90-B7BF-4BF8-8984-EE733AA7A2C8}" type="pres">
      <dgm:prSet presAssocID="{A6E33D4B-95AA-434F-AAC0-AA4E07A9F930}" presName="hierChild4" presStyleCnt="0"/>
      <dgm:spPr/>
    </dgm:pt>
    <dgm:pt modelId="{A9A8EBDE-F8FC-424F-B8C8-D3FB99FCC269}" type="pres">
      <dgm:prSet presAssocID="{A6E33D4B-95AA-434F-AAC0-AA4E07A9F930}" presName="hierChild5" presStyleCnt="0"/>
      <dgm:spPr/>
    </dgm:pt>
    <dgm:pt modelId="{28E16634-815E-4BF4-8AB0-7B57EFF0C81F}" type="pres">
      <dgm:prSet presAssocID="{658645D2-F476-4C95-85A2-EA3568E61791}" presName="hierChild5" presStyleCnt="0"/>
      <dgm:spPr/>
    </dgm:pt>
    <dgm:pt modelId="{B264DE9B-A11E-4141-B521-819140482CBE}" type="pres">
      <dgm:prSet presAssocID="{9290146E-3CA8-4179-B05B-77D0228B2445}" presName="Name64" presStyleLbl="parChTrans1D2" presStyleIdx="1" presStyleCnt="2"/>
      <dgm:spPr/>
    </dgm:pt>
    <dgm:pt modelId="{DB443940-1D3B-4F7D-AA00-0D2BCA59F464}" type="pres">
      <dgm:prSet presAssocID="{FE61D1D8-9B86-455E-91F2-202C8305DE30}" presName="hierRoot2" presStyleCnt="0">
        <dgm:presLayoutVars>
          <dgm:hierBranch val="init"/>
        </dgm:presLayoutVars>
      </dgm:prSet>
      <dgm:spPr/>
    </dgm:pt>
    <dgm:pt modelId="{82103C2B-CFF7-4FED-B797-575C3BC55E84}" type="pres">
      <dgm:prSet presAssocID="{FE61D1D8-9B86-455E-91F2-202C8305DE30}" presName="rootComposite" presStyleCnt="0"/>
      <dgm:spPr/>
    </dgm:pt>
    <dgm:pt modelId="{F4E78631-5CAA-40E2-9B9D-D734F386827A}" type="pres">
      <dgm:prSet presAssocID="{FE61D1D8-9B86-455E-91F2-202C8305DE30}" presName="rootText" presStyleLbl="node2" presStyleIdx="1" presStyleCnt="2" custScaleX="87607" custScaleY="219100" custLinFactNeighborX="-43347" custLinFactNeighborY="6162">
        <dgm:presLayoutVars>
          <dgm:chPref val="3"/>
        </dgm:presLayoutVars>
      </dgm:prSet>
      <dgm:spPr/>
    </dgm:pt>
    <dgm:pt modelId="{3353671E-630F-46E6-BD40-4BF3239402A2}" type="pres">
      <dgm:prSet presAssocID="{FE61D1D8-9B86-455E-91F2-202C8305DE30}" presName="rootConnector" presStyleLbl="node2" presStyleIdx="1" presStyleCnt="2"/>
      <dgm:spPr/>
    </dgm:pt>
    <dgm:pt modelId="{75C0799B-08AD-496F-A891-CEF3F8C39B02}" type="pres">
      <dgm:prSet presAssocID="{FE61D1D8-9B86-455E-91F2-202C8305DE30}" presName="hierChild4" presStyleCnt="0"/>
      <dgm:spPr/>
    </dgm:pt>
    <dgm:pt modelId="{DF814E47-91FD-433C-89AD-D368332B9E8E}" type="pres">
      <dgm:prSet presAssocID="{08EFDBB9-7025-4BB2-81D9-EEB9315377E3}" presName="Name64" presStyleLbl="parChTrans1D3" presStyleIdx="1" presStyleCnt="2"/>
      <dgm:spPr/>
    </dgm:pt>
    <dgm:pt modelId="{34396D1E-3775-4CC1-8583-0574D92A85C9}" type="pres">
      <dgm:prSet presAssocID="{60FCD514-D57A-4359-8CFC-51C714289624}" presName="hierRoot2" presStyleCnt="0">
        <dgm:presLayoutVars>
          <dgm:hierBranch val="init"/>
        </dgm:presLayoutVars>
      </dgm:prSet>
      <dgm:spPr/>
    </dgm:pt>
    <dgm:pt modelId="{209C345F-FDFC-4A62-B143-01293A0B8134}" type="pres">
      <dgm:prSet presAssocID="{60FCD514-D57A-4359-8CFC-51C714289624}" presName="rootComposite" presStyleCnt="0"/>
      <dgm:spPr/>
    </dgm:pt>
    <dgm:pt modelId="{56F63BD2-E799-4DD7-9AEF-7DD0065D3CFB}" type="pres">
      <dgm:prSet presAssocID="{60FCD514-D57A-4359-8CFC-51C714289624}" presName="rootText" presStyleLbl="node3" presStyleIdx="1" presStyleCnt="2" custScaleX="105405" custScaleY="368537" custLinFactNeighborX="-11011" custLinFactNeighborY="4291">
        <dgm:presLayoutVars>
          <dgm:chPref val="3"/>
        </dgm:presLayoutVars>
      </dgm:prSet>
      <dgm:spPr/>
    </dgm:pt>
    <dgm:pt modelId="{5D5C1A85-9E5F-4DEC-9C7B-BD7CB9FF8831}" type="pres">
      <dgm:prSet presAssocID="{60FCD514-D57A-4359-8CFC-51C714289624}" presName="rootConnector" presStyleLbl="node3" presStyleIdx="1" presStyleCnt="2"/>
      <dgm:spPr/>
    </dgm:pt>
    <dgm:pt modelId="{382776B2-C668-4A0B-8238-4AA2FE9A13F1}" type="pres">
      <dgm:prSet presAssocID="{60FCD514-D57A-4359-8CFC-51C714289624}" presName="hierChild4" presStyleCnt="0"/>
      <dgm:spPr/>
    </dgm:pt>
    <dgm:pt modelId="{E51827B0-371B-4918-9756-D2DD1279754B}" type="pres">
      <dgm:prSet presAssocID="{92352B02-86C7-497C-959E-9862D5EEA027}" presName="Name64" presStyleLbl="parChTrans1D4" presStyleIdx="0" presStyleCnt="4"/>
      <dgm:spPr/>
    </dgm:pt>
    <dgm:pt modelId="{25A46EDE-3FD7-4D6E-AAFE-5C3628F9F878}" type="pres">
      <dgm:prSet presAssocID="{ADBFCD5C-9A48-499B-B502-4883D77DB771}" presName="hierRoot2" presStyleCnt="0">
        <dgm:presLayoutVars>
          <dgm:hierBranch val="init"/>
        </dgm:presLayoutVars>
      </dgm:prSet>
      <dgm:spPr/>
    </dgm:pt>
    <dgm:pt modelId="{9B49EBF9-D4EF-45AC-BCB0-FFA03191CAA9}" type="pres">
      <dgm:prSet presAssocID="{ADBFCD5C-9A48-499B-B502-4883D77DB771}" presName="rootComposite" presStyleCnt="0"/>
      <dgm:spPr/>
    </dgm:pt>
    <dgm:pt modelId="{D09EF188-E63E-4947-9DF8-9D63DC1202E4}" type="pres">
      <dgm:prSet presAssocID="{ADBFCD5C-9A48-499B-B502-4883D77DB771}" presName="rootText" presStyleLbl="node4" presStyleIdx="0" presStyleCnt="4" custScaleY="154653" custLinFactNeighborX="19702" custLinFactNeighborY="-52710">
        <dgm:presLayoutVars>
          <dgm:chPref val="3"/>
        </dgm:presLayoutVars>
      </dgm:prSet>
      <dgm:spPr/>
    </dgm:pt>
    <dgm:pt modelId="{CC4B94E5-057D-42F9-9EF2-44763ACF70A0}" type="pres">
      <dgm:prSet presAssocID="{ADBFCD5C-9A48-499B-B502-4883D77DB771}" presName="rootConnector" presStyleLbl="node4" presStyleIdx="0" presStyleCnt="4"/>
      <dgm:spPr/>
    </dgm:pt>
    <dgm:pt modelId="{F648ED3E-9666-45A6-863C-6D49193B5814}" type="pres">
      <dgm:prSet presAssocID="{ADBFCD5C-9A48-499B-B502-4883D77DB771}" presName="hierChild4" presStyleCnt="0"/>
      <dgm:spPr/>
    </dgm:pt>
    <dgm:pt modelId="{259DFBC5-461A-43C7-BE98-CD7B3F6904D4}" type="pres">
      <dgm:prSet presAssocID="{ADBFCD5C-9A48-499B-B502-4883D77DB771}" presName="hierChild5" presStyleCnt="0"/>
      <dgm:spPr/>
    </dgm:pt>
    <dgm:pt modelId="{B38373F2-3DAF-4D6E-821A-71F01460C5B7}" type="pres">
      <dgm:prSet presAssocID="{9A0C6FD2-2DD6-4A4A-88EA-D989732C3F15}" presName="Name64" presStyleLbl="parChTrans1D4" presStyleIdx="1" presStyleCnt="4"/>
      <dgm:spPr/>
    </dgm:pt>
    <dgm:pt modelId="{5FACA0ED-137A-4909-A90E-8B49DB95DB00}" type="pres">
      <dgm:prSet presAssocID="{FF5AB073-7ABE-4A2E-9ACF-6538A833F28A}" presName="hierRoot2" presStyleCnt="0">
        <dgm:presLayoutVars>
          <dgm:hierBranch val="init"/>
        </dgm:presLayoutVars>
      </dgm:prSet>
      <dgm:spPr/>
    </dgm:pt>
    <dgm:pt modelId="{B385E016-DD42-48EB-96BA-B0ADFBD7283A}" type="pres">
      <dgm:prSet presAssocID="{FF5AB073-7ABE-4A2E-9ACF-6538A833F28A}" presName="rootComposite" presStyleCnt="0"/>
      <dgm:spPr/>
    </dgm:pt>
    <dgm:pt modelId="{CAFADE04-30B0-400B-BB74-AC32CC957718}" type="pres">
      <dgm:prSet presAssocID="{FF5AB073-7ABE-4A2E-9ACF-6538A833F28A}" presName="rootText" presStyleLbl="node4" presStyleIdx="1" presStyleCnt="4" custScaleY="286198" custLinFactNeighborX="18948" custLinFactNeighborY="-2459">
        <dgm:presLayoutVars>
          <dgm:chPref val="3"/>
        </dgm:presLayoutVars>
      </dgm:prSet>
      <dgm:spPr/>
    </dgm:pt>
    <dgm:pt modelId="{01DD4CBF-2636-4310-BE41-8175741AAF81}" type="pres">
      <dgm:prSet presAssocID="{FF5AB073-7ABE-4A2E-9ACF-6538A833F28A}" presName="rootConnector" presStyleLbl="node4" presStyleIdx="1" presStyleCnt="4"/>
      <dgm:spPr/>
    </dgm:pt>
    <dgm:pt modelId="{1441811D-A299-49CD-9347-8FE1683474E9}" type="pres">
      <dgm:prSet presAssocID="{FF5AB073-7ABE-4A2E-9ACF-6538A833F28A}" presName="hierChild4" presStyleCnt="0"/>
      <dgm:spPr/>
    </dgm:pt>
    <dgm:pt modelId="{3F56117D-81F3-4A0C-B68D-0FE07C55D3D1}" type="pres">
      <dgm:prSet presAssocID="{96DFBE1B-12B0-44E2-9012-204B9143972C}" presName="Name64" presStyleLbl="parChTrans1D4" presStyleIdx="2" presStyleCnt="4"/>
      <dgm:spPr/>
    </dgm:pt>
    <dgm:pt modelId="{3B6F1469-A732-4479-AD2C-695B9880B113}" type="pres">
      <dgm:prSet presAssocID="{BF67656A-3E4E-4810-9A3E-9625EADBF2E9}" presName="hierRoot2" presStyleCnt="0">
        <dgm:presLayoutVars>
          <dgm:hierBranch val="init"/>
        </dgm:presLayoutVars>
      </dgm:prSet>
      <dgm:spPr/>
    </dgm:pt>
    <dgm:pt modelId="{6061C7D8-C1C7-4B33-8916-75F0BD1CFC2B}" type="pres">
      <dgm:prSet presAssocID="{BF67656A-3E4E-4810-9A3E-9625EADBF2E9}" presName="rootComposite" presStyleCnt="0"/>
      <dgm:spPr/>
    </dgm:pt>
    <dgm:pt modelId="{31D7EC8B-96C0-4677-94EE-660C542AE2B5}" type="pres">
      <dgm:prSet presAssocID="{BF67656A-3E4E-4810-9A3E-9625EADBF2E9}" presName="rootText" presStyleLbl="node4" presStyleIdx="2" presStyleCnt="4" custScaleY="194715" custLinFactNeighborX="29019" custLinFactNeighborY="-68037">
        <dgm:presLayoutVars>
          <dgm:chPref val="3"/>
        </dgm:presLayoutVars>
      </dgm:prSet>
      <dgm:spPr/>
    </dgm:pt>
    <dgm:pt modelId="{3BEFB810-B62C-4919-9DBD-647C5CF71E34}" type="pres">
      <dgm:prSet presAssocID="{BF67656A-3E4E-4810-9A3E-9625EADBF2E9}" presName="rootConnector" presStyleLbl="node4" presStyleIdx="2" presStyleCnt="4"/>
      <dgm:spPr/>
    </dgm:pt>
    <dgm:pt modelId="{C2FFD06C-66D5-4599-9E09-AE185641531E}" type="pres">
      <dgm:prSet presAssocID="{BF67656A-3E4E-4810-9A3E-9625EADBF2E9}" presName="hierChild4" presStyleCnt="0"/>
      <dgm:spPr/>
    </dgm:pt>
    <dgm:pt modelId="{984291EF-3015-49B5-9C48-5633DB746368}" type="pres">
      <dgm:prSet presAssocID="{BF67656A-3E4E-4810-9A3E-9625EADBF2E9}" presName="hierChild5" presStyleCnt="0"/>
      <dgm:spPr/>
    </dgm:pt>
    <dgm:pt modelId="{A7F7E4D5-DDAF-4B20-8FD6-752A77E2F7B9}" type="pres">
      <dgm:prSet presAssocID="{3BEE887A-9C87-4198-B59F-77D3A3A57362}" presName="Name64" presStyleLbl="parChTrans1D4" presStyleIdx="3" presStyleCnt="4"/>
      <dgm:spPr/>
    </dgm:pt>
    <dgm:pt modelId="{DA14982E-22C2-4420-8C05-5CE4CC7534C3}" type="pres">
      <dgm:prSet presAssocID="{68719F4A-EC2A-4E4D-B4AD-D8FA04F85CF3}" presName="hierRoot2" presStyleCnt="0">
        <dgm:presLayoutVars>
          <dgm:hierBranch val="init"/>
        </dgm:presLayoutVars>
      </dgm:prSet>
      <dgm:spPr/>
    </dgm:pt>
    <dgm:pt modelId="{7F8BDB6D-E190-438B-81B3-05961AB64A3A}" type="pres">
      <dgm:prSet presAssocID="{68719F4A-EC2A-4E4D-B4AD-D8FA04F85CF3}" presName="rootComposite" presStyleCnt="0"/>
      <dgm:spPr/>
    </dgm:pt>
    <dgm:pt modelId="{636D2B01-EDBD-4DBC-9CEE-51E4A35EEE0D}" type="pres">
      <dgm:prSet presAssocID="{68719F4A-EC2A-4E4D-B4AD-D8FA04F85CF3}" presName="rootText" presStyleLbl="node4" presStyleIdx="3" presStyleCnt="4" custScaleY="182892" custLinFactNeighborX="31238" custLinFactNeighborY="-58541">
        <dgm:presLayoutVars>
          <dgm:chPref val="3"/>
        </dgm:presLayoutVars>
      </dgm:prSet>
      <dgm:spPr/>
    </dgm:pt>
    <dgm:pt modelId="{6D545E1B-8964-490A-B752-ACE2749F21B2}" type="pres">
      <dgm:prSet presAssocID="{68719F4A-EC2A-4E4D-B4AD-D8FA04F85CF3}" presName="rootConnector" presStyleLbl="node4" presStyleIdx="3" presStyleCnt="4"/>
      <dgm:spPr/>
    </dgm:pt>
    <dgm:pt modelId="{F67B7603-FD31-41B1-AA81-8E1809E6DCAD}" type="pres">
      <dgm:prSet presAssocID="{68719F4A-EC2A-4E4D-B4AD-D8FA04F85CF3}" presName="hierChild4" presStyleCnt="0"/>
      <dgm:spPr/>
    </dgm:pt>
    <dgm:pt modelId="{7EC11BB4-ECEB-4C31-BDB5-D83A7D6DE0A7}" type="pres">
      <dgm:prSet presAssocID="{68719F4A-EC2A-4E4D-B4AD-D8FA04F85CF3}" presName="hierChild5" presStyleCnt="0"/>
      <dgm:spPr/>
    </dgm:pt>
    <dgm:pt modelId="{6908C3A9-1F5F-477E-9FD8-45B8F2E5328D}" type="pres">
      <dgm:prSet presAssocID="{FF5AB073-7ABE-4A2E-9ACF-6538A833F28A}" presName="hierChild5" presStyleCnt="0"/>
      <dgm:spPr/>
    </dgm:pt>
    <dgm:pt modelId="{4C7C42D9-1650-415D-A7E6-B3530B9B433D}" type="pres">
      <dgm:prSet presAssocID="{60FCD514-D57A-4359-8CFC-51C714289624}" presName="hierChild5" presStyleCnt="0"/>
      <dgm:spPr/>
    </dgm:pt>
    <dgm:pt modelId="{76156AFF-9B20-49B2-92C7-D2A85A9E2F50}" type="pres">
      <dgm:prSet presAssocID="{FE61D1D8-9B86-455E-91F2-202C8305DE30}" presName="hierChild5" presStyleCnt="0"/>
      <dgm:spPr/>
    </dgm:pt>
    <dgm:pt modelId="{3A8D2F22-36B7-474A-926B-882F11201E75}" type="pres">
      <dgm:prSet presAssocID="{DC311FEA-95A4-4BC5-AA01-188050970B83}" presName="hierChild3" presStyleCnt="0"/>
      <dgm:spPr/>
    </dgm:pt>
  </dgm:ptLst>
  <dgm:cxnLst>
    <dgm:cxn modelId="{7B8C6304-F5CF-455C-814D-4298A182B8D2}" type="presOf" srcId="{FF5AB073-7ABE-4A2E-9ACF-6538A833F28A}" destId="{01DD4CBF-2636-4310-BE41-8175741AAF81}" srcOrd="1" destOrd="0" presId="urn:microsoft.com/office/officeart/2009/3/layout/HorizontalOrganizationChart"/>
    <dgm:cxn modelId="{BD356705-A322-4D69-8192-0875059E2414}" type="presOf" srcId="{FE61D1D8-9B86-455E-91F2-202C8305DE30}" destId="{3353671E-630F-46E6-BD40-4BF3239402A2}" srcOrd="1" destOrd="0" presId="urn:microsoft.com/office/officeart/2009/3/layout/HorizontalOrganizationChart"/>
    <dgm:cxn modelId="{25DC750D-8018-49FC-B549-4C6AC5A99E67}" type="presOf" srcId="{DC311FEA-95A4-4BC5-AA01-188050970B83}" destId="{E9CA1C76-B5C5-48C0-A67A-4133760FF14F}" srcOrd="1" destOrd="0" presId="urn:microsoft.com/office/officeart/2009/3/layout/HorizontalOrganizationChart"/>
    <dgm:cxn modelId="{8CE4C50E-1B91-42B1-BAF8-9BB1C404F1BB}" type="presOf" srcId="{DC311FEA-95A4-4BC5-AA01-188050970B83}" destId="{8077AAAE-CF3A-4119-BCEE-034CF1B246E6}" srcOrd="0" destOrd="0" presId="urn:microsoft.com/office/officeart/2009/3/layout/HorizontalOrganizationChart"/>
    <dgm:cxn modelId="{96574A10-2D6D-43FA-9722-3590542F471A}" type="presOf" srcId="{92352B02-86C7-497C-959E-9862D5EEA027}" destId="{E51827B0-371B-4918-9756-D2DD1279754B}" srcOrd="0" destOrd="0" presId="urn:microsoft.com/office/officeart/2009/3/layout/HorizontalOrganizationChart"/>
    <dgm:cxn modelId="{DA035510-4A1F-4922-9A54-BB82FE58ECE2}" type="presOf" srcId="{BF67656A-3E4E-4810-9A3E-9625EADBF2E9}" destId="{3BEFB810-B62C-4919-9DBD-647C5CF71E34}" srcOrd="1" destOrd="0" presId="urn:microsoft.com/office/officeart/2009/3/layout/HorizontalOrganizationChart"/>
    <dgm:cxn modelId="{1E333512-28EB-440C-AD42-971EEB823C9A}" type="presOf" srcId="{A6E33D4B-95AA-434F-AAC0-AA4E07A9F930}" destId="{F772568D-CD53-4A04-8702-75C512995345}" srcOrd="1" destOrd="0" presId="urn:microsoft.com/office/officeart/2009/3/layout/HorizontalOrganizationChart"/>
    <dgm:cxn modelId="{B3DE761F-8AF0-4216-AFBA-204F3CF9DD91}" type="presOf" srcId="{FE61D1D8-9B86-455E-91F2-202C8305DE30}" destId="{F4E78631-5CAA-40E2-9B9D-D734F386827A}" srcOrd="0" destOrd="0" presId="urn:microsoft.com/office/officeart/2009/3/layout/HorizontalOrganizationChart"/>
    <dgm:cxn modelId="{3486813A-916B-4125-AF30-553B01923696}" type="presOf" srcId="{ADBFCD5C-9A48-499B-B502-4883D77DB771}" destId="{CC4B94E5-057D-42F9-9EF2-44763ACF70A0}" srcOrd="1" destOrd="0" presId="urn:microsoft.com/office/officeart/2009/3/layout/HorizontalOrganizationChart"/>
    <dgm:cxn modelId="{6CB9FC3E-AB57-4225-9CE2-89D75F35838A}" srcId="{FF5AB073-7ABE-4A2E-9ACF-6538A833F28A}" destId="{BF67656A-3E4E-4810-9A3E-9625EADBF2E9}" srcOrd="0" destOrd="0" parTransId="{96DFBE1B-12B0-44E2-9012-204B9143972C}" sibTransId="{0202C24F-B9AE-4FAC-9BA0-D1B8BA3F8EC3}"/>
    <dgm:cxn modelId="{EB549B7A-557D-4D0F-B015-EC1B49E8132F}" srcId="{FE61D1D8-9B86-455E-91F2-202C8305DE30}" destId="{60FCD514-D57A-4359-8CFC-51C714289624}" srcOrd="0" destOrd="0" parTransId="{08EFDBB9-7025-4BB2-81D9-EEB9315377E3}" sibTransId="{8005999D-F522-49D8-A89D-1178DDA4FB35}"/>
    <dgm:cxn modelId="{3B569C7F-B1C3-4876-BC30-2A314914BAE3}" srcId="{60FCD514-D57A-4359-8CFC-51C714289624}" destId="{ADBFCD5C-9A48-499B-B502-4883D77DB771}" srcOrd="0" destOrd="0" parTransId="{92352B02-86C7-497C-959E-9862D5EEA027}" sibTransId="{D4263427-7AB4-4218-9750-A213C414B7BE}"/>
    <dgm:cxn modelId="{8044F884-8576-42BC-AC57-A6CC1D517442}" srcId="{F2F02AF9-D840-4C0E-8304-8BFE33E62B28}" destId="{DC311FEA-95A4-4BC5-AA01-188050970B83}" srcOrd="0" destOrd="0" parTransId="{E1B85D4A-C6DD-4A9E-8FC8-8AD39BB0F664}" sibTransId="{6A6ABC9F-972C-4153-92B2-C8BFEAB3ADD6}"/>
    <dgm:cxn modelId="{B6C4C285-DF14-4076-AA3B-FFE238643BD5}" type="presOf" srcId="{08EFDBB9-7025-4BB2-81D9-EEB9315377E3}" destId="{DF814E47-91FD-433C-89AD-D368332B9E8E}" srcOrd="0" destOrd="0" presId="urn:microsoft.com/office/officeart/2009/3/layout/HorizontalOrganizationChart"/>
    <dgm:cxn modelId="{615BFD89-53BF-4FEA-8C7E-DB4859C6C003}" type="presOf" srcId="{FF5AB073-7ABE-4A2E-9ACF-6538A833F28A}" destId="{CAFADE04-30B0-400B-BB74-AC32CC957718}" srcOrd="0" destOrd="0" presId="urn:microsoft.com/office/officeart/2009/3/layout/HorizontalOrganizationChart"/>
    <dgm:cxn modelId="{BABFBB92-D6FE-4E45-AEB4-192E14C187DA}" type="presOf" srcId="{3BEE887A-9C87-4198-B59F-77D3A3A57362}" destId="{A7F7E4D5-DDAF-4B20-8FD6-752A77E2F7B9}" srcOrd="0" destOrd="0" presId="urn:microsoft.com/office/officeart/2009/3/layout/HorizontalOrganizationChart"/>
    <dgm:cxn modelId="{5083259B-48DB-4DA6-8D2F-66B53DA954CC}" type="presOf" srcId="{60FCD514-D57A-4359-8CFC-51C714289624}" destId="{56F63BD2-E799-4DD7-9AEF-7DD0065D3CFB}" srcOrd="0" destOrd="0" presId="urn:microsoft.com/office/officeart/2009/3/layout/HorizontalOrganizationChart"/>
    <dgm:cxn modelId="{FDF9199F-B112-4E83-BF8B-49FFAE357B43}" type="presOf" srcId="{A6E33D4B-95AA-434F-AAC0-AA4E07A9F930}" destId="{D7F658DB-2ACD-41AE-B914-5A28B886382E}" srcOrd="0" destOrd="0" presId="urn:microsoft.com/office/officeart/2009/3/layout/HorizontalOrganizationChart"/>
    <dgm:cxn modelId="{957611A2-AACE-4669-8E9D-B72E9F8FF10D}" srcId="{DC311FEA-95A4-4BC5-AA01-188050970B83}" destId="{FE61D1D8-9B86-455E-91F2-202C8305DE30}" srcOrd="1" destOrd="0" parTransId="{9290146E-3CA8-4179-B05B-77D0228B2445}" sibTransId="{28A501A7-83FF-44B5-A716-CAFAD6D72E25}"/>
    <dgm:cxn modelId="{89F536A8-042F-4CDE-86AE-B014F9935D40}" type="presOf" srcId="{1912376F-CA2E-4F51-825F-F787CAAA6207}" destId="{8096FA8E-F542-4B07-BD5E-A1DF736F0EEF}" srcOrd="0" destOrd="0" presId="urn:microsoft.com/office/officeart/2009/3/layout/HorizontalOrganizationChart"/>
    <dgm:cxn modelId="{433F08AD-F15A-488F-BEAB-A3934B2FC7EC}" srcId="{658645D2-F476-4C95-85A2-EA3568E61791}" destId="{A6E33D4B-95AA-434F-AAC0-AA4E07A9F930}" srcOrd="0" destOrd="0" parTransId="{1912376F-CA2E-4F51-825F-F787CAAA6207}" sibTransId="{A0B2566A-EE64-4D46-8DC0-81482FE33EC9}"/>
    <dgm:cxn modelId="{5674FDB9-2F3D-46E2-878D-194D77D47AA2}" type="presOf" srcId="{F2F02AF9-D840-4C0E-8304-8BFE33E62B28}" destId="{25009083-4DBF-46DC-9F64-364C6D39811C}" srcOrd="0" destOrd="0" presId="urn:microsoft.com/office/officeart/2009/3/layout/HorizontalOrganizationChart"/>
    <dgm:cxn modelId="{FD5613BE-B929-4911-825B-856389A1CC03}" type="presOf" srcId="{ADBFCD5C-9A48-499B-B502-4883D77DB771}" destId="{D09EF188-E63E-4947-9DF8-9D63DC1202E4}" srcOrd="0" destOrd="0" presId="urn:microsoft.com/office/officeart/2009/3/layout/HorizontalOrganizationChart"/>
    <dgm:cxn modelId="{211D86BF-288E-4640-8004-BD4E2B6AB623}" type="presOf" srcId="{60FCD514-D57A-4359-8CFC-51C714289624}" destId="{5D5C1A85-9E5F-4DEC-9C7B-BD7CB9FF8831}" srcOrd="1" destOrd="0" presId="urn:microsoft.com/office/officeart/2009/3/layout/HorizontalOrganizationChart"/>
    <dgm:cxn modelId="{B76576C5-0108-4625-8854-62BC33AA22C2}" srcId="{DC311FEA-95A4-4BC5-AA01-188050970B83}" destId="{658645D2-F476-4C95-85A2-EA3568E61791}" srcOrd="0" destOrd="0" parTransId="{195A822A-5BF0-43BE-B2C8-9CCE48A73BEF}" sibTransId="{210F9BA2-BF17-4AEB-8E98-D502C2410087}"/>
    <dgm:cxn modelId="{69F1D0C8-41EB-49EA-AE3B-311942A0B3A2}" type="presOf" srcId="{96DFBE1B-12B0-44E2-9012-204B9143972C}" destId="{3F56117D-81F3-4A0C-B68D-0FE07C55D3D1}" srcOrd="0" destOrd="0" presId="urn:microsoft.com/office/officeart/2009/3/layout/HorizontalOrganizationChart"/>
    <dgm:cxn modelId="{51912ECF-B4F4-4A2D-A186-55FBF6208B2F}" type="presOf" srcId="{BF67656A-3E4E-4810-9A3E-9625EADBF2E9}" destId="{31D7EC8B-96C0-4677-94EE-660C542AE2B5}" srcOrd="0" destOrd="0" presId="urn:microsoft.com/office/officeart/2009/3/layout/HorizontalOrganizationChart"/>
    <dgm:cxn modelId="{3CB132D7-DC05-4644-85E2-68AB04507A0B}" type="presOf" srcId="{9290146E-3CA8-4179-B05B-77D0228B2445}" destId="{B264DE9B-A11E-4141-B521-819140482CBE}" srcOrd="0" destOrd="0" presId="urn:microsoft.com/office/officeart/2009/3/layout/HorizontalOrganizationChart"/>
    <dgm:cxn modelId="{DB77B3DA-4621-472F-9AF8-7B649EFA8DE6}" type="presOf" srcId="{68719F4A-EC2A-4E4D-B4AD-D8FA04F85CF3}" destId="{636D2B01-EDBD-4DBC-9CEE-51E4A35EEE0D}" srcOrd="0" destOrd="0" presId="urn:microsoft.com/office/officeart/2009/3/layout/HorizontalOrganizationChart"/>
    <dgm:cxn modelId="{7AEF8EDB-8975-4D4F-B6D5-3C5D42220F1E}" type="presOf" srcId="{9A0C6FD2-2DD6-4A4A-88EA-D989732C3F15}" destId="{B38373F2-3DAF-4D6E-821A-71F01460C5B7}" srcOrd="0" destOrd="0" presId="urn:microsoft.com/office/officeart/2009/3/layout/HorizontalOrganizationChart"/>
    <dgm:cxn modelId="{5F271DDF-0730-4AB5-81BF-6496B4F68368}" type="presOf" srcId="{658645D2-F476-4C95-85A2-EA3568E61791}" destId="{A70B4934-4B0C-4F9F-9E9A-95699F923DCB}" srcOrd="1" destOrd="0" presId="urn:microsoft.com/office/officeart/2009/3/layout/HorizontalOrganizationChart"/>
    <dgm:cxn modelId="{90E2A9EA-97ED-41EE-8DC3-2FA979A10AB9}" type="presOf" srcId="{658645D2-F476-4C95-85A2-EA3568E61791}" destId="{C8BFAC7F-F48B-4B8D-826A-2A1DF78B9785}" srcOrd="0" destOrd="0" presId="urn:microsoft.com/office/officeart/2009/3/layout/HorizontalOrganizationChart"/>
    <dgm:cxn modelId="{E081EAEC-7ACD-4240-8D43-1794453A46F1}" srcId="{60FCD514-D57A-4359-8CFC-51C714289624}" destId="{FF5AB073-7ABE-4A2E-9ACF-6538A833F28A}" srcOrd="1" destOrd="0" parTransId="{9A0C6FD2-2DD6-4A4A-88EA-D989732C3F15}" sibTransId="{1E4BBDF3-0BE8-4019-A2BA-CEC3D1B1BDCA}"/>
    <dgm:cxn modelId="{05EEF4F9-A7C9-4245-8CF4-4B115AB0F298}" type="presOf" srcId="{195A822A-5BF0-43BE-B2C8-9CCE48A73BEF}" destId="{81634696-467D-4DC2-9D25-8C7D9953674B}" srcOrd="0" destOrd="0" presId="urn:microsoft.com/office/officeart/2009/3/layout/HorizontalOrganizationChart"/>
    <dgm:cxn modelId="{1C9C23FB-0F26-471A-B48D-4288031DF480}" type="presOf" srcId="{68719F4A-EC2A-4E4D-B4AD-D8FA04F85CF3}" destId="{6D545E1B-8964-490A-B752-ACE2749F21B2}" srcOrd="1" destOrd="0" presId="urn:microsoft.com/office/officeart/2009/3/layout/HorizontalOrganizationChart"/>
    <dgm:cxn modelId="{27AFBFFD-704A-4A1D-BE97-48195E87C818}" srcId="{FF5AB073-7ABE-4A2E-9ACF-6538A833F28A}" destId="{68719F4A-EC2A-4E4D-B4AD-D8FA04F85CF3}" srcOrd="1" destOrd="0" parTransId="{3BEE887A-9C87-4198-B59F-77D3A3A57362}" sibTransId="{B035D049-C053-4177-A319-43D306E82A03}"/>
    <dgm:cxn modelId="{2C884B01-C954-4F99-8734-B0B545EAE9BC}" type="presParOf" srcId="{25009083-4DBF-46DC-9F64-364C6D39811C}" destId="{69434D1C-F6BC-45A5-B688-42DE2F67F727}" srcOrd="0" destOrd="0" presId="urn:microsoft.com/office/officeart/2009/3/layout/HorizontalOrganizationChart"/>
    <dgm:cxn modelId="{F8713C0F-5E0C-44BD-979F-2D0DB7592A57}" type="presParOf" srcId="{69434D1C-F6BC-45A5-B688-42DE2F67F727}" destId="{4E1C9ACA-3DCE-44BC-91E5-7A0CA5F5A7AD}" srcOrd="0" destOrd="0" presId="urn:microsoft.com/office/officeart/2009/3/layout/HorizontalOrganizationChart"/>
    <dgm:cxn modelId="{937FB640-481B-49FA-97DC-288315450803}" type="presParOf" srcId="{4E1C9ACA-3DCE-44BC-91E5-7A0CA5F5A7AD}" destId="{8077AAAE-CF3A-4119-BCEE-034CF1B246E6}" srcOrd="0" destOrd="0" presId="urn:microsoft.com/office/officeart/2009/3/layout/HorizontalOrganizationChart"/>
    <dgm:cxn modelId="{CF1F61DD-49C8-42E6-BC30-0737EBA04511}" type="presParOf" srcId="{4E1C9ACA-3DCE-44BC-91E5-7A0CA5F5A7AD}" destId="{E9CA1C76-B5C5-48C0-A67A-4133760FF14F}" srcOrd="1" destOrd="0" presId="urn:microsoft.com/office/officeart/2009/3/layout/HorizontalOrganizationChart"/>
    <dgm:cxn modelId="{1955D3EF-9A91-48C5-8021-E29E9B192979}" type="presParOf" srcId="{69434D1C-F6BC-45A5-B688-42DE2F67F727}" destId="{6F02448A-4E4D-4A33-B97B-2F1FBD69117C}" srcOrd="1" destOrd="0" presId="urn:microsoft.com/office/officeart/2009/3/layout/HorizontalOrganizationChart"/>
    <dgm:cxn modelId="{1E65452B-4D9E-4FD9-B6E9-A776A17C2CB9}" type="presParOf" srcId="{6F02448A-4E4D-4A33-B97B-2F1FBD69117C}" destId="{81634696-467D-4DC2-9D25-8C7D9953674B}" srcOrd="0" destOrd="0" presId="urn:microsoft.com/office/officeart/2009/3/layout/HorizontalOrganizationChart"/>
    <dgm:cxn modelId="{979FF69A-FA55-4909-B9A8-4F37AE682C0D}" type="presParOf" srcId="{6F02448A-4E4D-4A33-B97B-2F1FBD69117C}" destId="{7E6E732C-4BD0-441C-A48D-361BECE761BE}" srcOrd="1" destOrd="0" presId="urn:microsoft.com/office/officeart/2009/3/layout/HorizontalOrganizationChart"/>
    <dgm:cxn modelId="{6231751B-5FAB-4DCF-8EC0-626D32660D3B}" type="presParOf" srcId="{7E6E732C-4BD0-441C-A48D-361BECE761BE}" destId="{AF15D74E-F512-4C49-B555-F215EBCCF164}" srcOrd="0" destOrd="0" presId="urn:microsoft.com/office/officeart/2009/3/layout/HorizontalOrganizationChart"/>
    <dgm:cxn modelId="{D8685EC4-F3AF-4E96-B646-BC9A6688799D}" type="presParOf" srcId="{AF15D74E-F512-4C49-B555-F215EBCCF164}" destId="{C8BFAC7F-F48B-4B8D-826A-2A1DF78B9785}" srcOrd="0" destOrd="0" presId="urn:microsoft.com/office/officeart/2009/3/layout/HorizontalOrganizationChart"/>
    <dgm:cxn modelId="{B86E08BE-BCE9-4AD1-B5B1-204E1918A712}" type="presParOf" srcId="{AF15D74E-F512-4C49-B555-F215EBCCF164}" destId="{A70B4934-4B0C-4F9F-9E9A-95699F923DCB}" srcOrd="1" destOrd="0" presId="urn:microsoft.com/office/officeart/2009/3/layout/HorizontalOrganizationChart"/>
    <dgm:cxn modelId="{12F1A7E1-C27A-4259-9763-075911322E10}" type="presParOf" srcId="{7E6E732C-4BD0-441C-A48D-361BECE761BE}" destId="{018AB1B7-8C9B-4BA2-AE8B-BAEEC52B4159}" srcOrd="1" destOrd="0" presId="urn:microsoft.com/office/officeart/2009/3/layout/HorizontalOrganizationChart"/>
    <dgm:cxn modelId="{A86786DA-7C55-4C1D-9F14-F0BE4A9FC503}" type="presParOf" srcId="{018AB1B7-8C9B-4BA2-AE8B-BAEEC52B4159}" destId="{8096FA8E-F542-4B07-BD5E-A1DF736F0EEF}" srcOrd="0" destOrd="0" presId="urn:microsoft.com/office/officeart/2009/3/layout/HorizontalOrganizationChart"/>
    <dgm:cxn modelId="{6819DB20-8B30-4D35-9E8F-8433C4ADEDF9}" type="presParOf" srcId="{018AB1B7-8C9B-4BA2-AE8B-BAEEC52B4159}" destId="{8E21988E-3361-4155-AF86-96B2AE7764D7}" srcOrd="1" destOrd="0" presId="urn:microsoft.com/office/officeart/2009/3/layout/HorizontalOrganizationChart"/>
    <dgm:cxn modelId="{9F20FE12-BB52-4512-B878-38618BA4E0FD}" type="presParOf" srcId="{8E21988E-3361-4155-AF86-96B2AE7764D7}" destId="{B36E4F37-EE8F-459F-BE69-AA8DFA4396D5}" srcOrd="0" destOrd="0" presId="urn:microsoft.com/office/officeart/2009/3/layout/HorizontalOrganizationChart"/>
    <dgm:cxn modelId="{E78A693B-C555-4BD3-8BFA-A4DAB6C89515}" type="presParOf" srcId="{B36E4F37-EE8F-459F-BE69-AA8DFA4396D5}" destId="{D7F658DB-2ACD-41AE-B914-5A28B886382E}" srcOrd="0" destOrd="0" presId="urn:microsoft.com/office/officeart/2009/3/layout/HorizontalOrganizationChart"/>
    <dgm:cxn modelId="{562A52E1-57A0-467A-BCDE-CCB0F9B51F63}" type="presParOf" srcId="{B36E4F37-EE8F-459F-BE69-AA8DFA4396D5}" destId="{F772568D-CD53-4A04-8702-75C512995345}" srcOrd="1" destOrd="0" presId="urn:microsoft.com/office/officeart/2009/3/layout/HorizontalOrganizationChart"/>
    <dgm:cxn modelId="{BFD461B0-EF0C-4610-86D0-C9A469567E8A}" type="presParOf" srcId="{8E21988E-3361-4155-AF86-96B2AE7764D7}" destId="{DBE1AB90-B7BF-4BF8-8984-EE733AA7A2C8}" srcOrd="1" destOrd="0" presId="urn:microsoft.com/office/officeart/2009/3/layout/HorizontalOrganizationChart"/>
    <dgm:cxn modelId="{86EB494B-5F31-47F6-B94B-188B6B6ACF52}" type="presParOf" srcId="{8E21988E-3361-4155-AF86-96B2AE7764D7}" destId="{A9A8EBDE-F8FC-424F-B8C8-D3FB99FCC269}" srcOrd="2" destOrd="0" presId="urn:microsoft.com/office/officeart/2009/3/layout/HorizontalOrganizationChart"/>
    <dgm:cxn modelId="{C42750FE-8B10-4662-81D1-A63E803F3E99}" type="presParOf" srcId="{7E6E732C-4BD0-441C-A48D-361BECE761BE}" destId="{28E16634-815E-4BF4-8AB0-7B57EFF0C81F}" srcOrd="2" destOrd="0" presId="urn:microsoft.com/office/officeart/2009/3/layout/HorizontalOrganizationChart"/>
    <dgm:cxn modelId="{3D6C1607-505B-416D-80FD-62F356BD595E}" type="presParOf" srcId="{6F02448A-4E4D-4A33-B97B-2F1FBD69117C}" destId="{B264DE9B-A11E-4141-B521-819140482CBE}" srcOrd="2" destOrd="0" presId="urn:microsoft.com/office/officeart/2009/3/layout/HorizontalOrganizationChart"/>
    <dgm:cxn modelId="{CCADD6B2-F3E4-49F8-B58A-94633AB62763}" type="presParOf" srcId="{6F02448A-4E4D-4A33-B97B-2F1FBD69117C}" destId="{DB443940-1D3B-4F7D-AA00-0D2BCA59F464}" srcOrd="3" destOrd="0" presId="urn:microsoft.com/office/officeart/2009/3/layout/HorizontalOrganizationChart"/>
    <dgm:cxn modelId="{94335255-621E-4F30-A9C3-D32942FF4777}" type="presParOf" srcId="{DB443940-1D3B-4F7D-AA00-0D2BCA59F464}" destId="{82103C2B-CFF7-4FED-B797-575C3BC55E84}" srcOrd="0" destOrd="0" presId="urn:microsoft.com/office/officeart/2009/3/layout/HorizontalOrganizationChart"/>
    <dgm:cxn modelId="{4FB81951-140E-4BB9-9D49-16138859EEDC}" type="presParOf" srcId="{82103C2B-CFF7-4FED-B797-575C3BC55E84}" destId="{F4E78631-5CAA-40E2-9B9D-D734F386827A}" srcOrd="0" destOrd="0" presId="urn:microsoft.com/office/officeart/2009/3/layout/HorizontalOrganizationChart"/>
    <dgm:cxn modelId="{DEDEDC8A-DE55-4287-83D7-308D208822FC}" type="presParOf" srcId="{82103C2B-CFF7-4FED-B797-575C3BC55E84}" destId="{3353671E-630F-46E6-BD40-4BF3239402A2}" srcOrd="1" destOrd="0" presId="urn:microsoft.com/office/officeart/2009/3/layout/HorizontalOrganizationChart"/>
    <dgm:cxn modelId="{13C81A78-FB91-476A-8382-81743244CE03}" type="presParOf" srcId="{DB443940-1D3B-4F7D-AA00-0D2BCA59F464}" destId="{75C0799B-08AD-496F-A891-CEF3F8C39B02}" srcOrd="1" destOrd="0" presId="urn:microsoft.com/office/officeart/2009/3/layout/HorizontalOrganizationChart"/>
    <dgm:cxn modelId="{C0E990A9-DD44-43E5-A690-82AF553CE9CC}" type="presParOf" srcId="{75C0799B-08AD-496F-A891-CEF3F8C39B02}" destId="{DF814E47-91FD-433C-89AD-D368332B9E8E}" srcOrd="0" destOrd="0" presId="urn:microsoft.com/office/officeart/2009/3/layout/HorizontalOrganizationChart"/>
    <dgm:cxn modelId="{85D313A9-0391-4B5A-A8B2-7D3FAAED7434}" type="presParOf" srcId="{75C0799B-08AD-496F-A891-CEF3F8C39B02}" destId="{34396D1E-3775-4CC1-8583-0574D92A85C9}" srcOrd="1" destOrd="0" presId="urn:microsoft.com/office/officeart/2009/3/layout/HorizontalOrganizationChart"/>
    <dgm:cxn modelId="{9AC7F3FC-2420-4C64-B4B3-69A62B8BFD13}" type="presParOf" srcId="{34396D1E-3775-4CC1-8583-0574D92A85C9}" destId="{209C345F-FDFC-4A62-B143-01293A0B8134}" srcOrd="0" destOrd="0" presId="urn:microsoft.com/office/officeart/2009/3/layout/HorizontalOrganizationChart"/>
    <dgm:cxn modelId="{47739479-85DF-46A3-9BCB-DB6601E19CF4}" type="presParOf" srcId="{209C345F-FDFC-4A62-B143-01293A0B8134}" destId="{56F63BD2-E799-4DD7-9AEF-7DD0065D3CFB}" srcOrd="0" destOrd="0" presId="urn:microsoft.com/office/officeart/2009/3/layout/HorizontalOrganizationChart"/>
    <dgm:cxn modelId="{CEB2F118-1E15-4931-9B04-1613F68C5A57}" type="presParOf" srcId="{209C345F-FDFC-4A62-B143-01293A0B8134}" destId="{5D5C1A85-9E5F-4DEC-9C7B-BD7CB9FF8831}" srcOrd="1" destOrd="0" presId="urn:microsoft.com/office/officeart/2009/3/layout/HorizontalOrganizationChart"/>
    <dgm:cxn modelId="{E90DB171-3451-460A-B1ED-729552A396BA}" type="presParOf" srcId="{34396D1E-3775-4CC1-8583-0574D92A85C9}" destId="{382776B2-C668-4A0B-8238-4AA2FE9A13F1}" srcOrd="1" destOrd="0" presId="urn:microsoft.com/office/officeart/2009/3/layout/HorizontalOrganizationChart"/>
    <dgm:cxn modelId="{4DBB946E-2684-461B-AF30-779FB9127AB6}" type="presParOf" srcId="{382776B2-C668-4A0B-8238-4AA2FE9A13F1}" destId="{E51827B0-371B-4918-9756-D2DD1279754B}" srcOrd="0" destOrd="0" presId="urn:microsoft.com/office/officeart/2009/3/layout/HorizontalOrganizationChart"/>
    <dgm:cxn modelId="{A2960FFC-91D7-4B2B-8D6F-FA526E771113}" type="presParOf" srcId="{382776B2-C668-4A0B-8238-4AA2FE9A13F1}" destId="{25A46EDE-3FD7-4D6E-AAFE-5C3628F9F878}" srcOrd="1" destOrd="0" presId="urn:microsoft.com/office/officeart/2009/3/layout/HorizontalOrganizationChart"/>
    <dgm:cxn modelId="{7CB248AE-FE60-4239-96BB-3A64E33AC6EA}" type="presParOf" srcId="{25A46EDE-3FD7-4D6E-AAFE-5C3628F9F878}" destId="{9B49EBF9-D4EF-45AC-BCB0-FFA03191CAA9}" srcOrd="0" destOrd="0" presId="urn:microsoft.com/office/officeart/2009/3/layout/HorizontalOrganizationChart"/>
    <dgm:cxn modelId="{93E65566-4088-4E9B-99E7-B9305AF6DA7E}" type="presParOf" srcId="{9B49EBF9-D4EF-45AC-BCB0-FFA03191CAA9}" destId="{D09EF188-E63E-4947-9DF8-9D63DC1202E4}" srcOrd="0" destOrd="0" presId="urn:microsoft.com/office/officeart/2009/3/layout/HorizontalOrganizationChart"/>
    <dgm:cxn modelId="{157E634A-34A5-42B1-84C9-9AA7F8098706}" type="presParOf" srcId="{9B49EBF9-D4EF-45AC-BCB0-FFA03191CAA9}" destId="{CC4B94E5-057D-42F9-9EF2-44763ACF70A0}" srcOrd="1" destOrd="0" presId="urn:microsoft.com/office/officeart/2009/3/layout/HorizontalOrganizationChart"/>
    <dgm:cxn modelId="{23394375-3826-457F-9652-539AF4D04E87}" type="presParOf" srcId="{25A46EDE-3FD7-4D6E-AAFE-5C3628F9F878}" destId="{F648ED3E-9666-45A6-863C-6D49193B5814}" srcOrd="1" destOrd="0" presId="urn:microsoft.com/office/officeart/2009/3/layout/HorizontalOrganizationChart"/>
    <dgm:cxn modelId="{E951B254-5DE7-4A93-AB2D-AB95B70BFD7E}" type="presParOf" srcId="{25A46EDE-3FD7-4D6E-AAFE-5C3628F9F878}" destId="{259DFBC5-461A-43C7-BE98-CD7B3F6904D4}" srcOrd="2" destOrd="0" presId="urn:microsoft.com/office/officeart/2009/3/layout/HorizontalOrganizationChart"/>
    <dgm:cxn modelId="{42491049-C5E2-4DB8-83BD-E2D8BA514A5C}" type="presParOf" srcId="{382776B2-C668-4A0B-8238-4AA2FE9A13F1}" destId="{B38373F2-3DAF-4D6E-821A-71F01460C5B7}" srcOrd="2" destOrd="0" presId="urn:microsoft.com/office/officeart/2009/3/layout/HorizontalOrganizationChart"/>
    <dgm:cxn modelId="{4D824198-76F5-47DB-A5A9-94E27F2F0395}" type="presParOf" srcId="{382776B2-C668-4A0B-8238-4AA2FE9A13F1}" destId="{5FACA0ED-137A-4909-A90E-8B49DB95DB00}" srcOrd="3" destOrd="0" presId="urn:microsoft.com/office/officeart/2009/3/layout/HorizontalOrganizationChart"/>
    <dgm:cxn modelId="{E0C2B03C-0FB6-4A2A-B976-AFC3C1BCACE7}" type="presParOf" srcId="{5FACA0ED-137A-4909-A90E-8B49DB95DB00}" destId="{B385E016-DD42-48EB-96BA-B0ADFBD7283A}" srcOrd="0" destOrd="0" presId="urn:microsoft.com/office/officeart/2009/3/layout/HorizontalOrganizationChart"/>
    <dgm:cxn modelId="{07D21B3F-EECB-4090-9ED8-846B9AEFE964}" type="presParOf" srcId="{B385E016-DD42-48EB-96BA-B0ADFBD7283A}" destId="{CAFADE04-30B0-400B-BB74-AC32CC957718}" srcOrd="0" destOrd="0" presId="urn:microsoft.com/office/officeart/2009/3/layout/HorizontalOrganizationChart"/>
    <dgm:cxn modelId="{FDDE34C3-88F5-451C-987F-F4E5DCF6AF76}" type="presParOf" srcId="{B385E016-DD42-48EB-96BA-B0ADFBD7283A}" destId="{01DD4CBF-2636-4310-BE41-8175741AAF81}" srcOrd="1" destOrd="0" presId="urn:microsoft.com/office/officeart/2009/3/layout/HorizontalOrganizationChart"/>
    <dgm:cxn modelId="{C7044FCF-BAD8-4850-8126-167C704807B9}" type="presParOf" srcId="{5FACA0ED-137A-4909-A90E-8B49DB95DB00}" destId="{1441811D-A299-49CD-9347-8FE1683474E9}" srcOrd="1" destOrd="0" presId="urn:microsoft.com/office/officeart/2009/3/layout/HorizontalOrganizationChart"/>
    <dgm:cxn modelId="{F8FD27D2-3AC8-4EBF-A616-10804CE21690}" type="presParOf" srcId="{1441811D-A299-49CD-9347-8FE1683474E9}" destId="{3F56117D-81F3-4A0C-B68D-0FE07C55D3D1}" srcOrd="0" destOrd="0" presId="urn:microsoft.com/office/officeart/2009/3/layout/HorizontalOrganizationChart"/>
    <dgm:cxn modelId="{91D5A4D4-0328-4194-92CD-52D1BA36535F}" type="presParOf" srcId="{1441811D-A299-49CD-9347-8FE1683474E9}" destId="{3B6F1469-A732-4479-AD2C-695B9880B113}" srcOrd="1" destOrd="0" presId="urn:microsoft.com/office/officeart/2009/3/layout/HorizontalOrganizationChart"/>
    <dgm:cxn modelId="{C13908AE-9755-49AA-A4DA-63F7C68CEDF7}" type="presParOf" srcId="{3B6F1469-A732-4479-AD2C-695B9880B113}" destId="{6061C7D8-C1C7-4B33-8916-75F0BD1CFC2B}" srcOrd="0" destOrd="0" presId="urn:microsoft.com/office/officeart/2009/3/layout/HorizontalOrganizationChart"/>
    <dgm:cxn modelId="{F175FA81-E1D7-4BDF-9605-A4C2C1F07493}" type="presParOf" srcId="{6061C7D8-C1C7-4B33-8916-75F0BD1CFC2B}" destId="{31D7EC8B-96C0-4677-94EE-660C542AE2B5}" srcOrd="0" destOrd="0" presId="urn:microsoft.com/office/officeart/2009/3/layout/HorizontalOrganizationChart"/>
    <dgm:cxn modelId="{448E085C-5471-416F-A913-A7E40A75CC88}" type="presParOf" srcId="{6061C7D8-C1C7-4B33-8916-75F0BD1CFC2B}" destId="{3BEFB810-B62C-4919-9DBD-647C5CF71E34}" srcOrd="1" destOrd="0" presId="urn:microsoft.com/office/officeart/2009/3/layout/HorizontalOrganizationChart"/>
    <dgm:cxn modelId="{25CF9204-3EA0-4D19-9F83-32FB773A4CE7}" type="presParOf" srcId="{3B6F1469-A732-4479-AD2C-695B9880B113}" destId="{C2FFD06C-66D5-4599-9E09-AE185641531E}" srcOrd="1" destOrd="0" presId="urn:microsoft.com/office/officeart/2009/3/layout/HorizontalOrganizationChart"/>
    <dgm:cxn modelId="{7110E599-0B9E-495B-A632-6C667CD468DE}" type="presParOf" srcId="{3B6F1469-A732-4479-AD2C-695B9880B113}" destId="{984291EF-3015-49B5-9C48-5633DB746368}" srcOrd="2" destOrd="0" presId="urn:microsoft.com/office/officeart/2009/3/layout/HorizontalOrganizationChart"/>
    <dgm:cxn modelId="{ED9614C1-74F1-4078-9A33-827CA31B13B4}" type="presParOf" srcId="{1441811D-A299-49CD-9347-8FE1683474E9}" destId="{A7F7E4D5-DDAF-4B20-8FD6-752A77E2F7B9}" srcOrd="2" destOrd="0" presId="urn:microsoft.com/office/officeart/2009/3/layout/HorizontalOrganizationChart"/>
    <dgm:cxn modelId="{CC5D3335-E036-41F8-81F7-FECA641AC85A}" type="presParOf" srcId="{1441811D-A299-49CD-9347-8FE1683474E9}" destId="{DA14982E-22C2-4420-8C05-5CE4CC7534C3}" srcOrd="3" destOrd="0" presId="urn:microsoft.com/office/officeart/2009/3/layout/HorizontalOrganizationChart"/>
    <dgm:cxn modelId="{FDD7DC03-9A42-4561-A89A-21CF41D9114E}" type="presParOf" srcId="{DA14982E-22C2-4420-8C05-5CE4CC7534C3}" destId="{7F8BDB6D-E190-438B-81B3-05961AB64A3A}" srcOrd="0" destOrd="0" presId="urn:microsoft.com/office/officeart/2009/3/layout/HorizontalOrganizationChart"/>
    <dgm:cxn modelId="{AA9A88C6-6270-4FD9-8802-832C762BB948}" type="presParOf" srcId="{7F8BDB6D-E190-438B-81B3-05961AB64A3A}" destId="{636D2B01-EDBD-4DBC-9CEE-51E4A35EEE0D}" srcOrd="0" destOrd="0" presId="urn:microsoft.com/office/officeart/2009/3/layout/HorizontalOrganizationChart"/>
    <dgm:cxn modelId="{8C203061-E712-4225-B411-212C063A0BA1}" type="presParOf" srcId="{7F8BDB6D-E190-438B-81B3-05961AB64A3A}" destId="{6D545E1B-8964-490A-B752-ACE2749F21B2}" srcOrd="1" destOrd="0" presId="urn:microsoft.com/office/officeart/2009/3/layout/HorizontalOrganizationChart"/>
    <dgm:cxn modelId="{961F3714-2C1C-45DC-A930-6A2E315680D7}" type="presParOf" srcId="{DA14982E-22C2-4420-8C05-5CE4CC7534C3}" destId="{F67B7603-FD31-41B1-AA81-8E1809E6DCAD}" srcOrd="1" destOrd="0" presId="urn:microsoft.com/office/officeart/2009/3/layout/HorizontalOrganizationChart"/>
    <dgm:cxn modelId="{19F48D24-E622-46A0-B606-4232424A6953}" type="presParOf" srcId="{DA14982E-22C2-4420-8C05-5CE4CC7534C3}" destId="{7EC11BB4-ECEB-4C31-BDB5-D83A7D6DE0A7}" srcOrd="2" destOrd="0" presId="urn:microsoft.com/office/officeart/2009/3/layout/HorizontalOrganizationChart"/>
    <dgm:cxn modelId="{51BCE3A7-C340-4921-BC7C-E0BD88D67E72}" type="presParOf" srcId="{5FACA0ED-137A-4909-A90E-8B49DB95DB00}" destId="{6908C3A9-1F5F-477E-9FD8-45B8F2E5328D}" srcOrd="2" destOrd="0" presId="urn:microsoft.com/office/officeart/2009/3/layout/HorizontalOrganizationChart"/>
    <dgm:cxn modelId="{8BF3FDF3-9E67-45A3-B2AC-AE1F928A0EBC}" type="presParOf" srcId="{34396D1E-3775-4CC1-8583-0574D92A85C9}" destId="{4C7C42D9-1650-415D-A7E6-B3530B9B433D}" srcOrd="2" destOrd="0" presId="urn:microsoft.com/office/officeart/2009/3/layout/HorizontalOrganizationChart"/>
    <dgm:cxn modelId="{1DC167C2-545F-4198-8FCC-0D756F24BC40}" type="presParOf" srcId="{DB443940-1D3B-4F7D-AA00-0D2BCA59F464}" destId="{76156AFF-9B20-49B2-92C7-D2A85A9E2F50}" srcOrd="2" destOrd="0" presId="urn:microsoft.com/office/officeart/2009/3/layout/HorizontalOrganizationChart"/>
    <dgm:cxn modelId="{FEC25D4D-D3FB-473D-953E-D684EFBD8208}" type="presParOf" srcId="{69434D1C-F6BC-45A5-B688-42DE2F67F727}" destId="{3A8D2F22-36B7-474A-926B-882F11201E7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7E4D5-DDAF-4B20-8FD6-752A77E2F7B9}">
      <dsp:nvSpPr>
        <dsp:cNvPr id="0" name=""/>
        <dsp:cNvSpPr/>
      </dsp:nvSpPr>
      <dsp:spPr>
        <a:xfrm>
          <a:off x="8663481" y="2823396"/>
          <a:ext cx="550133" cy="32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9760" y="0"/>
              </a:lnTo>
              <a:lnTo>
                <a:pt x="379760" y="320965"/>
              </a:lnTo>
              <a:lnTo>
                <a:pt x="550133" y="320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6117D-81F3-4A0C-B68D-0FE07C55D3D1}">
      <dsp:nvSpPr>
        <dsp:cNvPr id="0" name=""/>
        <dsp:cNvSpPr/>
      </dsp:nvSpPr>
      <dsp:spPr>
        <a:xfrm>
          <a:off x="8663481" y="1900959"/>
          <a:ext cx="512327" cy="922437"/>
        </a:xfrm>
        <a:custGeom>
          <a:avLst/>
          <a:gdLst/>
          <a:ahLst/>
          <a:cxnLst/>
          <a:rect l="0" t="0" r="0" b="0"/>
          <a:pathLst>
            <a:path>
              <a:moveTo>
                <a:pt x="0" y="922437"/>
              </a:moveTo>
              <a:lnTo>
                <a:pt x="341955" y="922437"/>
              </a:lnTo>
              <a:lnTo>
                <a:pt x="341955" y="0"/>
              </a:lnTo>
              <a:lnTo>
                <a:pt x="512327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373F2-3DAF-4D6E-821A-71F01460C5B7}">
      <dsp:nvSpPr>
        <dsp:cNvPr id="0" name=""/>
        <dsp:cNvSpPr/>
      </dsp:nvSpPr>
      <dsp:spPr>
        <a:xfrm>
          <a:off x="6108588" y="2350172"/>
          <a:ext cx="851165" cy="473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0792" y="0"/>
              </a:lnTo>
              <a:lnTo>
                <a:pt x="680792" y="473224"/>
              </a:lnTo>
              <a:lnTo>
                <a:pt x="851165" y="4732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827B0-371B-4918-9756-D2DD1279754B}">
      <dsp:nvSpPr>
        <dsp:cNvPr id="0" name=""/>
        <dsp:cNvSpPr/>
      </dsp:nvSpPr>
      <dsp:spPr>
        <a:xfrm>
          <a:off x="6108588" y="1203895"/>
          <a:ext cx="864011" cy="1146276"/>
        </a:xfrm>
        <a:custGeom>
          <a:avLst/>
          <a:gdLst/>
          <a:ahLst/>
          <a:cxnLst/>
          <a:rect l="0" t="0" r="0" b="0"/>
          <a:pathLst>
            <a:path>
              <a:moveTo>
                <a:pt x="0" y="1146276"/>
              </a:moveTo>
              <a:lnTo>
                <a:pt x="693638" y="1146276"/>
              </a:lnTo>
              <a:lnTo>
                <a:pt x="693638" y="0"/>
              </a:lnTo>
              <a:lnTo>
                <a:pt x="864011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14E47-91FD-433C-89AD-D368332B9E8E}">
      <dsp:nvSpPr>
        <dsp:cNvPr id="0" name=""/>
        <dsp:cNvSpPr/>
      </dsp:nvSpPr>
      <dsp:spPr>
        <a:xfrm>
          <a:off x="3421112" y="2304452"/>
          <a:ext cx="891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442"/>
              </a:moveTo>
              <a:lnTo>
                <a:pt x="721290" y="55442"/>
              </a:lnTo>
              <a:lnTo>
                <a:pt x="721290" y="45720"/>
              </a:lnTo>
              <a:lnTo>
                <a:pt x="891662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4DE9B-A11E-4141-B521-819140482CBE}">
      <dsp:nvSpPr>
        <dsp:cNvPr id="0" name=""/>
        <dsp:cNvSpPr/>
      </dsp:nvSpPr>
      <dsp:spPr>
        <a:xfrm>
          <a:off x="1489773" y="1337784"/>
          <a:ext cx="438754" cy="102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381" y="0"/>
              </a:lnTo>
              <a:lnTo>
                <a:pt x="268381" y="1022110"/>
              </a:lnTo>
              <a:lnTo>
                <a:pt x="438754" y="102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6FA8E-F542-4B07-BD5E-A1DF736F0EEF}">
      <dsp:nvSpPr>
        <dsp:cNvPr id="0" name=""/>
        <dsp:cNvSpPr/>
      </dsp:nvSpPr>
      <dsp:spPr>
        <a:xfrm>
          <a:off x="3482071" y="576646"/>
          <a:ext cx="8204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0040" y="45720"/>
              </a:lnTo>
              <a:lnTo>
                <a:pt x="650040" y="49269"/>
              </a:lnTo>
              <a:lnTo>
                <a:pt x="820412" y="4926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34696-467D-4DC2-9D25-8C7D9953674B}">
      <dsp:nvSpPr>
        <dsp:cNvPr id="0" name=""/>
        <dsp:cNvSpPr/>
      </dsp:nvSpPr>
      <dsp:spPr>
        <a:xfrm>
          <a:off x="1489773" y="622366"/>
          <a:ext cx="457069" cy="715418"/>
        </a:xfrm>
        <a:custGeom>
          <a:avLst/>
          <a:gdLst/>
          <a:ahLst/>
          <a:cxnLst/>
          <a:rect l="0" t="0" r="0" b="0"/>
          <a:pathLst>
            <a:path>
              <a:moveTo>
                <a:pt x="0" y="715418"/>
              </a:moveTo>
              <a:lnTo>
                <a:pt x="286696" y="715418"/>
              </a:lnTo>
              <a:lnTo>
                <a:pt x="286696" y="0"/>
              </a:lnTo>
              <a:lnTo>
                <a:pt x="457069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7AAAE-CF3A-4119-BCEE-034CF1B246E6}">
      <dsp:nvSpPr>
        <dsp:cNvPr id="0" name=""/>
        <dsp:cNvSpPr/>
      </dsp:nvSpPr>
      <dsp:spPr>
        <a:xfrm>
          <a:off x="0" y="923402"/>
          <a:ext cx="1489773" cy="8287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Članak 101. (1) UFEU</a:t>
          </a:r>
          <a:endParaRPr lang="en-US" sz="1800" kern="1200" dirty="0"/>
        </a:p>
      </dsp:txBody>
      <dsp:txXfrm>
        <a:off x="0" y="923402"/>
        <a:ext cx="1489773" cy="828763"/>
      </dsp:txXfrm>
    </dsp:sp>
    <dsp:sp modelId="{C8BFAC7F-F48B-4B8D-826A-2A1DF78B9785}">
      <dsp:nvSpPr>
        <dsp:cNvPr id="0" name=""/>
        <dsp:cNvSpPr/>
      </dsp:nvSpPr>
      <dsp:spPr>
        <a:xfrm>
          <a:off x="1946843" y="47255"/>
          <a:ext cx="1535228" cy="1150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Ograničenje</a:t>
          </a:r>
          <a:br>
            <a:rPr lang="hr-HR" sz="1800" kern="1200" dirty="0"/>
          </a:br>
          <a:r>
            <a:rPr lang="hr-HR" sz="1800" kern="1200" dirty="0"/>
            <a:t>po CILJU (</a:t>
          </a:r>
          <a:r>
            <a:rPr lang="hr-HR" sz="1800" kern="1200" dirty="0" err="1"/>
            <a:t>by</a:t>
          </a:r>
          <a:r>
            <a:rPr lang="hr-HR" sz="1800" kern="1200" dirty="0"/>
            <a:t> </a:t>
          </a:r>
          <a:r>
            <a:rPr lang="hr-HR" sz="1800" kern="1200" dirty="0" err="1"/>
            <a:t>object</a:t>
          </a:r>
          <a:r>
            <a:rPr lang="hr-HR" sz="1800" kern="1200" dirty="0"/>
            <a:t>)</a:t>
          </a:r>
          <a:endParaRPr lang="en-US" sz="1800" kern="1200" dirty="0"/>
        </a:p>
      </dsp:txBody>
      <dsp:txXfrm>
        <a:off x="1946843" y="47255"/>
        <a:ext cx="1535228" cy="1150221"/>
      </dsp:txXfrm>
    </dsp:sp>
    <dsp:sp modelId="{D7F658DB-2ACD-41AE-B914-5A28B886382E}">
      <dsp:nvSpPr>
        <dsp:cNvPr id="0" name=""/>
        <dsp:cNvSpPr/>
      </dsp:nvSpPr>
      <dsp:spPr>
        <a:xfrm>
          <a:off x="4302484" y="47255"/>
          <a:ext cx="1809205" cy="1157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Samoprocjena učinkovitosti po 101.(3) </a:t>
          </a:r>
          <a:r>
            <a:rPr lang="hr-HR" sz="1800" i="1" kern="1200" dirty="0"/>
            <a:t>(</a:t>
          </a:r>
          <a:r>
            <a:rPr lang="hr-HR" sz="1800" i="1" kern="1200" dirty="0" err="1"/>
            <a:t>self</a:t>
          </a:r>
          <a:r>
            <a:rPr lang="hr-HR" sz="1800" i="1" kern="1200" dirty="0"/>
            <a:t> </a:t>
          </a:r>
          <a:r>
            <a:rPr lang="hr-HR" sz="1800" i="1" kern="1200" dirty="0" err="1"/>
            <a:t>assessmenti</a:t>
          </a:r>
          <a:r>
            <a:rPr lang="hr-HR" sz="1800" i="1" kern="1200" dirty="0"/>
            <a:t>)?</a:t>
          </a:r>
          <a:endParaRPr lang="en-US" sz="1800" i="1" kern="1200" dirty="0"/>
        </a:p>
      </dsp:txBody>
      <dsp:txXfrm>
        <a:off x="4302484" y="47255"/>
        <a:ext cx="1809205" cy="1157319"/>
      </dsp:txXfrm>
    </dsp:sp>
    <dsp:sp modelId="{F4E78631-5CAA-40E2-9B9D-D734F386827A}">
      <dsp:nvSpPr>
        <dsp:cNvPr id="0" name=""/>
        <dsp:cNvSpPr/>
      </dsp:nvSpPr>
      <dsp:spPr>
        <a:xfrm>
          <a:off x="1928527" y="1790632"/>
          <a:ext cx="1492584" cy="1138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Ograničenje </a:t>
          </a:r>
          <a:br>
            <a:rPr lang="hr-HR" sz="1800" kern="1200" dirty="0"/>
          </a:br>
          <a:r>
            <a:rPr lang="hr-HR" sz="1800" kern="1200" dirty="0"/>
            <a:t>po UČINKU </a:t>
          </a:r>
          <a:br>
            <a:rPr lang="hr-HR" sz="1800" kern="1200" dirty="0"/>
          </a:br>
          <a:r>
            <a:rPr lang="hr-HR" sz="1800" kern="1200" dirty="0"/>
            <a:t>(</a:t>
          </a:r>
          <a:r>
            <a:rPr lang="hr-HR" sz="1800" i="1" kern="1200" dirty="0" err="1"/>
            <a:t>by</a:t>
          </a:r>
          <a:r>
            <a:rPr lang="hr-HR" sz="1800" i="1" kern="1200" dirty="0"/>
            <a:t> </a:t>
          </a:r>
          <a:r>
            <a:rPr lang="hr-HR" sz="1800" i="1" kern="1200" dirty="0" err="1"/>
            <a:t>effects</a:t>
          </a:r>
          <a:r>
            <a:rPr lang="hr-HR" sz="1800" i="1" kern="1200" dirty="0"/>
            <a:t>)</a:t>
          </a:r>
          <a:endParaRPr lang="en-US" sz="1800" kern="1200" dirty="0"/>
        </a:p>
      </dsp:txBody>
      <dsp:txXfrm>
        <a:off x="1928527" y="1790632"/>
        <a:ext cx="1492584" cy="1138524"/>
      </dsp:txXfrm>
    </dsp:sp>
    <dsp:sp modelId="{56F63BD2-E799-4DD7-9AEF-7DD0065D3CFB}">
      <dsp:nvSpPr>
        <dsp:cNvPr id="0" name=""/>
        <dsp:cNvSpPr/>
      </dsp:nvSpPr>
      <dsp:spPr>
        <a:xfrm>
          <a:off x="4312775" y="1392645"/>
          <a:ext cx="1795813" cy="1915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Sustav skupnih izuzeća – </a:t>
          </a:r>
          <a:br>
            <a:rPr lang="hr-HR" sz="1800" kern="1200" dirty="0"/>
          </a:br>
          <a:r>
            <a:rPr lang="hr-HR" sz="1800" kern="1200" dirty="0"/>
            <a:t>je li neko od njih načelno primjenjivo (tržišni udjeli i sl.)?</a:t>
          </a:r>
          <a:endParaRPr lang="en-US" sz="1800" kern="1200" dirty="0"/>
        </a:p>
      </dsp:txBody>
      <dsp:txXfrm>
        <a:off x="4312775" y="1392645"/>
        <a:ext cx="1795813" cy="1915054"/>
      </dsp:txXfrm>
    </dsp:sp>
    <dsp:sp modelId="{D09EF188-E63E-4947-9DF8-9D63DC1202E4}">
      <dsp:nvSpPr>
        <dsp:cNvPr id="0" name=""/>
        <dsp:cNvSpPr/>
      </dsp:nvSpPr>
      <dsp:spPr>
        <a:xfrm>
          <a:off x="6972600" y="802078"/>
          <a:ext cx="1703727" cy="803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NE -Samoprocjena po 101. (3)</a:t>
          </a:r>
          <a:endParaRPr lang="en-US" sz="1800" kern="1200" dirty="0"/>
        </a:p>
      </dsp:txBody>
      <dsp:txXfrm>
        <a:off x="6972600" y="802078"/>
        <a:ext cx="1703727" cy="803633"/>
      </dsp:txXfrm>
    </dsp:sp>
    <dsp:sp modelId="{CAFADE04-30B0-400B-BB74-AC32CC957718}">
      <dsp:nvSpPr>
        <dsp:cNvPr id="0" name=""/>
        <dsp:cNvSpPr/>
      </dsp:nvSpPr>
      <dsp:spPr>
        <a:xfrm>
          <a:off x="6959754" y="2079801"/>
          <a:ext cx="1703727" cy="14871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DA – </a:t>
          </a:r>
          <a:br>
            <a:rPr lang="hr-HR" sz="1800" kern="1200" dirty="0"/>
          </a:br>
          <a:r>
            <a:rPr lang="hr-HR" sz="1800" kern="1200" dirty="0"/>
            <a:t>Jesu li ispunjeni svi uvjeti propisani skupnim izuzećem?</a:t>
          </a:r>
          <a:endParaRPr lang="en-US" sz="1800" kern="1200" dirty="0"/>
        </a:p>
      </dsp:txBody>
      <dsp:txXfrm>
        <a:off x="6959754" y="2079801"/>
        <a:ext cx="1703727" cy="1487190"/>
      </dsp:txXfrm>
    </dsp:sp>
    <dsp:sp modelId="{31D7EC8B-96C0-4677-94EE-660C542AE2B5}">
      <dsp:nvSpPr>
        <dsp:cNvPr id="0" name=""/>
        <dsp:cNvSpPr/>
      </dsp:nvSpPr>
      <dsp:spPr>
        <a:xfrm>
          <a:off x="9175809" y="1395053"/>
          <a:ext cx="1703727" cy="10118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DA – primjena izuzeća</a:t>
          </a:r>
          <a:endParaRPr lang="en-US" sz="1800" kern="1200" dirty="0"/>
        </a:p>
      </dsp:txBody>
      <dsp:txXfrm>
        <a:off x="9175809" y="1395053"/>
        <a:ext cx="1703727" cy="1011810"/>
      </dsp:txXfrm>
    </dsp:sp>
    <dsp:sp modelId="{636D2B01-EDBD-4DBC-9CEE-51E4A35EEE0D}">
      <dsp:nvSpPr>
        <dsp:cNvPr id="0" name=""/>
        <dsp:cNvSpPr/>
      </dsp:nvSpPr>
      <dsp:spPr>
        <a:xfrm>
          <a:off x="9213615" y="2669175"/>
          <a:ext cx="1703727" cy="950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NE – samoprocjena po 101. (3)</a:t>
          </a:r>
          <a:endParaRPr lang="en-US" sz="1800" kern="1200" dirty="0"/>
        </a:p>
      </dsp:txBody>
      <dsp:txXfrm>
        <a:off x="9213615" y="2669175"/>
        <a:ext cx="1703727" cy="950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7E4D5-DDAF-4B20-8FD6-752A77E2F7B9}">
      <dsp:nvSpPr>
        <dsp:cNvPr id="0" name=""/>
        <dsp:cNvSpPr/>
      </dsp:nvSpPr>
      <dsp:spPr>
        <a:xfrm>
          <a:off x="5452521" y="2573093"/>
          <a:ext cx="339956" cy="274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989" y="0"/>
              </a:lnTo>
              <a:lnTo>
                <a:pt x="211989" y="274712"/>
              </a:lnTo>
              <a:lnTo>
                <a:pt x="339956" y="274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6117D-81F3-4A0C-B68D-0FE07C55D3D1}">
      <dsp:nvSpPr>
        <dsp:cNvPr id="0" name=""/>
        <dsp:cNvSpPr/>
      </dsp:nvSpPr>
      <dsp:spPr>
        <a:xfrm>
          <a:off x="5452521" y="1912377"/>
          <a:ext cx="366036" cy="660716"/>
        </a:xfrm>
        <a:custGeom>
          <a:avLst/>
          <a:gdLst/>
          <a:ahLst/>
          <a:cxnLst/>
          <a:rect l="0" t="0" r="0" b="0"/>
          <a:pathLst>
            <a:path>
              <a:moveTo>
                <a:pt x="0" y="660716"/>
              </a:moveTo>
              <a:lnTo>
                <a:pt x="238069" y="660716"/>
              </a:lnTo>
              <a:lnTo>
                <a:pt x="238069" y="0"/>
              </a:lnTo>
              <a:lnTo>
                <a:pt x="366036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373F2-3DAF-4D6E-821A-71F01460C5B7}">
      <dsp:nvSpPr>
        <dsp:cNvPr id="0" name=""/>
        <dsp:cNvSpPr/>
      </dsp:nvSpPr>
      <dsp:spPr>
        <a:xfrm>
          <a:off x="3903919" y="2310569"/>
          <a:ext cx="268934" cy="262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968" y="0"/>
              </a:lnTo>
              <a:lnTo>
                <a:pt x="140968" y="262523"/>
              </a:lnTo>
              <a:lnTo>
                <a:pt x="268934" y="2625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827B0-371B-4918-9756-D2DD1279754B}">
      <dsp:nvSpPr>
        <dsp:cNvPr id="0" name=""/>
        <dsp:cNvSpPr/>
      </dsp:nvSpPr>
      <dsp:spPr>
        <a:xfrm>
          <a:off x="3903919" y="1532393"/>
          <a:ext cx="268934" cy="778176"/>
        </a:xfrm>
        <a:custGeom>
          <a:avLst/>
          <a:gdLst/>
          <a:ahLst/>
          <a:cxnLst/>
          <a:rect l="0" t="0" r="0" b="0"/>
          <a:pathLst>
            <a:path>
              <a:moveTo>
                <a:pt x="0" y="778176"/>
              </a:moveTo>
              <a:lnTo>
                <a:pt x="140968" y="778176"/>
              </a:lnTo>
              <a:lnTo>
                <a:pt x="140968" y="0"/>
              </a:lnTo>
              <a:lnTo>
                <a:pt x="268934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14E47-91FD-433C-89AD-D368332B9E8E}">
      <dsp:nvSpPr>
        <dsp:cNvPr id="0" name=""/>
        <dsp:cNvSpPr/>
      </dsp:nvSpPr>
      <dsp:spPr>
        <a:xfrm>
          <a:off x="2388716" y="2223544"/>
          <a:ext cx="1663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02" y="45720"/>
              </a:lnTo>
              <a:lnTo>
                <a:pt x="38402" y="87025"/>
              </a:lnTo>
              <a:lnTo>
                <a:pt x="166369" y="870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4DE9B-A11E-4141-B521-819140482CBE}">
      <dsp:nvSpPr>
        <dsp:cNvPr id="0" name=""/>
        <dsp:cNvSpPr/>
      </dsp:nvSpPr>
      <dsp:spPr>
        <a:xfrm>
          <a:off x="1118966" y="1591370"/>
          <a:ext cx="148671" cy="677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04" y="0"/>
              </a:lnTo>
              <a:lnTo>
                <a:pt x="20704" y="677894"/>
              </a:lnTo>
              <a:lnTo>
                <a:pt x="148671" y="6778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6FA8E-F542-4B07-BD5E-A1DF736F0EEF}">
      <dsp:nvSpPr>
        <dsp:cNvPr id="0" name=""/>
        <dsp:cNvSpPr/>
      </dsp:nvSpPr>
      <dsp:spPr>
        <a:xfrm>
          <a:off x="2361484" y="911502"/>
          <a:ext cx="185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3567"/>
              </a:moveTo>
              <a:lnTo>
                <a:pt x="57623" y="73567"/>
              </a:lnTo>
              <a:lnTo>
                <a:pt x="57623" y="45720"/>
              </a:lnTo>
              <a:lnTo>
                <a:pt x="185590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34696-467D-4DC2-9D25-8C7D9953674B}">
      <dsp:nvSpPr>
        <dsp:cNvPr id="0" name=""/>
        <dsp:cNvSpPr/>
      </dsp:nvSpPr>
      <dsp:spPr>
        <a:xfrm>
          <a:off x="1073246" y="985070"/>
          <a:ext cx="91440" cy="606299"/>
        </a:xfrm>
        <a:custGeom>
          <a:avLst/>
          <a:gdLst/>
          <a:ahLst/>
          <a:cxnLst/>
          <a:rect l="0" t="0" r="0" b="0"/>
          <a:pathLst>
            <a:path>
              <a:moveTo>
                <a:pt x="45720" y="606299"/>
              </a:moveTo>
              <a:lnTo>
                <a:pt x="45720" y="0"/>
              </a:lnTo>
              <a:lnTo>
                <a:pt x="135129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7AAAE-CF3A-4119-BCEE-034CF1B246E6}">
      <dsp:nvSpPr>
        <dsp:cNvPr id="0" name=""/>
        <dsp:cNvSpPr/>
      </dsp:nvSpPr>
      <dsp:spPr>
        <a:xfrm>
          <a:off x="0" y="1280128"/>
          <a:ext cx="1118966" cy="622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Članak 101. (1) UFEU</a:t>
          </a:r>
          <a:endParaRPr lang="en-US" sz="1400" kern="1200" dirty="0"/>
        </a:p>
      </dsp:txBody>
      <dsp:txXfrm>
        <a:off x="0" y="1280128"/>
        <a:ext cx="1118966" cy="622483"/>
      </dsp:txXfrm>
    </dsp:sp>
    <dsp:sp modelId="{C8BFAC7F-F48B-4B8D-826A-2A1DF78B9785}">
      <dsp:nvSpPr>
        <dsp:cNvPr id="0" name=""/>
        <dsp:cNvSpPr/>
      </dsp:nvSpPr>
      <dsp:spPr>
        <a:xfrm>
          <a:off x="1208376" y="553105"/>
          <a:ext cx="1153108" cy="86392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Ograničenje</a:t>
          </a:r>
          <a:br>
            <a:rPr lang="hr-HR" sz="1400" kern="1200" dirty="0"/>
          </a:br>
          <a:r>
            <a:rPr lang="hr-HR" sz="1400" kern="1200" dirty="0"/>
            <a:t>po CILJU (</a:t>
          </a:r>
          <a:r>
            <a:rPr lang="hr-HR" sz="1400" kern="1200" dirty="0" err="1"/>
            <a:t>by</a:t>
          </a:r>
          <a:r>
            <a:rPr lang="hr-HR" sz="1400" kern="1200" dirty="0"/>
            <a:t> </a:t>
          </a:r>
          <a:r>
            <a:rPr lang="hr-HR" sz="1400" kern="1200" dirty="0" err="1">
              <a:highlight>
                <a:srgbClr val="FFCC00"/>
              </a:highlight>
            </a:rPr>
            <a:t>object</a:t>
          </a:r>
          <a:r>
            <a:rPr lang="hr-HR" sz="1400" kern="1200" dirty="0"/>
            <a:t>)</a:t>
          </a:r>
          <a:endParaRPr lang="en-US" sz="1400" kern="1200" dirty="0"/>
        </a:p>
      </dsp:txBody>
      <dsp:txXfrm>
        <a:off x="1208376" y="553105"/>
        <a:ext cx="1153108" cy="863929"/>
      </dsp:txXfrm>
    </dsp:sp>
    <dsp:sp modelId="{D7F658DB-2ACD-41AE-B914-5A28B886382E}">
      <dsp:nvSpPr>
        <dsp:cNvPr id="0" name=""/>
        <dsp:cNvSpPr/>
      </dsp:nvSpPr>
      <dsp:spPr>
        <a:xfrm>
          <a:off x="2547075" y="522592"/>
          <a:ext cx="1358891" cy="869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Samoprocjena učinkovitosti po 101.(3) </a:t>
          </a:r>
          <a:r>
            <a:rPr lang="hr-HR" sz="1400" i="1" kern="1200" dirty="0"/>
            <a:t>(</a:t>
          </a:r>
          <a:r>
            <a:rPr lang="hr-HR" sz="1400" i="1" kern="1200" dirty="0" err="1"/>
            <a:t>self</a:t>
          </a:r>
          <a:r>
            <a:rPr lang="hr-HR" sz="1400" i="1" kern="1200" dirty="0"/>
            <a:t> </a:t>
          </a:r>
          <a:r>
            <a:rPr lang="hr-HR" sz="1400" i="1" kern="1200" dirty="0" err="1"/>
            <a:t>assessmenti</a:t>
          </a:r>
          <a:r>
            <a:rPr lang="hr-HR" sz="1400" i="1" kern="1200" dirty="0"/>
            <a:t>)?</a:t>
          </a:r>
          <a:endParaRPr lang="en-US" sz="1400" i="1" kern="1200" dirty="0"/>
        </a:p>
      </dsp:txBody>
      <dsp:txXfrm>
        <a:off x="2547075" y="522592"/>
        <a:ext cx="1358891" cy="869261"/>
      </dsp:txXfrm>
    </dsp:sp>
    <dsp:sp modelId="{F4E78631-5CAA-40E2-9B9D-D734F386827A}">
      <dsp:nvSpPr>
        <dsp:cNvPr id="0" name=""/>
        <dsp:cNvSpPr/>
      </dsp:nvSpPr>
      <dsp:spPr>
        <a:xfrm>
          <a:off x="1267637" y="1841692"/>
          <a:ext cx="1121078" cy="855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Ograničenje </a:t>
          </a:r>
          <a:br>
            <a:rPr lang="hr-HR" sz="1400" kern="1200" dirty="0"/>
          </a:br>
          <a:r>
            <a:rPr lang="hr-HR" sz="1400" kern="1200" dirty="0"/>
            <a:t>po UČINKU </a:t>
          </a:r>
          <a:br>
            <a:rPr lang="hr-HR" sz="1400" kern="1200" dirty="0"/>
          </a:br>
          <a:r>
            <a:rPr lang="hr-HR" sz="1400" kern="1200" dirty="0"/>
            <a:t>(</a:t>
          </a:r>
          <a:r>
            <a:rPr lang="hr-HR" sz="1400" i="1" kern="1200" dirty="0" err="1"/>
            <a:t>by</a:t>
          </a:r>
          <a:r>
            <a:rPr lang="hr-HR" sz="1400" i="1" kern="1200" dirty="0"/>
            <a:t> </a:t>
          </a:r>
          <a:r>
            <a:rPr lang="hr-HR" sz="1400" i="1" kern="1200" dirty="0" err="1"/>
            <a:t>effects</a:t>
          </a:r>
          <a:r>
            <a:rPr lang="hr-HR" sz="1400" i="1" kern="1200" dirty="0"/>
            <a:t>)</a:t>
          </a:r>
          <a:endParaRPr lang="en-US" sz="1400" kern="1200" dirty="0"/>
        </a:p>
      </dsp:txBody>
      <dsp:txXfrm>
        <a:off x="1267637" y="1841692"/>
        <a:ext cx="1121078" cy="855144"/>
      </dsp:txXfrm>
    </dsp:sp>
    <dsp:sp modelId="{56F63BD2-E799-4DD7-9AEF-7DD0065D3CFB}">
      <dsp:nvSpPr>
        <dsp:cNvPr id="0" name=""/>
        <dsp:cNvSpPr/>
      </dsp:nvSpPr>
      <dsp:spPr>
        <a:xfrm>
          <a:off x="2555085" y="1591372"/>
          <a:ext cx="1348833" cy="1438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Sustav skupnih izuzeća – </a:t>
          </a:r>
          <a:br>
            <a:rPr lang="hr-HR" sz="1400" kern="1200" dirty="0"/>
          </a:br>
          <a:r>
            <a:rPr lang="hr-HR" sz="1400" kern="1200" dirty="0"/>
            <a:t>je li neko od njih načelno primjenjivo (tržišni udjeli i sl.)?</a:t>
          </a:r>
          <a:endParaRPr lang="en-US" sz="1400" kern="1200" dirty="0"/>
        </a:p>
      </dsp:txBody>
      <dsp:txXfrm>
        <a:off x="2555085" y="1591372"/>
        <a:ext cx="1348833" cy="1438394"/>
      </dsp:txXfrm>
    </dsp:sp>
    <dsp:sp modelId="{D09EF188-E63E-4947-9DF8-9D63DC1202E4}">
      <dsp:nvSpPr>
        <dsp:cNvPr id="0" name=""/>
        <dsp:cNvSpPr/>
      </dsp:nvSpPr>
      <dsp:spPr>
        <a:xfrm>
          <a:off x="4172854" y="1230589"/>
          <a:ext cx="1279667" cy="603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NE -Samoprocjena po 101. (3)</a:t>
          </a:r>
          <a:endParaRPr lang="en-US" sz="1400" kern="1200" dirty="0"/>
        </a:p>
      </dsp:txBody>
      <dsp:txXfrm>
        <a:off x="4172854" y="1230589"/>
        <a:ext cx="1279667" cy="603608"/>
      </dsp:txXfrm>
    </dsp:sp>
    <dsp:sp modelId="{CAFADE04-30B0-400B-BB74-AC32CC957718}">
      <dsp:nvSpPr>
        <dsp:cNvPr id="0" name=""/>
        <dsp:cNvSpPr/>
      </dsp:nvSpPr>
      <dsp:spPr>
        <a:xfrm>
          <a:off x="4172854" y="2014580"/>
          <a:ext cx="1279667" cy="1117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DA – </a:t>
          </a:r>
          <a:br>
            <a:rPr lang="hr-HR" sz="1400" kern="1200" dirty="0"/>
          </a:br>
          <a:r>
            <a:rPr lang="hr-HR" sz="1400" kern="1200" dirty="0"/>
            <a:t>Jesu li ispunjeni svi uvjeti propisani skupnim izuzećem</a:t>
          </a:r>
          <a:endParaRPr lang="en-US" sz="1400" kern="1200" dirty="0"/>
        </a:p>
      </dsp:txBody>
      <dsp:txXfrm>
        <a:off x="4172854" y="2014580"/>
        <a:ext cx="1279667" cy="1117026"/>
      </dsp:txXfrm>
    </dsp:sp>
    <dsp:sp modelId="{31D7EC8B-96C0-4677-94EE-660C542AE2B5}">
      <dsp:nvSpPr>
        <dsp:cNvPr id="0" name=""/>
        <dsp:cNvSpPr/>
      </dsp:nvSpPr>
      <dsp:spPr>
        <a:xfrm>
          <a:off x="5818558" y="1532392"/>
          <a:ext cx="1279667" cy="759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DA – primjena izuzeća</a:t>
          </a:r>
          <a:endParaRPr lang="en-US" sz="1400" kern="1200" dirty="0"/>
        </a:p>
      </dsp:txBody>
      <dsp:txXfrm>
        <a:off x="5818558" y="1532392"/>
        <a:ext cx="1279667" cy="759969"/>
      </dsp:txXfrm>
    </dsp:sp>
    <dsp:sp modelId="{636D2B01-EDBD-4DBC-9CEE-51E4A35EEE0D}">
      <dsp:nvSpPr>
        <dsp:cNvPr id="0" name=""/>
        <dsp:cNvSpPr/>
      </dsp:nvSpPr>
      <dsp:spPr>
        <a:xfrm>
          <a:off x="5792478" y="2490894"/>
          <a:ext cx="1279667" cy="713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NE – samoprocjena po 101. (3)</a:t>
          </a:r>
          <a:endParaRPr lang="en-US" sz="1400" kern="1200" dirty="0"/>
        </a:p>
      </dsp:txBody>
      <dsp:txXfrm>
        <a:off x="5792478" y="2490894"/>
        <a:ext cx="1279667" cy="713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7E4D5-DDAF-4B20-8FD6-752A77E2F7B9}">
      <dsp:nvSpPr>
        <dsp:cNvPr id="0" name=""/>
        <dsp:cNvSpPr/>
      </dsp:nvSpPr>
      <dsp:spPr>
        <a:xfrm>
          <a:off x="3067971" y="1104285"/>
          <a:ext cx="181997" cy="147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489" y="0"/>
              </a:lnTo>
              <a:lnTo>
                <a:pt x="113489" y="147068"/>
              </a:lnTo>
              <a:lnTo>
                <a:pt x="181997" y="147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6117D-81F3-4A0C-B68D-0FE07C55D3D1}">
      <dsp:nvSpPr>
        <dsp:cNvPr id="0" name=""/>
        <dsp:cNvSpPr/>
      </dsp:nvSpPr>
      <dsp:spPr>
        <a:xfrm>
          <a:off x="3067971" y="750567"/>
          <a:ext cx="195959" cy="353717"/>
        </a:xfrm>
        <a:custGeom>
          <a:avLst/>
          <a:gdLst/>
          <a:ahLst/>
          <a:cxnLst/>
          <a:rect l="0" t="0" r="0" b="0"/>
          <a:pathLst>
            <a:path>
              <a:moveTo>
                <a:pt x="0" y="353717"/>
              </a:moveTo>
              <a:lnTo>
                <a:pt x="127451" y="353717"/>
              </a:lnTo>
              <a:lnTo>
                <a:pt x="127451" y="0"/>
              </a:lnTo>
              <a:lnTo>
                <a:pt x="195959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373F2-3DAF-4D6E-821A-71F01460C5B7}">
      <dsp:nvSpPr>
        <dsp:cNvPr id="0" name=""/>
        <dsp:cNvSpPr/>
      </dsp:nvSpPr>
      <dsp:spPr>
        <a:xfrm>
          <a:off x="2238918" y="963741"/>
          <a:ext cx="143975" cy="14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468" y="0"/>
              </a:lnTo>
              <a:lnTo>
                <a:pt x="75468" y="140543"/>
              </a:lnTo>
              <a:lnTo>
                <a:pt x="143975" y="1405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827B0-371B-4918-9756-D2DD1279754B}">
      <dsp:nvSpPr>
        <dsp:cNvPr id="0" name=""/>
        <dsp:cNvSpPr/>
      </dsp:nvSpPr>
      <dsp:spPr>
        <a:xfrm>
          <a:off x="2238918" y="547140"/>
          <a:ext cx="143975" cy="416600"/>
        </a:xfrm>
        <a:custGeom>
          <a:avLst/>
          <a:gdLst/>
          <a:ahLst/>
          <a:cxnLst/>
          <a:rect l="0" t="0" r="0" b="0"/>
          <a:pathLst>
            <a:path>
              <a:moveTo>
                <a:pt x="0" y="416600"/>
              </a:moveTo>
              <a:lnTo>
                <a:pt x="75468" y="416600"/>
              </a:lnTo>
              <a:lnTo>
                <a:pt x="75468" y="0"/>
              </a:lnTo>
              <a:lnTo>
                <a:pt x="143975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14E47-91FD-433C-89AD-D368332B9E8E}">
      <dsp:nvSpPr>
        <dsp:cNvPr id="0" name=""/>
        <dsp:cNvSpPr/>
      </dsp:nvSpPr>
      <dsp:spPr>
        <a:xfrm>
          <a:off x="1382026" y="89590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66279" y="45720"/>
              </a:lnTo>
              <a:lnTo>
                <a:pt x="66279" y="67833"/>
              </a:lnTo>
              <a:lnTo>
                <a:pt x="134786" y="67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4DE9B-A11E-4141-B521-819140482CBE}">
      <dsp:nvSpPr>
        <dsp:cNvPr id="0" name=""/>
        <dsp:cNvSpPr/>
      </dsp:nvSpPr>
      <dsp:spPr>
        <a:xfrm>
          <a:off x="702259" y="578714"/>
          <a:ext cx="91440" cy="3629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6804" y="0"/>
              </a:lnTo>
              <a:lnTo>
                <a:pt x="56804" y="362914"/>
              </a:lnTo>
              <a:lnTo>
                <a:pt x="125312" y="3629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6FA8E-F542-4B07-BD5E-A1DF736F0EEF}">
      <dsp:nvSpPr>
        <dsp:cNvPr id="0" name=""/>
        <dsp:cNvSpPr/>
      </dsp:nvSpPr>
      <dsp:spPr>
        <a:xfrm>
          <a:off x="1413168" y="193500"/>
          <a:ext cx="993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628"/>
              </a:moveTo>
              <a:lnTo>
                <a:pt x="30849" y="60628"/>
              </a:lnTo>
              <a:lnTo>
                <a:pt x="30849" y="45720"/>
              </a:lnTo>
              <a:lnTo>
                <a:pt x="99356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34696-467D-4DC2-9D25-8C7D9953674B}">
      <dsp:nvSpPr>
        <dsp:cNvPr id="0" name=""/>
        <dsp:cNvSpPr/>
      </dsp:nvSpPr>
      <dsp:spPr>
        <a:xfrm>
          <a:off x="702259" y="254128"/>
          <a:ext cx="91440" cy="324585"/>
        </a:xfrm>
        <a:custGeom>
          <a:avLst/>
          <a:gdLst/>
          <a:ahLst/>
          <a:cxnLst/>
          <a:rect l="0" t="0" r="0" b="0"/>
          <a:pathLst>
            <a:path>
              <a:moveTo>
                <a:pt x="45720" y="324585"/>
              </a:moveTo>
              <a:lnTo>
                <a:pt x="45720" y="0"/>
              </a:lnTo>
              <a:lnTo>
                <a:pt x="93586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7AAAE-CF3A-4119-BCEE-034CF1B246E6}">
      <dsp:nvSpPr>
        <dsp:cNvPr id="0" name=""/>
        <dsp:cNvSpPr/>
      </dsp:nvSpPr>
      <dsp:spPr>
        <a:xfrm>
          <a:off x="148934" y="412089"/>
          <a:ext cx="599044" cy="333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Članak 101. (1) UFEU</a:t>
          </a:r>
          <a:endParaRPr lang="en-US" sz="700" kern="1200" dirty="0"/>
        </a:p>
      </dsp:txBody>
      <dsp:txXfrm>
        <a:off x="148934" y="412089"/>
        <a:ext cx="599044" cy="333249"/>
      </dsp:txXfrm>
    </dsp:sp>
    <dsp:sp modelId="{C8BFAC7F-F48B-4B8D-826A-2A1DF78B9785}">
      <dsp:nvSpPr>
        <dsp:cNvPr id="0" name=""/>
        <dsp:cNvSpPr/>
      </dsp:nvSpPr>
      <dsp:spPr>
        <a:xfrm>
          <a:off x="795845" y="22874"/>
          <a:ext cx="617322" cy="46250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Ograničenje</a:t>
          </a:r>
          <a:br>
            <a:rPr lang="hr-HR" sz="700" kern="1200" dirty="0"/>
          </a:br>
          <a:r>
            <a:rPr lang="hr-HR" sz="700" kern="1200" dirty="0"/>
            <a:t>po CILJU (</a:t>
          </a:r>
          <a:r>
            <a:rPr lang="hr-HR" sz="700" kern="1200" dirty="0" err="1"/>
            <a:t>by</a:t>
          </a:r>
          <a:r>
            <a:rPr lang="hr-HR" sz="700" kern="1200" dirty="0"/>
            <a:t> </a:t>
          </a:r>
          <a:r>
            <a:rPr lang="hr-HR" sz="700" kern="1200" dirty="0" err="1">
              <a:highlight>
                <a:srgbClr val="FFCC00"/>
              </a:highlight>
            </a:rPr>
            <a:t>object</a:t>
          </a:r>
          <a:r>
            <a:rPr lang="hr-HR" sz="700" kern="1200" dirty="0"/>
            <a:t>)</a:t>
          </a:r>
          <a:endParaRPr lang="en-US" sz="700" kern="1200" dirty="0"/>
        </a:p>
      </dsp:txBody>
      <dsp:txXfrm>
        <a:off x="795845" y="22874"/>
        <a:ext cx="617322" cy="462509"/>
      </dsp:txXfrm>
    </dsp:sp>
    <dsp:sp modelId="{D7F658DB-2ACD-41AE-B914-5A28B886382E}">
      <dsp:nvSpPr>
        <dsp:cNvPr id="0" name=""/>
        <dsp:cNvSpPr/>
      </dsp:nvSpPr>
      <dsp:spPr>
        <a:xfrm>
          <a:off x="1512524" y="6538"/>
          <a:ext cx="727489" cy="465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Samoprocjena učinkovitosti po 101.(3) </a:t>
          </a:r>
          <a:r>
            <a:rPr lang="hr-HR" sz="700" i="1" kern="1200" dirty="0"/>
            <a:t>(</a:t>
          </a:r>
          <a:r>
            <a:rPr lang="hr-HR" sz="700" i="1" kern="1200" dirty="0" err="1"/>
            <a:t>self</a:t>
          </a:r>
          <a:r>
            <a:rPr lang="hr-HR" sz="700" i="1" kern="1200" dirty="0"/>
            <a:t> </a:t>
          </a:r>
          <a:r>
            <a:rPr lang="hr-HR" sz="700" i="1" kern="1200" dirty="0" err="1"/>
            <a:t>assessmenti</a:t>
          </a:r>
          <a:r>
            <a:rPr lang="hr-HR" sz="700" i="1" kern="1200" dirty="0"/>
            <a:t>)?</a:t>
          </a:r>
          <a:endParaRPr lang="en-US" sz="700" i="1" kern="1200" dirty="0"/>
        </a:p>
      </dsp:txBody>
      <dsp:txXfrm>
        <a:off x="1512524" y="6538"/>
        <a:ext cx="727489" cy="465363"/>
      </dsp:txXfrm>
    </dsp:sp>
    <dsp:sp modelId="{F4E78631-5CAA-40E2-9B9D-D734F386827A}">
      <dsp:nvSpPr>
        <dsp:cNvPr id="0" name=""/>
        <dsp:cNvSpPr/>
      </dsp:nvSpPr>
      <dsp:spPr>
        <a:xfrm>
          <a:off x="827571" y="712725"/>
          <a:ext cx="600175" cy="457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Ograničenje </a:t>
          </a:r>
          <a:br>
            <a:rPr lang="hr-HR" sz="700" kern="1200" dirty="0"/>
          </a:br>
          <a:r>
            <a:rPr lang="hr-HR" sz="700" kern="1200" dirty="0"/>
            <a:t>po UČINKU </a:t>
          </a:r>
          <a:br>
            <a:rPr lang="hr-HR" sz="700" kern="1200" dirty="0"/>
          </a:br>
          <a:r>
            <a:rPr lang="hr-HR" sz="700" kern="1200" dirty="0"/>
            <a:t>(</a:t>
          </a:r>
          <a:r>
            <a:rPr lang="hr-HR" sz="700" i="1" kern="1200" dirty="0" err="1"/>
            <a:t>by</a:t>
          </a:r>
          <a:r>
            <a:rPr lang="hr-HR" sz="700" i="1" kern="1200" dirty="0"/>
            <a:t> </a:t>
          </a:r>
          <a:r>
            <a:rPr lang="hr-HR" sz="700" i="1" kern="1200" dirty="0" err="1"/>
            <a:t>effects</a:t>
          </a:r>
          <a:r>
            <a:rPr lang="hr-HR" sz="700" i="1" kern="1200" dirty="0"/>
            <a:t>)</a:t>
          </a:r>
          <a:endParaRPr lang="en-US" sz="700" kern="1200" dirty="0"/>
        </a:p>
      </dsp:txBody>
      <dsp:txXfrm>
        <a:off x="827571" y="712725"/>
        <a:ext cx="600175" cy="457805"/>
      </dsp:txXfrm>
    </dsp:sp>
    <dsp:sp modelId="{56F63BD2-E799-4DD7-9AEF-7DD0065D3CFB}">
      <dsp:nvSpPr>
        <dsp:cNvPr id="0" name=""/>
        <dsp:cNvSpPr/>
      </dsp:nvSpPr>
      <dsp:spPr>
        <a:xfrm>
          <a:off x="1516813" y="578715"/>
          <a:ext cx="722105" cy="770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Sustav skupnih izuzeća – </a:t>
          </a:r>
          <a:br>
            <a:rPr lang="hr-HR" sz="700" kern="1200" dirty="0"/>
          </a:br>
          <a:r>
            <a:rPr lang="hr-HR" sz="700" kern="1200" dirty="0"/>
            <a:t>je li neko od njih načelno primjenjivo (tržišni udjeli i sl.)?</a:t>
          </a:r>
          <a:endParaRPr lang="en-US" sz="700" kern="1200" dirty="0"/>
        </a:p>
      </dsp:txBody>
      <dsp:txXfrm>
        <a:off x="1516813" y="578715"/>
        <a:ext cx="722105" cy="770052"/>
      </dsp:txXfrm>
    </dsp:sp>
    <dsp:sp modelId="{D09EF188-E63E-4947-9DF8-9D63DC1202E4}">
      <dsp:nvSpPr>
        <dsp:cNvPr id="0" name=""/>
        <dsp:cNvSpPr/>
      </dsp:nvSpPr>
      <dsp:spPr>
        <a:xfrm>
          <a:off x="2382894" y="385568"/>
          <a:ext cx="685076" cy="323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NE -Samoprocjena po 101. (3)</a:t>
          </a:r>
          <a:endParaRPr lang="en-US" sz="700" kern="1200" dirty="0"/>
        </a:p>
      </dsp:txBody>
      <dsp:txXfrm>
        <a:off x="2382894" y="385568"/>
        <a:ext cx="685076" cy="323144"/>
      </dsp:txXfrm>
    </dsp:sp>
    <dsp:sp modelId="{CAFADE04-30B0-400B-BB74-AC32CC957718}">
      <dsp:nvSpPr>
        <dsp:cNvPr id="0" name=""/>
        <dsp:cNvSpPr/>
      </dsp:nvSpPr>
      <dsp:spPr>
        <a:xfrm>
          <a:off x="2382894" y="805282"/>
          <a:ext cx="685076" cy="5980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DA – </a:t>
          </a:r>
          <a:br>
            <a:rPr lang="hr-HR" sz="700" kern="1200" dirty="0"/>
          </a:br>
          <a:r>
            <a:rPr lang="hr-HR" sz="700" kern="1200" dirty="0"/>
            <a:t>Jesu li ispunjeni svi uvjeti propisani skupnim izuzećem</a:t>
          </a:r>
          <a:endParaRPr lang="en-US" sz="700" kern="1200" dirty="0"/>
        </a:p>
      </dsp:txBody>
      <dsp:txXfrm>
        <a:off x="2382894" y="805282"/>
        <a:ext cx="685076" cy="598006"/>
      </dsp:txXfrm>
    </dsp:sp>
    <dsp:sp modelId="{31D7EC8B-96C0-4677-94EE-660C542AE2B5}">
      <dsp:nvSpPr>
        <dsp:cNvPr id="0" name=""/>
        <dsp:cNvSpPr/>
      </dsp:nvSpPr>
      <dsp:spPr>
        <a:xfrm>
          <a:off x="3263930" y="547140"/>
          <a:ext cx="685076" cy="406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DA – primjena izuzeća</a:t>
          </a:r>
          <a:endParaRPr lang="en-US" sz="700" kern="1200" dirty="0"/>
        </a:p>
      </dsp:txBody>
      <dsp:txXfrm>
        <a:off x="3263930" y="547140"/>
        <a:ext cx="685076" cy="406853"/>
      </dsp:txXfrm>
    </dsp:sp>
    <dsp:sp modelId="{636D2B01-EDBD-4DBC-9CEE-51E4A35EEE0D}">
      <dsp:nvSpPr>
        <dsp:cNvPr id="0" name=""/>
        <dsp:cNvSpPr/>
      </dsp:nvSpPr>
      <dsp:spPr>
        <a:xfrm>
          <a:off x="3249968" y="1060279"/>
          <a:ext cx="685076" cy="382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NE – samoprocjena po 101. (3)</a:t>
          </a:r>
          <a:endParaRPr lang="en-US" sz="700" kern="1200" dirty="0"/>
        </a:p>
      </dsp:txBody>
      <dsp:txXfrm>
        <a:off x="3249968" y="1060279"/>
        <a:ext cx="685076" cy="3821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7E4D5-DDAF-4B20-8FD6-752A77E2F7B9}">
      <dsp:nvSpPr>
        <dsp:cNvPr id="0" name=""/>
        <dsp:cNvSpPr/>
      </dsp:nvSpPr>
      <dsp:spPr>
        <a:xfrm>
          <a:off x="3067971" y="1104285"/>
          <a:ext cx="181997" cy="147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489" y="0"/>
              </a:lnTo>
              <a:lnTo>
                <a:pt x="113489" y="147068"/>
              </a:lnTo>
              <a:lnTo>
                <a:pt x="181997" y="147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6117D-81F3-4A0C-B68D-0FE07C55D3D1}">
      <dsp:nvSpPr>
        <dsp:cNvPr id="0" name=""/>
        <dsp:cNvSpPr/>
      </dsp:nvSpPr>
      <dsp:spPr>
        <a:xfrm>
          <a:off x="3067971" y="750567"/>
          <a:ext cx="195959" cy="353717"/>
        </a:xfrm>
        <a:custGeom>
          <a:avLst/>
          <a:gdLst/>
          <a:ahLst/>
          <a:cxnLst/>
          <a:rect l="0" t="0" r="0" b="0"/>
          <a:pathLst>
            <a:path>
              <a:moveTo>
                <a:pt x="0" y="353717"/>
              </a:moveTo>
              <a:lnTo>
                <a:pt x="127451" y="353717"/>
              </a:lnTo>
              <a:lnTo>
                <a:pt x="127451" y="0"/>
              </a:lnTo>
              <a:lnTo>
                <a:pt x="195959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373F2-3DAF-4D6E-821A-71F01460C5B7}">
      <dsp:nvSpPr>
        <dsp:cNvPr id="0" name=""/>
        <dsp:cNvSpPr/>
      </dsp:nvSpPr>
      <dsp:spPr>
        <a:xfrm>
          <a:off x="2238918" y="963741"/>
          <a:ext cx="143975" cy="14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468" y="0"/>
              </a:lnTo>
              <a:lnTo>
                <a:pt x="75468" y="140543"/>
              </a:lnTo>
              <a:lnTo>
                <a:pt x="143975" y="1405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827B0-371B-4918-9756-D2DD1279754B}">
      <dsp:nvSpPr>
        <dsp:cNvPr id="0" name=""/>
        <dsp:cNvSpPr/>
      </dsp:nvSpPr>
      <dsp:spPr>
        <a:xfrm>
          <a:off x="2238918" y="547140"/>
          <a:ext cx="143975" cy="416600"/>
        </a:xfrm>
        <a:custGeom>
          <a:avLst/>
          <a:gdLst/>
          <a:ahLst/>
          <a:cxnLst/>
          <a:rect l="0" t="0" r="0" b="0"/>
          <a:pathLst>
            <a:path>
              <a:moveTo>
                <a:pt x="0" y="416600"/>
              </a:moveTo>
              <a:lnTo>
                <a:pt x="75468" y="416600"/>
              </a:lnTo>
              <a:lnTo>
                <a:pt x="75468" y="0"/>
              </a:lnTo>
              <a:lnTo>
                <a:pt x="143975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14E47-91FD-433C-89AD-D368332B9E8E}">
      <dsp:nvSpPr>
        <dsp:cNvPr id="0" name=""/>
        <dsp:cNvSpPr/>
      </dsp:nvSpPr>
      <dsp:spPr>
        <a:xfrm>
          <a:off x="1382026" y="89590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66279" y="45720"/>
              </a:lnTo>
              <a:lnTo>
                <a:pt x="66279" y="67833"/>
              </a:lnTo>
              <a:lnTo>
                <a:pt x="134786" y="67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4DE9B-A11E-4141-B521-819140482CBE}">
      <dsp:nvSpPr>
        <dsp:cNvPr id="0" name=""/>
        <dsp:cNvSpPr/>
      </dsp:nvSpPr>
      <dsp:spPr>
        <a:xfrm>
          <a:off x="702259" y="578714"/>
          <a:ext cx="91440" cy="3629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6804" y="0"/>
              </a:lnTo>
              <a:lnTo>
                <a:pt x="56804" y="362914"/>
              </a:lnTo>
              <a:lnTo>
                <a:pt x="125312" y="3629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6FA8E-F542-4B07-BD5E-A1DF736F0EEF}">
      <dsp:nvSpPr>
        <dsp:cNvPr id="0" name=""/>
        <dsp:cNvSpPr/>
      </dsp:nvSpPr>
      <dsp:spPr>
        <a:xfrm>
          <a:off x="1413168" y="193500"/>
          <a:ext cx="993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628"/>
              </a:moveTo>
              <a:lnTo>
                <a:pt x="30849" y="60628"/>
              </a:lnTo>
              <a:lnTo>
                <a:pt x="30849" y="45720"/>
              </a:lnTo>
              <a:lnTo>
                <a:pt x="99356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34696-467D-4DC2-9D25-8C7D9953674B}">
      <dsp:nvSpPr>
        <dsp:cNvPr id="0" name=""/>
        <dsp:cNvSpPr/>
      </dsp:nvSpPr>
      <dsp:spPr>
        <a:xfrm>
          <a:off x="702259" y="254128"/>
          <a:ext cx="91440" cy="324585"/>
        </a:xfrm>
        <a:custGeom>
          <a:avLst/>
          <a:gdLst/>
          <a:ahLst/>
          <a:cxnLst/>
          <a:rect l="0" t="0" r="0" b="0"/>
          <a:pathLst>
            <a:path>
              <a:moveTo>
                <a:pt x="45720" y="324585"/>
              </a:moveTo>
              <a:lnTo>
                <a:pt x="45720" y="0"/>
              </a:lnTo>
              <a:lnTo>
                <a:pt x="93586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7AAAE-CF3A-4119-BCEE-034CF1B246E6}">
      <dsp:nvSpPr>
        <dsp:cNvPr id="0" name=""/>
        <dsp:cNvSpPr/>
      </dsp:nvSpPr>
      <dsp:spPr>
        <a:xfrm>
          <a:off x="148934" y="412089"/>
          <a:ext cx="599044" cy="333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Članak 101. (1) UFEU</a:t>
          </a:r>
          <a:endParaRPr lang="en-US" sz="700" kern="1200" dirty="0"/>
        </a:p>
      </dsp:txBody>
      <dsp:txXfrm>
        <a:off x="148934" y="412089"/>
        <a:ext cx="599044" cy="333249"/>
      </dsp:txXfrm>
    </dsp:sp>
    <dsp:sp modelId="{C8BFAC7F-F48B-4B8D-826A-2A1DF78B9785}">
      <dsp:nvSpPr>
        <dsp:cNvPr id="0" name=""/>
        <dsp:cNvSpPr/>
      </dsp:nvSpPr>
      <dsp:spPr>
        <a:xfrm>
          <a:off x="795845" y="22874"/>
          <a:ext cx="617322" cy="46250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Ograničenje</a:t>
          </a:r>
          <a:br>
            <a:rPr lang="hr-HR" sz="700" kern="1200" dirty="0"/>
          </a:br>
          <a:r>
            <a:rPr lang="hr-HR" sz="700" kern="1200" dirty="0"/>
            <a:t>po CILJU (</a:t>
          </a:r>
          <a:r>
            <a:rPr lang="hr-HR" sz="700" kern="1200" dirty="0" err="1"/>
            <a:t>by</a:t>
          </a:r>
          <a:r>
            <a:rPr lang="hr-HR" sz="700" kern="1200" dirty="0"/>
            <a:t> </a:t>
          </a:r>
          <a:r>
            <a:rPr lang="hr-HR" sz="700" kern="1200" dirty="0" err="1">
              <a:solidFill>
                <a:schemeClr val="tx1"/>
              </a:solidFill>
            </a:rPr>
            <a:t>object</a:t>
          </a:r>
          <a:r>
            <a:rPr lang="hr-HR" sz="700" kern="1200" dirty="0"/>
            <a:t>)</a:t>
          </a:r>
          <a:endParaRPr lang="en-US" sz="700" kern="1200" dirty="0"/>
        </a:p>
      </dsp:txBody>
      <dsp:txXfrm>
        <a:off x="795845" y="22874"/>
        <a:ext cx="617322" cy="462509"/>
      </dsp:txXfrm>
    </dsp:sp>
    <dsp:sp modelId="{D7F658DB-2ACD-41AE-B914-5A28B886382E}">
      <dsp:nvSpPr>
        <dsp:cNvPr id="0" name=""/>
        <dsp:cNvSpPr/>
      </dsp:nvSpPr>
      <dsp:spPr>
        <a:xfrm>
          <a:off x="1512524" y="6538"/>
          <a:ext cx="727489" cy="465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Samoprocjena učinkovitosti po 101.(3) </a:t>
          </a:r>
          <a:r>
            <a:rPr lang="hr-HR" sz="700" i="1" kern="1200" dirty="0"/>
            <a:t>(</a:t>
          </a:r>
          <a:r>
            <a:rPr lang="hr-HR" sz="700" i="1" kern="1200" dirty="0" err="1"/>
            <a:t>self</a:t>
          </a:r>
          <a:r>
            <a:rPr lang="hr-HR" sz="700" i="1" kern="1200" dirty="0"/>
            <a:t> </a:t>
          </a:r>
          <a:r>
            <a:rPr lang="hr-HR" sz="700" i="1" kern="1200" dirty="0" err="1"/>
            <a:t>assessmenti</a:t>
          </a:r>
          <a:r>
            <a:rPr lang="hr-HR" sz="700" i="1" kern="1200" dirty="0"/>
            <a:t>)?</a:t>
          </a:r>
          <a:endParaRPr lang="en-US" sz="700" i="1" kern="1200" dirty="0"/>
        </a:p>
      </dsp:txBody>
      <dsp:txXfrm>
        <a:off x="1512524" y="6538"/>
        <a:ext cx="727489" cy="465363"/>
      </dsp:txXfrm>
    </dsp:sp>
    <dsp:sp modelId="{F4E78631-5CAA-40E2-9B9D-D734F386827A}">
      <dsp:nvSpPr>
        <dsp:cNvPr id="0" name=""/>
        <dsp:cNvSpPr/>
      </dsp:nvSpPr>
      <dsp:spPr>
        <a:xfrm>
          <a:off x="827571" y="712725"/>
          <a:ext cx="600175" cy="457805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Ograničenje </a:t>
          </a:r>
          <a:br>
            <a:rPr lang="hr-HR" sz="700" kern="1200" dirty="0"/>
          </a:br>
          <a:r>
            <a:rPr lang="hr-HR" sz="700" kern="1200" dirty="0"/>
            <a:t>po UČINKU </a:t>
          </a:r>
          <a:br>
            <a:rPr lang="hr-HR" sz="700" kern="1200" dirty="0"/>
          </a:br>
          <a:r>
            <a:rPr lang="hr-HR" sz="700" kern="1200" dirty="0"/>
            <a:t>(</a:t>
          </a:r>
          <a:r>
            <a:rPr lang="hr-HR" sz="700" i="1" kern="1200" dirty="0" err="1"/>
            <a:t>by</a:t>
          </a:r>
          <a:r>
            <a:rPr lang="hr-HR" sz="700" i="1" kern="1200" dirty="0"/>
            <a:t> </a:t>
          </a:r>
          <a:r>
            <a:rPr lang="hr-HR" sz="700" i="1" kern="1200" dirty="0" err="1"/>
            <a:t>effects</a:t>
          </a:r>
          <a:r>
            <a:rPr lang="hr-HR" sz="700" i="1" kern="1200" dirty="0"/>
            <a:t>)</a:t>
          </a:r>
          <a:endParaRPr lang="en-US" sz="700" kern="1200" dirty="0"/>
        </a:p>
      </dsp:txBody>
      <dsp:txXfrm>
        <a:off x="827571" y="712725"/>
        <a:ext cx="600175" cy="457805"/>
      </dsp:txXfrm>
    </dsp:sp>
    <dsp:sp modelId="{56F63BD2-E799-4DD7-9AEF-7DD0065D3CFB}">
      <dsp:nvSpPr>
        <dsp:cNvPr id="0" name=""/>
        <dsp:cNvSpPr/>
      </dsp:nvSpPr>
      <dsp:spPr>
        <a:xfrm>
          <a:off x="1516813" y="578715"/>
          <a:ext cx="722105" cy="770052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Sustav skupnih izuzeća – </a:t>
          </a:r>
          <a:br>
            <a:rPr lang="hr-HR" sz="700" kern="1200" dirty="0"/>
          </a:br>
          <a:r>
            <a:rPr lang="hr-HR" sz="700" kern="1200" dirty="0"/>
            <a:t>je li neko od njih načelno primjenjivo (tržišni udjeli i sl.)?</a:t>
          </a:r>
          <a:endParaRPr lang="en-US" sz="700" kern="1200" dirty="0"/>
        </a:p>
      </dsp:txBody>
      <dsp:txXfrm>
        <a:off x="1516813" y="578715"/>
        <a:ext cx="722105" cy="770052"/>
      </dsp:txXfrm>
    </dsp:sp>
    <dsp:sp modelId="{D09EF188-E63E-4947-9DF8-9D63DC1202E4}">
      <dsp:nvSpPr>
        <dsp:cNvPr id="0" name=""/>
        <dsp:cNvSpPr/>
      </dsp:nvSpPr>
      <dsp:spPr>
        <a:xfrm>
          <a:off x="2382894" y="385568"/>
          <a:ext cx="685076" cy="323144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NE -Samoprocjena po 101. (3)</a:t>
          </a:r>
          <a:endParaRPr lang="en-US" sz="700" kern="1200" dirty="0"/>
        </a:p>
      </dsp:txBody>
      <dsp:txXfrm>
        <a:off x="2382894" y="385568"/>
        <a:ext cx="685076" cy="323144"/>
      </dsp:txXfrm>
    </dsp:sp>
    <dsp:sp modelId="{CAFADE04-30B0-400B-BB74-AC32CC957718}">
      <dsp:nvSpPr>
        <dsp:cNvPr id="0" name=""/>
        <dsp:cNvSpPr/>
      </dsp:nvSpPr>
      <dsp:spPr>
        <a:xfrm>
          <a:off x="2382894" y="805282"/>
          <a:ext cx="685076" cy="598006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DA – </a:t>
          </a:r>
          <a:br>
            <a:rPr lang="hr-HR" sz="700" kern="1200" dirty="0"/>
          </a:br>
          <a:r>
            <a:rPr lang="hr-HR" sz="700" kern="1200" dirty="0"/>
            <a:t>Jesu li ispunjeni svi uvjeti propisani skupnim izuzećem</a:t>
          </a:r>
          <a:endParaRPr lang="en-US" sz="700" kern="1200" dirty="0"/>
        </a:p>
      </dsp:txBody>
      <dsp:txXfrm>
        <a:off x="2382894" y="805282"/>
        <a:ext cx="685076" cy="598006"/>
      </dsp:txXfrm>
    </dsp:sp>
    <dsp:sp modelId="{31D7EC8B-96C0-4677-94EE-660C542AE2B5}">
      <dsp:nvSpPr>
        <dsp:cNvPr id="0" name=""/>
        <dsp:cNvSpPr/>
      </dsp:nvSpPr>
      <dsp:spPr>
        <a:xfrm>
          <a:off x="3263930" y="547140"/>
          <a:ext cx="685076" cy="406853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DA – primjena izuzeća</a:t>
          </a:r>
          <a:endParaRPr lang="en-US" sz="700" kern="1200" dirty="0"/>
        </a:p>
      </dsp:txBody>
      <dsp:txXfrm>
        <a:off x="3263930" y="547140"/>
        <a:ext cx="685076" cy="406853"/>
      </dsp:txXfrm>
    </dsp:sp>
    <dsp:sp modelId="{636D2B01-EDBD-4DBC-9CEE-51E4A35EEE0D}">
      <dsp:nvSpPr>
        <dsp:cNvPr id="0" name=""/>
        <dsp:cNvSpPr/>
      </dsp:nvSpPr>
      <dsp:spPr>
        <a:xfrm>
          <a:off x="3249968" y="1060279"/>
          <a:ext cx="685076" cy="382149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700" kern="1200" dirty="0"/>
            <a:t>NE – samoprocjena po 101. (3)</a:t>
          </a:r>
          <a:endParaRPr lang="en-US" sz="700" kern="1200" dirty="0"/>
        </a:p>
      </dsp:txBody>
      <dsp:txXfrm>
        <a:off x="3249968" y="1060279"/>
        <a:ext cx="685076" cy="3821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7E4D5-DDAF-4B20-8FD6-752A77E2F7B9}">
      <dsp:nvSpPr>
        <dsp:cNvPr id="0" name=""/>
        <dsp:cNvSpPr/>
      </dsp:nvSpPr>
      <dsp:spPr>
        <a:xfrm>
          <a:off x="8428350" y="2734518"/>
          <a:ext cx="532758" cy="310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766" y="0"/>
              </a:lnTo>
              <a:lnTo>
                <a:pt x="367766" y="310828"/>
              </a:lnTo>
              <a:lnTo>
                <a:pt x="532758" y="3108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6117D-81F3-4A0C-B68D-0FE07C55D3D1}">
      <dsp:nvSpPr>
        <dsp:cNvPr id="0" name=""/>
        <dsp:cNvSpPr/>
      </dsp:nvSpPr>
      <dsp:spPr>
        <a:xfrm>
          <a:off x="8428350" y="1841215"/>
          <a:ext cx="496146" cy="893303"/>
        </a:xfrm>
        <a:custGeom>
          <a:avLst/>
          <a:gdLst/>
          <a:ahLst/>
          <a:cxnLst/>
          <a:rect l="0" t="0" r="0" b="0"/>
          <a:pathLst>
            <a:path>
              <a:moveTo>
                <a:pt x="0" y="893303"/>
              </a:moveTo>
              <a:lnTo>
                <a:pt x="331154" y="893303"/>
              </a:lnTo>
              <a:lnTo>
                <a:pt x="331154" y="0"/>
              </a:lnTo>
              <a:lnTo>
                <a:pt x="496146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373F2-3DAF-4D6E-821A-71F01460C5B7}">
      <dsp:nvSpPr>
        <dsp:cNvPr id="0" name=""/>
        <dsp:cNvSpPr/>
      </dsp:nvSpPr>
      <dsp:spPr>
        <a:xfrm>
          <a:off x="5954152" y="2276240"/>
          <a:ext cx="824281" cy="45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9290" y="0"/>
              </a:lnTo>
              <a:lnTo>
                <a:pt x="659290" y="458278"/>
              </a:lnTo>
              <a:lnTo>
                <a:pt x="824281" y="4582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827B0-371B-4918-9756-D2DD1279754B}">
      <dsp:nvSpPr>
        <dsp:cNvPr id="0" name=""/>
        <dsp:cNvSpPr/>
      </dsp:nvSpPr>
      <dsp:spPr>
        <a:xfrm>
          <a:off x="5954152" y="1166168"/>
          <a:ext cx="836722" cy="1110072"/>
        </a:xfrm>
        <a:custGeom>
          <a:avLst/>
          <a:gdLst/>
          <a:ahLst/>
          <a:cxnLst/>
          <a:rect l="0" t="0" r="0" b="0"/>
          <a:pathLst>
            <a:path>
              <a:moveTo>
                <a:pt x="0" y="1110072"/>
              </a:moveTo>
              <a:lnTo>
                <a:pt x="671730" y="1110072"/>
              </a:lnTo>
              <a:lnTo>
                <a:pt x="671730" y="0"/>
              </a:lnTo>
              <a:lnTo>
                <a:pt x="836722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14E47-91FD-433C-89AD-D368332B9E8E}">
      <dsp:nvSpPr>
        <dsp:cNvPr id="0" name=""/>
        <dsp:cNvSpPr/>
      </dsp:nvSpPr>
      <dsp:spPr>
        <a:xfrm>
          <a:off x="3351557" y="2230520"/>
          <a:ext cx="8635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135"/>
              </a:moveTo>
              <a:lnTo>
                <a:pt x="698508" y="55135"/>
              </a:lnTo>
              <a:lnTo>
                <a:pt x="698508" y="45720"/>
              </a:lnTo>
              <a:lnTo>
                <a:pt x="863500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4DE9B-A11E-4141-B521-819140482CBE}">
      <dsp:nvSpPr>
        <dsp:cNvPr id="0" name=""/>
        <dsp:cNvSpPr/>
      </dsp:nvSpPr>
      <dsp:spPr>
        <a:xfrm>
          <a:off x="1442720" y="1295827"/>
          <a:ext cx="463394" cy="98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402" y="0"/>
              </a:lnTo>
              <a:lnTo>
                <a:pt x="298402" y="989827"/>
              </a:lnTo>
              <a:lnTo>
                <a:pt x="463394" y="98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6FA8E-F542-4B07-BD5E-A1DF736F0EEF}">
      <dsp:nvSpPr>
        <dsp:cNvPr id="0" name=""/>
        <dsp:cNvSpPr/>
      </dsp:nvSpPr>
      <dsp:spPr>
        <a:xfrm>
          <a:off x="3410591" y="557285"/>
          <a:ext cx="7945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9509" y="45720"/>
              </a:lnTo>
              <a:lnTo>
                <a:pt x="629509" y="49157"/>
              </a:lnTo>
              <a:lnTo>
                <a:pt x="794500" y="491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34696-467D-4DC2-9D25-8C7D9953674B}">
      <dsp:nvSpPr>
        <dsp:cNvPr id="0" name=""/>
        <dsp:cNvSpPr/>
      </dsp:nvSpPr>
      <dsp:spPr>
        <a:xfrm>
          <a:off x="1442720" y="603005"/>
          <a:ext cx="481130" cy="692822"/>
        </a:xfrm>
        <a:custGeom>
          <a:avLst/>
          <a:gdLst/>
          <a:ahLst/>
          <a:cxnLst/>
          <a:rect l="0" t="0" r="0" b="0"/>
          <a:pathLst>
            <a:path>
              <a:moveTo>
                <a:pt x="0" y="692822"/>
              </a:moveTo>
              <a:lnTo>
                <a:pt x="316139" y="692822"/>
              </a:lnTo>
              <a:lnTo>
                <a:pt x="316139" y="0"/>
              </a:lnTo>
              <a:lnTo>
                <a:pt x="481130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7AAAE-CF3A-4119-BCEE-034CF1B246E6}">
      <dsp:nvSpPr>
        <dsp:cNvPr id="0" name=""/>
        <dsp:cNvSpPr/>
      </dsp:nvSpPr>
      <dsp:spPr>
        <a:xfrm>
          <a:off x="0" y="894534"/>
          <a:ext cx="1442720" cy="802587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Članak 101. (1) UFEU</a:t>
          </a:r>
          <a:endParaRPr lang="en-US" sz="1800" kern="1200" dirty="0"/>
        </a:p>
      </dsp:txBody>
      <dsp:txXfrm>
        <a:off x="0" y="894534"/>
        <a:ext cx="1442720" cy="802587"/>
      </dsp:txXfrm>
    </dsp:sp>
    <dsp:sp modelId="{C8BFAC7F-F48B-4B8D-826A-2A1DF78B9785}">
      <dsp:nvSpPr>
        <dsp:cNvPr id="0" name=""/>
        <dsp:cNvSpPr/>
      </dsp:nvSpPr>
      <dsp:spPr>
        <a:xfrm>
          <a:off x="1923851" y="46059"/>
          <a:ext cx="1486739" cy="1113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Ograničenje</a:t>
          </a:r>
          <a:br>
            <a:rPr lang="hr-HR" sz="1800" kern="1200" dirty="0"/>
          </a:br>
          <a:r>
            <a:rPr lang="hr-HR" sz="1800" kern="1200" dirty="0"/>
            <a:t>po CILJU (</a:t>
          </a:r>
          <a:r>
            <a:rPr lang="hr-HR" sz="1800" kern="1200" dirty="0" err="1"/>
            <a:t>by</a:t>
          </a:r>
          <a:r>
            <a:rPr lang="hr-HR" sz="1800" kern="1200" dirty="0"/>
            <a:t> </a:t>
          </a:r>
          <a:r>
            <a:rPr lang="hr-HR" sz="1800" kern="1200" dirty="0" err="1"/>
            <a:t>object</a:t>
          </a:r>
          <a:r>
            <a:rPr lang="hr-HR" sz="1800" kern="1200" dirty="0"/>
            <a:t>)</a:t>
          </a:r>
          <a:endParaRPr lang="en-US" sz="1800" kern="1200" dirty="0"/>
        </a:p>
      </dsp:txBody>
      <dsp:txXfrm>
        <a:off x="1923851" y="46059"/>
        <a:ext cx="1486739" cy="1113892"/>
      </dsp:txXfrm>
    </dsp:sp>
    <dsp:sp modelId="{D7F658DB-2ACD-41AE-B914-5A28B886382E}">
      <dsp:nvSpPr>
        <dsp:cNvPr id="0" name=""/>
        <dsp:cNvSpPr/>
      </dsp:nvSpPr>
      <dsp:spPr>
        <a:xfrm>
          <a:off x="4205091" y="46059"/>
          <a:ext cx="1752063" cy="11207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Samoprocjena učinkovitosti po 101.(3) </a:t>
          </a:r>
          <a:r>
            <a:rPr lang="hr-HR" sz="1800" i="1" kern="1200" dirty="0"/>
            <a:t>(</a:t>
          </a:r>
          <a:r>
            <a:rPr lang="hr-HR" sz="1800" i="1" kern="1200" dirty="0" err="1"/>
            <a:t>self</a:t>
          </a:r>
          <a:r>
            <a:rPr lang="hr-HR" sz="1800" i="1" kern="1200" dirty="0"/>
            <a:t> </a:t>
          </a:r>
          <a:r>
            <a:rPr lang="hr-HR" sz="1800" i="1" kern="1200" dirty="0" err="1"/>
            <a:t>assessmenti</a:t>
          </a:r>
          <a:r>
            <a:rPr lang="hr-HR" sz="1800" i="1" kern="1200" dirty="0"/>
            <a:t>)?</a:t>
          </a:r>
          <a:endParaRPr lang="en-US" sz="1800" i="1" kern="1200" dirty="0"/>
        </a:p>
      </dsp:txBody>
      <dsp:txXfrm>
        <a:off x="4205091" y="46059"/>
        <a:ext cx="1752063" cy="1120766"/>
      </dsp:txXfrm>
    </dsp:sp>
    <dsp:sp modelId="{F4E78631-5CAA-40E2-9B9D-D734F386827A}">
      <dsp:nvSpPr>
        <dsp:cNvPr id="0" name=""/>
        <dsp:cNvSpPr/>
      </dsp:nvSpPr>
      <dsp:spPr>
        <a:xfrm>
          <a:off x="1906114" y="1734373"/>
          <a:ext cx="1445442" cy="1102565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Ograničenje </a:t>
          </a:r>
          <a:br>
            <a:rPr lang="hr-HR" sz="1800" kern="1200" dirty="0"/>
          </a:br>
          <a:r>
            <a:rPr lang="hr-HR" sz="1800" kern="1200" dirty="0"/>
            <a:t>po UČINKU </a:t>
          </a:r>
          <a:br>
            <a:rPr lang="hr-HR" sz="1800" kern="1200" dirty="0"/>
          </a:br>
          <a:r>
            <a:rPr lang="hr-HR" sz="1800" kern="1200" dirty="0"/>
            <a:t>(</a:t>
          </a:r>
          <a:r>
            <a:rPr lang="hr-HR" sz="1800" i="1" kern="1200" dirty="0" err="1"/>
            <a:t>by</a:t>
          </a:r>
          <a:r>
            <a:rPr lang="hr-HR" sz="1800" i="1" kern="1200" dirty="0"/>
            <a:t> </a:t>
          </a:r>
          <a:r>
            <a:rPr lang="hr-HR" sz="1800" i="1" kern="1200" dirty="0" err="1"/>
            <a:t>effects</a:t>
          </a:r>
          <a:r>
            <a:rPr lang="hr-HR" sz="1800" i="1" kern="1200" dirty="0"/>
            <a:t>)</a:t>
          </a:r>
          <a:endParaRPr lang="en-US" sz="1800" kern="1200" dirty="0"/>
        </a:p>
      </dsp:txBody>
      <dsp:txXfrm>
        <a:off x="1906114" y="1734373"/>
        <a:ext cx="1445442" cy="1102565"/>
      </dsp:txXfrm>
    </dsp:sp>
    <dsp:sp modelId="{56F63BD2-E799-4DD7-9AEF-7DD0065D3CFB}">
      <dsp:nvSpPr>
        <dsp:cNvPr id="0" name=""/>
        <dsp:cNvSpPr/>
      </dsp:nvSpPr>
      <dsp:spPr>
        <a:xfrm>
          <a:off x="4215057" y="1348956"/>
          <a:ext cx="1739094" cy="1854568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Sustav skupnih izuzeća – </a:t>
          </a:r>
          <a:br>
            <a:rPr lang="hr-HR" sz="1800" kern="1200" dirty="0"/>
          </a:br>
          <a:r>
            <a:rPr lang="hr-HR" sz="1800" kern="1200" dirty="0"/>
            <a:t>je li neko od njih načelno primjenjivo (tržišni udjeli i sl.)?</a:t>
          </a:r>
          <a:endParaRPr lang="en-US" sz="1800" kern="1200" dirty="0"/>
        </a:p>
      </dsp:txBody>
      <dsp:txXfrm>
        <a:off x="4215057" y="1348956"/>
        <a:ext cx="1739094" cy="1854568"/>
      </dsp:txXfrm>
    </dsp:sp>
    <dsp:sp modelId="{D09EF188-E63E-4947-9DF8-9D63DC1202E4}">
      <dsp:nvSpPr>
        <dsp:cNvPr id="0" name=""/>
        <dsp:cNvSpPr/>
      </dsp:nvSpPr>
      <dsp:spPr>
        <a:xfrm>
          <a:off x="6790874" y="777042"/>
          <a:ext cx="1649916" cy="778251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NE -Samoprocjena po 101. (3)</a:t>
          </a:r>
          <a:endParaRPr lang="en-US" sz="1800" kern="1200" dirty="0"/>
        </a:p>
      </dsp:txBody>
      <dsp:txXfrm>
        <a:off x="6790874" y="777042"/>
        <a:ext cx="1649916" cy="778251"/>
      </dsp:txXfrm>
    </dsp:sp>
    <dsp:sp modelId="{CAFADE04-30B0-400B-BB74-AC32CC957718}">
      <dsp:nvSpPr>
        <dsp:cNvPr id="0" name=""/>
        <dsp:cNvSpPr/>
      </dsp:nvSpPr>
      <dsp:spPr>
        <a:xfrm>
          <a:off x="6778434" y="2014409"/>
          <a:ext cx="1649916" cy="14402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DA – </a:t>
          </a:r>
          <a:br>
            <a:rPr lang="hr-HR" sz="1800" kern="1200" dirty="0"/>
          </a:br>
          <a:r>
            <a:rPr lang="hr-HR" sz="1800" kern="1200" dirty="0"/>
            <a:t>Jesu li ispunjeni svi uvjeti propisani skupnim izuzećem</a:t>
          </a:r>
          <a:endParaRPr lang="en-US" sz="1800" kern="1200" dirty="0"/>
        </a:p>
      </dsp:txBody>
      <dsp:txXfrm>
        <a:off x="6778434" y="2014409"/>
        <a:ext cx="1649916" cy="1440218"/>
      </dsp:txXfrm>
    </dsp:sp>
    <dsp:sp modelId="{31D7EC8B-96C0-4677-94EE-660C542AE2B5}">
      <dsp:nvSpPr>
        <dsp:cNvPr id="0" name=""/>
        <dsp:cNvSpPr/>
      </dsp:nvSpPr>
      <dsp:spPr>
        <a:xfrm>
          <a:off x="8924497" y="1351288"/>
          <a:ext cx="1649916" cy="979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DA – primjena izuzeća</a:t>
          </a:r>
          <a:endParaRPr lang="en-US" sz="1800" kern="1200" dirty="0"/>
        </a:p>
      </dsp:txBody>
      <dsp:txXfrm>
        <a:off x="8924497" y="1351288"/>
        <a:ext cx="1649916" cy="979853"/>
      </dsp:txXfrm>
    </dsp:sp>
    <dsp:sp modelId="{636D2B01-EDBD-4DBC-9CEE-51E4A35EEE0D}">
      <dsp:nvSpPr>
        <dsp:cNvPr id="0" name=""/>
        <dsp:cNvSpPr/>
      </dsp:nvSpPr>
      <dsp:spPr>
        <a:xfrm>
          <a:off x="8961108" y="2585168"/>
          <a:ext cx="1649916" cy="920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NE – samoprocjena po 101. (3)</a:t>
          </a:r>
          <a:endParaRPr lang="en-US" sz="1800" kern="1200" dirty="0"/>
        </a:p>
      </dsp:txBody>
      <dsp:txXfrm>
        <a:off x="8961108" y="2585168"/>
        <a:ext cx="1649916" cy="920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0AE3C0-C0E9-40F8-963A-C710B0868C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B19749-4C26-46F6-A13E-4F2E91EC14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2F5F-49ED-40E3-A1A5-941FF8279870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26E5B-3572-4EEA-91A0-FE0838ED61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D8116-DB0F-4C4A-85AD-5331C0D78B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B74FA-BCF5-412C-B474-5CA730E53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45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1060-699B-414A-8D16-7630F8BDD05E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DF348-2A86-4531-BD4E-BD8C0BBDA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7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47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09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59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75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05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64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57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01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1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5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7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0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85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3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9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947BE1-D586-49AE-B2E6-EE426AA23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53291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C316E-D918-422D-AC5F-D93C59AB6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8" y="627016"/>
            <a:ext cx="6389027" cy="5601790"/>
          </a:xfrm>
        </p:spPr>
        <p:txBody>
          <a:bodyPr>
            <a:noAutofit/>
          </a:bodyPr>
          <a:lstStyle>
            <a:lvl1pPr algn="r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8000" baseline="0"/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4012DC-9879-489B-B525-C474C5DD29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9797" y="627016"/>
            <a:ext cx="3199034" cy="5590903"/>
          </a:xfrm>
        </p:spPr>
        <p:txBody>
          <a:bodyPr anchor="ctr">
            <a:normAutofit/>
          </a:bodyPr>
          <a:lstStyle>
            <a:lvl1pPr>
              <a:defRPr lang="en-US" sz="2600" kern="1200" spc="50" baseline="0" dirty="0" smtClean="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05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F7571-A130-4054-9513-4BDAC9AE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30" y="635000"/>
            <a:ext cx="5171770" cy="2039374"/>
          </a:xfrm>
        </p:spPr>
        <p:txBody>
          <a:bodyPr anchor="b"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6600" baseline="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A27FA5-F6EE-4784-AC43-76381FC2CD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1998" y="2911475"/>
            <a:ext cx="4500563" cy="3311525"/>
          </a:xfrm>
        </p:spPr>
        <p:txBody>
          <a:bodyPr>
            <a:normAutofit/>
          </a:bodyPr>
          <a:lstStyle>
            <a:lvl1pPr>
              <a:defRPr lang="en-US" sz="2200" kern="1200" spc="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094F8F4-63E4-4A00-8F98-09219DA98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2113" y="639763"/>
            <a:ext cx="2198687" cy="2546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34D9F00-72E9-433A-9427-8DA07653B2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37675" y="638175"/>
            <a:ext cx="2198688" cy="2546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AD0C148-B6DB-4D32-B139-403A6AEC3D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2113" y="3668713"/>
            <a:ext cx="2198687" cy="2554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9D424B8-9E08-469D-88C8-019306CA38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7675" y="3668713"/>
            <a:ext cx="2198688" cy="2546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2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D15A25-1111-478B-8F77-D992652C7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90108" y="1225106"/>
            <a:ext cx="8201891" cy="39518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6A3D1-C594-4520-A142-F0D3F59C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193" y="3036762"/>
            <a:ext cx="7136064" cy="1700784"/>
          </a:xfrm>
        </p:spPr>
        <p:txBody>
          <a:bodyPr/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baseline="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FBE291-E88A-44C5-884C-183EE7F67E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804" y="1225484"/>
            <a:ext cx="4059934" cy="39518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F791A-8D73-49AD-8569-7F4FE146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779" y="5355583"/>
            <a:ext cx="2270162" cy="57715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cs typeface="Calibri"/>
              </a:rPr>
              <a:t>Click to edit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16F6145-A1AE-4CDA-AE26-E8FDEFAAB39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984437" y="5355583"/>
            <a:ext cx="2270162" cy="57715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cs typeface="Calibri"/>
              </a:rPr>
              <a:t>Click to edit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FDD02FA-6843-4E54-ACDC-AFEAFB4EFAA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421095" y="5355583"/>
            <a:ext cx="2270162" cy="57715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cs typeface="Calibri"/>
              </a:rPr>
              <a:t>Click to edit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99AED-D702-41BF-B21E-9BFB0630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40505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4C4BB-67B0-4BF7-A7D4-4222652E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2C385-1FC3-453C-952E-8DDB1B05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4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D15A25-1111-478B-8F77-D992652C7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64985"/>
            <a:ext cx="5297764" cy="39521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3472D-332A-4010-9FEA-8E1E9AE7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213" y="336958"/>
            <a:ext cx="10616187" cy="1700784"/>
          </a:xfrm>
        </p:spPr>
        <p:txBody>
          <a:bodyPr/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F791A-8D73-49AD-8569-7F4FE14648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0" y="2587752"/>
            <a:ext cx="3694176" cy="3258102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cs typeface="Calibri"/>
              </a:rPr>
              <a:t>Click to edit master text style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D1BED5-2D39-40ED-92F5-CF06BE8A7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7764" y="2265363"/>
            <a:ext cx="3479524" cy="3951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FBE291-E88A-44C5-884C-183EE7F67E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77288" y="2265363"/>
            <a:ext cx="3414712" cy="3951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99AED-D702-41BF-B21E-9BFB0630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1" y="6356350"/>
            <a:ext cx="3353262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4C4BB-67B0-4BF7-A7D4-4222652E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2C385-1FC3-453C-952E-8DDB1B05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0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19D4B2-6593-465B-9A8E-03DFC9434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438" y="317499"/>
            <a:ext cx="4500737" cy="2095501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z="5400" dirty="0"/>
              <a:t>Click to edit master text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09CC8E-0532-4674-9535-1514DA3C14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438" y="2587625"/>
            <a:ext cx="4500737" cy="35941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Click to edit master text style</a:t>
            </a:r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A468A676-C4AD-4F50-936D-1C858E8136CE}"/>
              </a:ext>
            </a:extLst>
          </p:cNvPr>
          <p:cNvSpPr txBox="1">
            <a:spLocks/>
          </p:cNvSpPr>
          <p:nvPr userDrawn="1"/>
        </p:nvSpPr>
        <p:spPr>
          <a:xfrm>
            <a:off x="960438" y="6356350"/>
            <a:ext cx="4981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74" y="0"/>
            <a:ext cx="3046351" cy="3428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54A389-080E-45CE-8275-215B7C9B58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763" y="0"/>
            <a:ext cx="3048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5006F58-5D95-4392-9D32-BE333EA54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2350" y="3429000"/>
            <a:ext cx="607695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3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84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236976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7345" y="0"/>
            <a:ext cx="75346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19D4B2-6593-465B-9A8E-03DFC9434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771" y="1004205"/>
            <a:ext cx="6096000" cy="3725183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sz="5400" dirty="0"/>
              <a:t>Click to edit master text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734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A468A676-C4AD-4F50-936D-1C858E8136CE}"/>
              </a:ext>
            </a:extLst>
          </p:cNvPr>
          <p:cNvSpPr txBox="1">
            <a:spLocks/>
          </p:cNvSpPr>
          <p:nvPr userDrawn="1"/>
        </p:nvSpPr>
        <p:spPr>
          <a:xfrm>
            <a:off x="960438" y="6356350"/>
            <a:ext cx="4981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09CC8E-0532-4674-9535-1514DA3C14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5771" y="4865914"/>
            <a:ext cx="6096000" cy="532038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1DF4D9E-FD4F-4244-ACD6-44EC4C0494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800" y="3048000"/>
            <a:ext cx="1790700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44F5B526-8975-4F7C-B558-830FCEE068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1762" y="3048000"/>
            <a:ext cx="1790700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ED20DBB5-D24E-40D6-AFFB-428692A51A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6021" y="3048000"/>
            <a:ext cx="1790700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F6F7262C-3E29-4219-AF83-B7A71B97A1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4500" y="3048000"/>
            <a:ext cx="1790700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3861F78-BD42-4F29-8487-1641CFD039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66800" y="5124103"/>
            <a:ext cx="1790700" cy="350292"/>
          </a:xfrm>
        </p:spPr>
        <p:txBody>
          <a:bodyPr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FAB1F8B-1CEE-4068-86DE-561A12A041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800" y="5458421"/>
            <a:ext cx="1790700" cy="350292"/>
          </a:xfrm>
        </p:spPr>
        <p:txBody>
          <a:bodyPr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D5AE44CD-B78E-4EE2-B0F2-E0D436C2BA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21762" y="5124103"/>
            <a:ext cx="1790700" cy="350292"/>
          </a:xfrm>
        </p:spPr>
        <p:txBody>
          <a:bodyPr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3C4FE2DB-091F-4F7A-B6B6-9A6F22AC0B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21762" y="5458421"/>
            <a:ext cx="1790700" cy="350292"/>
          </a:xfrm>
        </p:spPr>
        <p:txBody>
          <a:bodyPr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3A3F9D5D-A5CF-482B-A14C-E5BFADB76F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76021" y="5124103"/>
            <a:ext cx="1790700" cy="350292"/>
          </a:xfrm>
        </p:spPr>
        <p:txBody>
          <a:bodyPr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A4F265B4-1FBB-4396-A938-862D45713A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76021" y="5458421"/>
            <a:ext cx="1790700" cy="350292"/>
          </a:xfrm>
        </p:spPr>
        <p:txBody>
          <a:bodyPr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AC1BA7DC-98B0-4261-8F1E-8101FB5D48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500" y="5124103"/>
            <a:ext cx="1790700" cy="350292"/>
          </a:xfrm>
        </p:spPr>
        <p:txBody>
          <a:bodyPr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2E4EF69E-34E2-46FF-A0FA-3F136396D3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34500" y="5458421"/>
            <a:ext cx="1790700" cy="350292"/>
          </a:xfrm>
        </p:spPr>
        <p:txBody>
          <a:bodyPr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417916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8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3236976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3236976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7512" y="2587752"/>
            <a:ext cx="3236976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7512" y="3594538"/>
            <a:ext cx="3236976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054C03E-8FD4-4345-A971-0A2CCF5C4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94903" y="2587752"/>
            <a:ext cx="3236976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6D09A0C-509F-447E-AFB1-5531727D7D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4903" y="3594538"/>
            <a:ext cx="3236976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417916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5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7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3" r:id="rId4"/>
    <p:sldLayoutId id="2147483672" r:id="rId5"/>
    <p:sldLayoutId id="2147483686" r:id="rId6"/>
    <p:sldLayoutId id="2147483687" r:id="rId7"/>
    <p:sldLayoutId id="2147483675" r:id="rId8"/>
    <p:sldLayoutId id="2147483688" r:id="rId9"/>
    <p:sldLayoutId id="2147483682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8C4EFE6-2069-473C-9C7D-664E02AC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627016"/>
            <a:ext cx="6919671" cy="3764231"/>
          </a:xfrm>
        </p:spPr>
        <p:txBody>
          <a:bodyPr/>
          <a:lstStyle/>
          <a:p>
            <a:r>
              <a:rPr lang="hr-HR" sz="6000" dirty="0"/>
              <a:t>HORIZONTALNI NE</a:t>
            </a:r>
            <a:endParaRPr lang="en-US" sz="6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309D09-2937-4053-9CD6-3131EABB0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6842" y="898450"/>
            <a:ext cx="4178595" cy="3237615"/>
          </a:xfrm>
        </p:spPr>
        <p:txBody>
          <a:bodyPr>
            <a:normAutofit/>
          </a:bodyPr>
          <a:lstStyle/>
          <a:p>
            <a:r>
              <a:rPr lang="hr-HR" sz="6000" cap="all" spc="120" dirty="0">
                <a:latin typeface="+mj-lt"/>
                <a:ea typeface="+mj-ea"/>
                <a:cs typeface="+mj-cs"/>
              </a:rPr>
              <a:t>SPORAZUMI</a:t>
            </a:r>
            <a:endParaRPr lang="en-US" sz="6000" cap="all" spc="12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0CAE8-5369-2257-DF70-1C9EA044381B}"/>
              </a:ext>
            </a:extLst>
          </p:cNvPr>
          <p:cNvSpPr txBox="1"/>
          <p:nvPr/>
        </p:nvSpPr>
        <p:spPr>
          <a:xfrm>
            <a:off x="7608916" y="4038600"/>
            <a:ext cx="43337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MARIO KRKA</a:t>
            </a:r>
          </a:p>
          <a:p>
            <a:r>
              <a:rPr lang="hr-HR" sz="2000" dirty="0"/>
              <a:t>odvjetnik, stariji partner</a:t>
            </a:r>
          </a:p>
          <a:p>
            <a:r>
              <a:rPr lang="hr-HR" sz="2000" dirty="0"/>
              <a:t>Divjak, Topić, Bahtijarević &amp; Krka OD d.o.o.</a:t>
            </a:r>
          </a:p>
          <a:p>
            <a:endParaRPr lang="hr-HR" sz="2400" dirty="0"/>
          </a:p>
          <a:p>
            <a:pPr algn="r"/>
            <a:r>
              <a:rPr lang="hr-HR" sz="2400" dirty="0"/>
              <a:t>Opatija, </a:t>
            </a:r>
            <a:r>
              <a:rPr lang="hr-HR" sz="2400" i="1" dirty="0" err="1"/>
              <a:t>Meet</a:t>
            </a:r>
            <a:r>
              <a:rPr lang="hr-HR" sz="2400" i="1" dirty="0"/>
              <a:t> to </a:t>
            </a:r>
            <a:r>
              <a:rPr lang="hr-HR" sz="2400" i="1" dirty="0" err="1"/>
              <a:t>Compete</a:t>
            </a:r>
            <a:r>
              <a:rPr lang="hr-HR" sz="2400" i="1" dirty="0"/>
              <a:t>,</a:t>
            </a:r>
          </a:p>
          <a:p>
            <a:pPr algn="r"/>
            <a:r>
              <a:rPr lang="hr-HR" sz="2400" dirty="0"/>
              <a:t>10. svibnja 2024.</a:t>
            </a:r>
            <a:endParaRPr lang="en-US" sz="24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B8E4772-B4E3-8770-D62A-AB1F8A120A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0605"/>
          <a:stretch>
            <a:fillRect/>
          </a:stretch>
        </p:blipFill>
        <p:spPr>
          <a:xfrm>
            <a:off x="9357610" y="-125238"/>
            <a:ext cx="3005349" cy="15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Konkurent?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Stvarni konkurent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hr-HR" altLang="en-US" dirty="0">
                <a:cs typeface="Arial" panose="020B0604020202020204" pitchFamily="34" charset="0"/>
              </a:rPr>
              <a:t>Aktivan na istom proizvodnom i geografskom tržištu.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Potencijalni konkurent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altLang="en-US" dirty="0">
                <a:cs typeface="Arial" panose="020B0604020202020204" pitchFamily="34" charset="0"/>
              </a:rPr>
              <a:t>Vjerojatno bi, </a:t>
            </a:r>
          </a:p>
          <a:p>
            <a:pPr marL="0" lvl="0" indent="0">
              <a:buNone/>
            </a:pPr>
            <a:r>
              <a:rPr lang="hr-HR" altLang="en-US" dirty="0">
                <a:cs typeface="Arial" panose="020B0604020202020204" pitchFamily="34" charset="0"/>
              </a:rPr>
              <a:t>u kraćem razdoblju, </a:t>
            </a:r>
          </a:p>
          <a:p>
            <a:pPr marL="0" lvl="0" indent="0">
              <a:buNone/>
            </a:pPr>
            <a:r>
              <a:rPr lang="hr-HR" altLang="en-US" dirty="0">
                <a:cs typeface="Arial" panose="020B0604020202020204" pitchFamily="34" charset="0"/>
              </a:rPr>
              <a:t>izvršio dodatna ulaganja potrebna za ulazak ili snosio troškove potrebne za prelazak na mjerodavno tržište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B67120C1-6A9D-44FA-9A16-F092E488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C302B43-8755-4B25-A036-68EFC879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Potencijalni konkurent?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3F37BD-81C5-E105-D752-42E8C1F90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1"/>
            <a:ext cx="10268712" cy="4023637"/>
          </a:xfrm>
        </p:spPr>
        <p:txBody>
          <a:bodyPr>
            <a:normAutofit fontScale="92500" lnSpcReduction="20000"/>
          </a:bodyPr>
          <a:lstStyle/>
          <a:p>
            <a:pPr marL="352425" indent="-171450" algn="just" eaLnBrk="1" hangingPunct="1">
              <a:lnSpc>
                <a:spcPct val="150000"/>
              </a:lnSpc>
              <a:spcBef>
                <a:spcPts val="125"/>
              </a:spcBef>
              <a:spcAft>
                <a:spcPts val="600"/>
              </a:spcAft>
              <a:buFontTx/>
              <a:buChar char="-"/>
              <a:tabLst>
                <a:tab pos="442913" algn="l"/>
              </a:tabLst>
              <a:defRPr/>
            </a:pPr>
            <a:r>
              <a:rPr lang="hr-H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Čvrsta namjera i inherentna</a:t>
            </a:r>
            <a:r>
              <a:rPr lang="hr-H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mogućnost ulaska na tržište (nepostojanje nepremostivih zapreka)</a:t>
            </a:r>
          </a:p>
          <a:p>
            <a:pPr marL="352425" indent="-171450" algn="just" eaLnBrk="1" hangingPunct="1">
              <a:lnSpc>
                <a:spcPct val="150000"/>
              </a:lnSpc>
              <a:spcBef>
                <a:spcPts val="125"/>
              </a:spcBef>
              <a:spcAft>
                <a:spcPts val="600"/>
              </a:spcAft>
              <a:buFontTx/>
              <a:buChar char="-"/>
              <a:tabLst>
                <a:tab pos="442913" algn="l"/>
              </a:tabLst>
              <a:defRPr/>
            </a:pPr>
            <a:r>
              <a:rPr lang="hr-H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Već obavljene (dovoljne) pripremne radnje  </a:t>
            </a:r>
          </a:p>
          <a:p>
            <a:pPr marL="352425" indent="-171450" algn="just" eaLnBrk="1" hangingPunct="1">
              <a:lnSpc>
                <a:spcPct val="150000"/>
              </a:lnSpc>
              <a:spcBef>
                <a:spcPts val="125"/>
              </a:spcBef>
              <a:spcAft>
                <a:spcPts val="600"/>
              </a:spcAft>
              <a:buFontTx/>
              <a:buChar char="-"/>
              <a:tabLst>
                <a:tab pos="442913" algn="l"/>
              </a:tabLst>
              <a:defRPr/>
            </a:pPr>
            <a:r>
              <a:rPr lang="hr-HR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Stvarna i konkretna mogućnost ulaska (ne samo želja ili hipotetska mogućnost)</a:t>
            </a:r>
          </a:p>
          <a:p>
            <a:pPr marL="352425" indent="-171450" algn="just" eaLnBrk="1" hangingPunct="1">
              <a:lnSpc>
                <a:spcPct val="150000"/>
              </a:lnSpc>
              <a:spcBef>
                <a:spcPts val="125"/>
              </a:spcBef>
              <a:spcAft>
                <a:spcPts val="600"/>
              </a:spcAft>
              <a:buFontTx/>
              <a:buChar char="-"/>
              <a:tabLst>
                <a:tab pos="442913" algn="l"/>
              </a:tabLst>
              <a:defRPr/>
            </a:pPr>
            <a:r>
              <a:rPr lang="hr-HR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tržišta i gospodarski i pravni kontekst</a:t>
            </a:r>
          </a:p>
          <a:p>
            <a:pPr marL="352425" indent="-171450" algn="just" eaLnBrk="1" hangingPunct="1">
              <a:lnSpc>
                <a:spcPct val="150000"/>
              </a:lnSpc>
              <a:spcBef>
                <a:spcPts val="125"/>
              </a:spcBef>
              <a:spcAft>
                <a:spcPts val="600"/>
              </a:spcAft>
              <a:buFontTx/>
              <a:buChar char="-"/>
              <a:tabLst>
                <a:tab pos="442913" algn="l"/>
              </a:tabLst>
              <a:defRPr/>
            </a:pPr>
            <a:r>
              <a:rPr lang="hr-HR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Percepcija etabliranosti poduzetnika na tržištu</a:t>
            </a:r>
            <a:endParaRPr lang="hr-HR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4C97A2-0C46-4D31-8087-9CD6A045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9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AZTN</a:t>
            </a: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A687A20-CFCB-3350-C661-56BA0EB1D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60429"/>
              </p:ext>
            </p:extLst>
          </p:nvPr>
        </p:nvGraphicFramePr>
        <p:xfrm>
          <a:off x="960437" y="2587625"/>
          <a:ext cx="10401829" cy="348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4287">
                  <a:extLst>
                    <a:ext uri="{9D8B030D-6E8A-4147-A177-3AD203B41FA5}">
                      <a16:colId xmlns:a16="http://schemas.microsoft.com/office/drawing/2014/main" val="2974973861"/>
                    </a:ext>
                  </a:extLst>
                </a:gridCol>
                <a:gridCol w="6635579">
                  <a:extLst>
                    <a:ext uri="{9D8B030D-6E8A-4147-A177-3AD203B41FA5}">
                      <a16:colId xmlns:a16="http://schemas.microsoft.com/office/drawing/2014/main" val="1988625454"/>
                    </a:ext>
                  </a:extLst>
                </a:gridCol>
                <a:gridCol w="2761963">
                  <a:extLst>
                    <a:ext uri="{9D8B030D-6E8A-4147-A177-3AD203B41FA5}">
                      <a16:colId xmlns:a16="http://schemas.microsoft.com/office/drawing/2014/main" val="1033377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Godina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Predmet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Ukupno izrečena mjera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8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  <a:defRPr/>
                      </a:pPr>
                      <a:r>
                        <a:rPr lang="hr-HR" sz="1800" kern="1200" noProof="0" dirty="0">
                          <a:solidFill>
                            <a:schemeClr val="dk1"/>
                          </a:solidFill>
                        </a:rPr>
                        <a:t>2022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.</a:t>
                      </a:r>
                      <a:endParaRPr kumimoji="0" lang="hr-HR" altLang="en-US" sz="1800" b="0" i="0" u="none" strike="noStrike" kern="1200" cap="none" spc="5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  <a:defRPr/>
                      </a:pP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AZTN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protiv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Agro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-Vir d.o.o., Zagreb,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Agrodalm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d.o.o., Zagreb,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Diljexport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d.o.o., Zagreb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Marino-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Lučko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d.o.o.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Lučko</a:t>
                      </a:r>
                      <a:endParaRPr kumimoji="0" lang="hr-HR" altLang="en-US" sz="1800" b="0" i="0" u="none" strike="noStrike" kern="1200" cap="none" spc="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  <a:defRPr/>
                      </a:pPr>
                      <a:r>
                        <a:rPr kumimoji="0" lang="hr-HR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286.000 EUR</a:t>
                      </a:r>
                      <a:endParaRPr kumimoji="0" lang="hr-HR" sz="1800" b="0" i="0" u="none" strike="noStrike" kern="1200" cap="none" spc="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35506"/>
                  </a:ext>
                </a:extLst>
              </a:tr>
              <a:tr h="145024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</a:rPr>
                        <a:t>2021.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  <a:defRPr/>
                      </a:pP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AZTN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protiv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Presečki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grupa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d.o.o.,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Krapina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, Rudi-express d.o.o.,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Mihovljan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Borisa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Jambrošića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vlasnika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obrta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„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Jambrošić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tours“,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Mursko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Središće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Željka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Jakopića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vlasnika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obrta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Autobusni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prijevoznik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„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Turist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“, Sveti Martin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na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Muri</a:t>
                      </a:r>
                      <a:endParaRPr kumimoji="0" lang="hr-HR" sz="1800" b="0" i="0" u="none" strike="noStrike" kern="1200" cap="none" spc="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1.030.000 kn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800" b="0" u="none" strike="noStrike" kern="1200" cap="none" spc="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(povreda 2011.! – ponovljeni postupak)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93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</a:rPr>
                        <a:t>2019.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AZTN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protiv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hr-HR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14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autoškola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splitskog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područja</a:t>
                      </a:r>
                      <a:endParaRPr kumimoji="0" lang="en-US" sz="1800" b="0" i="0" u="none" strike="noStrike" kern="1200" cap="none" spc="5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465.000 kn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8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</a:rPr>
                        <a:t>2019.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AZTN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protiv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hr-HR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5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poduzetnika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šireg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šibenskog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područja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hr-HR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koji pružaju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usluga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crpljenja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odvoza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zbrinjavanja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fekalija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iz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septičkih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sabirnih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crnih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b="0" u="none" strike="noStrike" kern="1200" cap="none" spc="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jama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endParaRPr kumimoji="0" lang="en-US" sz="1800" b="0" i="0" u="none" strike="noStrike" kern="1200" cap="none" spc="5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131.000 </a:t>
                      </a:r>
                      <a:r>
                        <a:rPr kumimoji="0" lang="hr-HR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kn</a:t>
                      </a:r>
                      <a:r>
                        <a:rPr kumimoji="0" lang="en-US" sz="1800" b="0" u="none" strike="noStrike" kern="120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. </a:t>
                      </a:r>
                      <a:endParaRPr kumimoji="0" lang="hr-HR" altLang="en-US" sz="1800" b="0" u="none" strike="noStrike" kern="1200" cap="none" spc="5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</a:endParaRP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746477"/>
                  </a:ext>
                </a:extLst>
              </a:tr>
            </a:tbl>
          </a:graphicData>
        </a:graphic>
      </p:graphicFrame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4C97A2-0C46-4D31-8087-9CD6A045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3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CEB845D9-890B-484B-975B-B5F85434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277" y="1740930"/>
            <a:ext cx="5458993" cy="304208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EUROPSKA KOMISIJA –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sz="4000" cap="none" dirty="0">
                <a:solidFill>
                  <a:schemeClr val="tx1"/>
                </a:solidFill>
              </a:rPr>
              <a:t>razlozi slabije provedbe?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3E8286-FBE7-457A-986D-0678299D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10971C2-739B-8317-CA5A-2F493AE0575E}"/>
              </a:ext>
            </a:extLst>
          </p:cNvPr>
          <p:cNvGraphicFramePr>
            <a:graphicFrameLocks noGrp="1"/>
          </p:cNvGraphicFramePr>
          <p:nvPr/>
        </p:nvGraphicFramePr>
        <p:xfrm>
          <a:off x="1334530" y="0"/>
          <a:ext cx="3837240" cy="685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1602">
                  <a:extLst>
                    <a:ext uri="{9D8B030D-6E8A-4147-A177-3AD203B41FA5}">
                      <a16:colId xmlns:a16="http://schemas.microsoft.com/office/drawing/2014/main" val="2803055843"/>
                    </a:ext>
                  </a:extLst>
                </a:gridCol>
                <a:gridCol w="2705638">
                  <a:extLst>
                    <a:ext uri="{9D8B030D-6E8A-4147-A177-3AD203B41FA5}">
                      <a16:colId xmlns:a16="http://schemas.microsoft.com/office/drawing/2014/main" val="327040595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GODINA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BROJ ZAPOČETIH ISTRAGA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509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2005.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59931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2006.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7362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2007.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50825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2008.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5887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2009.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98055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2010.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24349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2011.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176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2012.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76343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2013.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63696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/>
                        <a:t>2014.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/>
                        <a:t>7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66233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2015.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7030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2016.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3185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2017.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75504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2018.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5749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2019.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2277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2020.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18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2021.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06471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2022.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93584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2023.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2707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15E73FD-56AC-75AE-9BA7-B0ADC62CB796}"/>
              </a:ext>
            </a:extLst>
          </p:cNvPr>
          <p:cNvSpPr txBox="1"/>
          <p:nvPr/>
        </p:nvSpPr>
        <p:spPr>
          <a:xfrm>
            <a:off x="6359769" y="5914292"/>
            <a:ext cx="578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Tablica sa: </a:t>
            </a:r>
            <a:r>
              <a:rPr lang="en-US" sz="1200" dirty="0"/>
              <a:t>https://cepr.org/voxeu/columns/leniency-inflation-damages-directive-and-decrease-cartel-cases</a:t>
            </a:r>
          </a:p>
        </p:txBody>
      </p:sp>
    </p:spTree>
    <p:extLst>
      <p:ext uri="{BB962C8B-B14F-4D97-AF65-F5344CB8AC3E}">
        <p14:creationId xmlns:p14="http://schemas.microsoft.com/office/powerpoint/2010/main" val="365723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RAZMJENA INFORMACIJA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i="1" dirty="0" err="1"/>
              <a:t>Meow</a:t>
            </a:r>
            <a:r>
              <a:rPr lang="hr-HR" i="1" dirty="0"/>
              <a:t> </a:t>
            </a:r>
            <a:r>
              <a:rPr lang="hr-HR" i="1" dirty="0" err="1"/>
              <a:t>cat</a:t>
            </a:r>
            <a:r>
              <a:rPr lang="hr-HR" i="1" dirty="0"/>
              <a:t>, </a:t>
            </a:r>
            <a:r>
              <a:rPr lang="hr-HR" i="1" dirty="0" err="1"/>
              <a:t>please</a:t>
            </a:r>
            <a:r>
              <a:rPr lang="hr-HR" i="1" dirty="0"/>
              <a:t> </a:t>
            </a:r>
            <a:r>
              <a:rPr lang="hr-HR" i="1" dirty="0" err="1"/>
              <a:t>meow</a:t>
            </a:r>
            <a:r>
              <a:rPr lang="hr-HR" i="1" dirty="0"/>
              <a:t> </a:t>
            </a:r>
            <a:r>
              <a:rPr lang="hr-HR" i="1" dirty="0" err="1"/>
              <a:t>back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52706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Oboriva presumpcija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2555631"/>
            <a:ext cx="10943492" cy="3800719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800" b="0" i="0" dirty="0">
                <a:solidFill>
                  <a:srgbClr val="333333"/>
                </a:solidFill>
                <a:effectLst/>
              </a:rPr>
              <a:t>Poduzetnici koji sudjeluju u razmjeni informacija te koji ostaju aktivni na tržištu, takve informacije uzimaju u obzir u donošenju svojih poslovnih odluka</a:t>
            </a:r>
            <a:endParaRPr lang="en-US" sz="2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37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KADA?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052153-84CE-4C4C-9422-F437CC02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hr-HR" dirty="0"/>
              <a:t>Kupnja i prodaja robe/usluga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3236976" cy="7859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hr-HR" dirty="0"/>
              <a:t>Sklapanje vertikalnog sporazuma s konkurentom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9D6D54-1465-4F38-AF0C-D1D9C4B69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hr-HR" dirty="0"/>
              <a:t>Udruženje poduzetnika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2ECAAA-1E9C-4845-8EA9-E11A76F081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r-HR" dirty="0"/>
              <a:t>Komunikacija na sastancima, e-poštom…</a:t>
            </a:r>
            <a:endParaRPr lang="en-US" dirty="0"/>
          </a:p>
          <a:p>
            <a:r>
              <a:rPr lang="hr-HR" dirty="0"/>
              <a:t>Zapisnici</a:t>
            </a:r>
          </a:p>
          <a:p>
            <a:r>
              <a:rPr lang="hr-HR" dirty="0"/>
              <a:t>Lobiranje</a:t>
            </a:r>
          </a:p>
          <a:p>
            <a:r>
              <a:rPr lang="hr-HR" dirty="0"/>
              <a:t>Izjave predstavnika udruženja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2E3A0DE-C4AF-4CF7-8543-12273A6106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hr-HR" dirty="0"/>
              <a:t>Dozvoljeni </a:t>
            </a:r>
            <a:r>
              <a:rPr lang="hr-HR" dirty="0" err="1"/>
              <a:t>horiz</a:t>
            </a:r>
            <a:r>
              <a:rPr lang="hr-HR" dirty="0"/>
              <a:t>. sporazumi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E650F12-7519-49DD-8FF1-548919AFB26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hr-HR" dirty="0"/>
              <a:t>Zajednička nabava</a:t>
            </a:r>
            <a:endParaRPr lang="en-US" dirty="0"/>
          </a:p>
          <a:p>
            <a:r>
              <a:rPr lang="hr-HR" dirty="0"/>
              <a:t>Zajednička proizvodnja</a:t>
            </a:r>
          </a:p>
          <a:p>
            <a:r>
              <a:rPr lang="hr-HR" dirty="0"/>
              <a:t>Zajednički R&amp;D</a:t>
            </a:r>
          </a:p>
          <a:p>
            <a:r>
              <a:rPr lang="hr-HR" dirty="0"/>
              <a:t>Specijalizacija</a:t>
            </a:r>
          </a:p>
          <a:p>
            <a:r>
              <a:rPr lang="hr-HR" dirty="0"/>
              <a:t>…</a:t>
            </a:r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71BB03C-7747-526D-709D-784BDF7A4F72}"/>
              </a:ext>
            </a:extLst>
          </p:cNvPr>
          <p:cNvSpPr txBox="1">
            <a:spLocks/>
          </p:cNvSpPr>
          <p:nvPr/>
        </p:nvSpPr>
        <p:spPr>
          <a:xfrm>
            <a:off x="960120" y="4216347"/>
            <a:ext cx="3236976" cy="89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b="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Kupnja udjela u konkurentu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1BEE33F-FF05-7A7F-A775-BA715ACBC755}"/>
              </a:ext>
            </a:extLst>
          </p:cNvPr>
          <p:cNvSpPr txBox="1">
            <a:spLocks/>
          </p:cNvSpPr>
          <p:nvPr/>
        </p:nvSpPr>
        <p:spPr>
          <a:xfrm>
            <a:off x="960120" y="5170478"/>
            <a:ext cx="3236976" cy="14589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7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007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011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Pregovori</a:t>
            </a:r>
          </a:p>
          <a:p>
            <a:r>
              <a:rPr lang="hr-HR" dirty="0"/>
              <a:t>Dubinska analiza</a:t>
            </a:r>
          </a:p>
          <a:p>
            <a:r>
              <a:rPr lang="hr-HR" i="1" dirty="0" err="1"/>
              <a:t>Clean</a:t>
            </a:r>
            <a:r>
              <a:rPr lang="hr-HR" i="1" dirty="0"/>
              <a:t> </a:t>
            </a:r>
            <a:r>
              <a:rPr lang="hr-HR" i="1" dirty="0" err="1"/>
              <a:t>team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45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2555631"/>
            <a:ext cx="10943492" cy="3800719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hr-HR" sz="2800" i="1" dirty="0">
                <a:solidFill>
                  <a:srgbClr val="333333"/>
                </a:solidFill>
              </a:rPr>
              <a:t>IZRAVNA ili NEIZRAVNA razmjena</a:t>
            </a:r>
          </a:p>
          <a:p>
            <a:pPr algn="just"/>
            <a:r>
              <a:rPr lang="hr-HR" sz="2800" i="1" dirty="0">
                <a:solidFill>
                  <a:srgbClr val="333333"/>
                </a:solidFill>
              </a:rPr>
              <a:t>Između STVARNIH ili MOGUĆIH takmaca</a:t>
            </a:r>
            <a:endParaRPr lang="en-US" sz="2800" b="0" i="0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hr-HR" sz="2800" b="0" i="1" dirty="0">
                <a:solidFill>
                  <a:srgbClr val="333333"/>
                </a:solidFill>
                <a:effectLst/>
              </a:rPr>
              <a:t>Svaka VRSTA informacije</a:t>
            </a:r>
          </a:p>
          <a:p>
            <a:pPr algn="just"/>
            <a:r>
              <a:rPr lang="hr-HR" sz="2800" i="1" dirty="0">
                <a:solidFill>
                  <a:srgbClr val="333333"/>
                </a:solidFill>
              </a:rPr>
              <a:t>DIGITALNA ili FIZIČKA razmjena</a:t>
            </a:r>
          </a:p>
          <a:p>
            <a:pPr algn="just"/>
            <a:r>
              <a:rPr lang="hr-HR" sz="2800" b="0" i="1" dirty="0">
                <a:solidFill>
                  <a:srgbClr val="333333"/>
                </a:solidFill>
                <a:effectLst/>
              </a:rPr>
              <a:t>JEDNOSTRANA, DVOSTRANA ili VIŠESTRANA</a:t>
            </a:r>
            <a:endParaRPr lang="en-US" sz="2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8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Nesporna Razmjena – neprimjenjivost čl. 101.(1)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2555631"/>
            <a:ext cx="10943492" cy="3800719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hr-HR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Vezana uz legitimnu suradnju takmaca, ako je:</a:t>
            </a:r>
          </a:p>
          <a:p>
            <a:pPr lvl="2" algn="just"/>
            <a:r>
              <a:rPr lang="hr-HR" sz="2400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Objektivno potrebna za provedbu (dozvoljenog) sporazuma</a:t>
            </a:r>
          </a:p>
          <a:p>
            <a:pPr lvl="2" algn="just"/>
            <a:r>
              <a:rPr lang="hr-HR" sz="2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Proporcionalna ciljevima sporazuma</a:t>
            </a:r>
          </a:p>
          <a:p>
            <a:pPr lvl="2" algn="just"/>
            <a:endParaRPr lang="hr-HR" sz="2400" b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ako se radi o razmjeni nevezanoj za neku konkretnu suradnju/sporazum? Ograničenje po cilju ili po učinku?</a:t>
            </a:r>
          </a:p>
          <a:p>
            <a:pPr marL="628650" lvl="2" indent="-342900" algn="just">
              <a:spcBef>
                <a:spcPts val="700"/>
              </a:spcBef>
              <a:spcAft>
                <a:spcPts val="700"/>
              </a:spcAft>
            </a:pPr>
            <a:endParaRPr lang="hr-HR" sz="2400" dirty="0">
              <a:solidFill>
                <a:srgbClr val="333333"/>
              </a:solidFill>
            </a:endParaRPr>
          </a:p>
          <a:p>
            <a:pPr marL="274320" lvl="2" indent="0" algn="just">
              <a:buNone/>
            </a:pPr>
            <a:endParaRPr lang="hr-HR" sz="2500" b="0" dirty="0">
              <a:solidFill>
                <a:srgbClr val="333333"/>
              </a:solidFill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38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OGRANIČENJE T.N. po cilju</a:t>
            </a:r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C302B43-8755-4B25-A036-68EFC879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D1EA23-00AD-D7C4-44E8-100C078319A9}"/>
              </a:ext>
            </a:extLst>
          </p:cNvPr>
          <p:cNvSpPr txBox="1"/>
          <p:nvPr/>
        </p:nvSpPr>
        <p:spPr>
          <a:xfrm>
            <a:off x="960120" y="2757948"/>
            <a:ext cx="1026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 prakse Europske komisije, između ostalog, razmjena informacija o:</a:t>
            </a:r>
          </a:p>
          <a:p>
            <a:pPr algn="just"/>
            <a:endParaRPr lang="hr-H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hr-H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trenutačnim cijenama i namjerama budućeg </a:t>
            </a:r>
            <a:r>
              <a:rPr lang="hr-H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cjenovnog pozicioniranja</a:t>
            </a:r>
          </a:p>
          <a:p>
            <a:pPr marL="285750" indent="-285750" algn="just">
              <a:buFontTx/>
              <a:buChar char="-"/>
            </a:pPr>
            <a:r>
              <a:rPr lang="hr-H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trenutačnim i budućim </a:t>
            </a:r>
            <a:r>
              <a:rPr lang="hr-H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proizvodnim kapacitetima</a:t>
            </a:r>
          </a:p>
          <a:p>
            <a:pPr marL="285750" indent="-285750" algn="just">
              <a:buFontTx/>
              <a:buChar char="-"/>
            </a:pPr>
            <a:r>
              <a:rPr lang="hr-H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trenutačnoj i budućoj </a:t>
            </a:r>
            <a:r>
              <a:rPr lang="hr-H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poslovnoj strategiji</a:t>
            </a:r>
          </a:p>
          <a:p>
            <a:pPr marL="285750" indent="-285750" algn="just">
              <a:buFontTx/>
              <a:buChar char="-"/>
            </a:pPr>
            <a:r>
              <a:rPr lang="hr-H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predviđanjima glede tekuće i buduće </a:t>
            </a:r>
            <a:r>
              <a:rPr lang="hr-H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potražnje</a:t>
            </a:r>
          </a:p>
          <a:p>
            <a:pPr marL="285750" indent="-285750" algn="just">
              <a:buFontTx/>
              <a:buChar char="-"/>
            </a:pPr>
            <a:r>
              <a:rPr lang="hr-H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predviđanjima budućih </a:t>
            </a:r>
            <a:r>
              <a:rPr lang="hr-H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prodajnih rezultata</a:t>
            </a:r>
          </a:p>
          <a:p>
            <a:pPr marL="285750" indent="-285750" algn="just">
              <a:buFontTx/>
              <a:buChar char="-"/>
            </a:pPr>
            <a:r>
              <a:rPr lang="hr-H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budućim, potrošačima relevantnim, </a:t>
            </a:r>
            <a:r>
              <a:rPr lang="hr-H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svojstvima proizvoda</a:t>
            </a:r>
            <a:endParaRPr lang="en-US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53D9A3A-D7E0-1C13-8310-89AA7E2F1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61092"/>
              </p:ext>
            </p:extLst>
          </p:nvPr>
        </p:nvGraphicFramePr>
        <p:xfrm>
          <a:off x="7861139" y="1539433"/>
          <a:ext cx="4141807" cy="157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31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>
            <a:extLst>
              <a:ext uri="{FF2B5EF4-FFF2-40B4-BE49-F238E27FC236}">
                <a16:creationId xmlns:a16="http://schemas.microsoft.com/office/drawing/2014/main" id="{742A82AB-F005-49A7-9C16-0AF17C1E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DANAS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2142BC0-18E5-42CE-A02F-AC348DDC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hr-HR" dirty="0"/>
              <a:t>Karteli</a:t>
            </a:r>
            <a:endParaRPr lang="en-US" dirty="0"/>
          </a:p>
          <a:p>
            <a:r>
              <a:rPr lang="hr-HR" dirty="0"/>
              <a:t>Razmjena informacija</a:t>
            </a:r>
            <a:endParaRPr lang="en-US" dirty="0"/>
          </a:p>
          <a:p>
            <a:r>
              <a:rPr lang="hr-HR" dirty="0"/>
              <a:t>Sporazumi o kupnji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50D8CA2-FDF5-4FB0-A313-B120969E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Placeholder 8" descr="Underwater view of a floating iceberg">
            <a:extLst>
              <a:ext uri="{FF2B5EF4-FFF2-40B4-BE49-F238E27FC236}">
                <a16:creationId xmlns:a16="http://schemas.microsoft.com/office/drawing/2014/main" id="{2259FDF2-C0AA-26D9-C5B5-73DE468272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523" r="20523"/>
          <a:stretch>
            <a:fillRect/>
          </a:stretch>
        </p:blipFill>
        <p:spPr/>
      </p:pic>
      <p:pic>
        <p:nvPicPr>
          <p:cNvPr id="13" name="Picture 12" descr="Long and short pencils">
            <a:extLst>
              <a:ext uri="{FF2B5EF4-FFF2-40B4-BE49-F238E27FC236}">
                <a16:creationId xmlns:a16="http://schemas.microsoft.com/office/drawing/2014/main" id="{3D7CDBE7-33D7-826B-D37D-B173B6FEB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288" y="2265363"/>
            <a:ext cx="3414712" cy="39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8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Relevantni parametri</a:t>
            </a:r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C302B43-8755-4B25-A036-68EFC879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664B87-732A-6DB7-7D37-A2C092486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8313"/>
              </p:ext>
            </p:extLst>
          </p:nvPr>
        </p:nvGraphicFramePr>
        <p:xfrm>
          <a:off x="2078300" y="2602230"/>
          <a:ext cx="8321553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851">
                  <a:extLst>
                    <a:ext uri="{9D8B030D-6E8A-4147-A177-3AD203B41FA5}">
                      <a16:colId xmlns:a16="http://schemas.microsoft.com/office/drawing/2014/main" val="392665003"/>
                    </a:ext>
                  </a:extLst>
                </a:gridCol>
                <a:gridCol w="2773851">
                  <a:extLst>
                    <a:ext uri="{9D8B030D-6E8A-4147-A177-3AD203B41FA5}">
                      <a16:colId xmlns:a16="http://schemas.microsoft.com/office/drawing/2014/main" val="1161702417"/>
                    </a:ext>
                  </a:extLst>
                </a:gridCol>
                <a:gridCol w="2773851">
                  <a:extLst>
                    <a:ext uri="{9D8B030D-6E8A-4147-A177-3AD203B41FA5}">
                      <a16:colId xmlns:a16="http://schemas.microsoft.com/office/drawing/2014/main" val="2513725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PARAMETAR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DOZVOLJENO (načelno)</a:t>
                      </a:r>
                      <a:endParaRPr lang="en-US" dirty="0"/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NEDOZVOLJENO (načelno)</a:t>
                      </a:r>
                      <a:endParaRPr lang="en-US" dirty="0"/>
                    </a:p>
                  </a:txBody>
                  <a:tcP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66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DOSTUPNOST</a:t>
                      </a:r>
                      <a:endParaRPr lang="en-US" sz="18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>
                          <a:tab pos="87313" algn="l"/>
                        </a:tabLst>
                        <a:defRPr/>
                      </a:pPr>
                      <a:r>
                        <a:rPr lang="hr-HR" alt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Javno dostupni podaci </a:t>
                      </a:r>
                      <a:r>
                        <a:rPr lang="en-US" alt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hr-HR" alt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javni registri</a:t>
                      </a:r>
                      <a:r>
                        <a:rPr lang="en-US" alt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>
                          <a:tab pos="87313" algn="l"/>
                        </a:tabLst>
                        <a:defRPr/>
                      </a:pPr>
                      <a:r>
                        <a:rPr lang="hr-HR" alt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Nejavni podaci </a:t>
                      </a:r>
                      <a:r>
                        <a:rPr lang="en-US" alt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hr-HR" alt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poslovne tajne</a:t>
                      </a:r>
                      <a:r>
                        <a:rPr lang="en-US" alt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802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INDIVIDUALIZIRANOST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Agregirani podaci </a:t>
                      </a:r>
                      <a:b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 barem tri poduzetnika</a:t>
                      </a:r>
                      <a:r>
                        <a:rPr lang="en-US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Individualizirani podaci </a:t>
                      </a:r>
                      <a:b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ili je moguća individualizacija</a:t>
                      </a:r>
                      <a:r>
                        <a:rPr lang="en-US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60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STAROST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Povijesni podaci </a:t>
                      </a:r>
                      <a:b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stari barem godinu dana)</a:t>
                      </a:r>
                      <a:endParaRPr lang="en-US" alt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Aktualni podaci </a:t>
                      </a:r>
                      <a:b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stari do godinu dana)</a:t>
                      </a:r>
                      <a:endParaRPr lang="en-US" alt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5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RELEVANTNOST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en-US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Nestrateški</a:t>
                      </a:r>
                      <a: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podaci </a:t>
                      </a:r>
                      <a:b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npr. računovodstvene metode)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Strateški podaci </a:t>
                      </a:r>
                      <a:b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r-HR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npr. liste kupaca)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31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071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OGRANIČENJE PO UČINKU - Skupna izuzeća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2555631"/>
            <a:ext cx="10943492" cy="3800719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hr-HR" sz="2800" dirty="0">
                <a:solidFill>
                  <a:srgbClr val="333333"/>
                </a:solidFill>
              </a:rPr>
              <a:t>Razmjena informacija u </a:t>
            </a:r>
            <a:r>
              <a:rPr lang="hr-HR" sz="2800" u="sng" dirty="0">
                <a:solidFill>
                  <a:srgbClr val="333333"/>
                </a:solidFill>
              </a:rPr>
              <a:t>vertikalnom</a:t>
            </a:r>
            <a:r>
              <a:rPr lang="hr-HR" sz="2800" dirty="0">
                <a:solidFill>
                  <a:srgbClr val="333333"/>
                </a:solidFill>
              </a:rPr>
              <a:t> odnosu</a:t>
            </a:r>
          </a:p>
          <a:p>
            <a:pPr lvl="2" algn="just"/>
            <a:r>
              <a:rPr lang="hr-HR" sz="2500" dirty="0">
                <a:solidFill>
                  <a:srgbClr val="333333"/>
                </a:solidFill>
                <a:effectLst/>
              </a:rPr>
              <a:t>Skupno izuzeće vertikalnih sporazuma </a:t>
            </a:r>
            <a:r>
              <a:rPr lang="hr-HR" sz="2500" b="0" dirty="0">
                <a:solidFill>
                  <a:srgbClr val="333333"/>
                </a:solidFill>
                <a:effectLst/>
              </a:rPr>
              <a:t>– vidi Vertikalne smjernice!</a:t>
            </a:r>
          </a:p>
          <a:p>
            <a:pPr lvl="2" algn="just"/>
            <a:r>
              <a:rPr lang="hr-HR" sz="2500" b="0" dirty="0">
                <a:solidFill>
                  <a:srgbClr val="333333"/>
                </a:solidFill>
              </a:rPr>
              <a:t>Dodatno, vidi Horizontalne smjernice, poglavlje 6</a:t>
            </a:r>
          </a:p>
          <a:p>
            <a:pPr lvl="2" algn="just"/>
            <a:endParaRPr lang="hr-HR" sz="2500" b="0" dirty="0">
              <a:solidFill>
                <a:srgbClr val="333333"/>
              </a:solidFill>
            </a:endParaRPr>
          </a:p>
          <a:p>
            <a:pPr algn="just"/>
            <a:r>
              <a:rPr lang="hr-HR" sz="2800" b="0" dirty="0">
                <a:solidFill>
                  <a:srgbClr val="333333"/>
                </a:solidFill>
              </a:rPr>
              <a:t>Razmjena informacija u kontekstu </a:t>
            </a:r>
            <a:r>
              <a:rPr lang="hr-HR" sz="2800" b="0" u="sng" dirty="0">
                <a:solidFill>
                  <a:srgbClr val="333333"/>
                </a:solidFill>
              </a:rPr>
              <a:t>spajanja i pripajanja</a:t>
            </a:r>
          </a:p>
          <a:p>
            <a:pPr lvl="2" algn="just"/>
            <a:r>
              <a:rPr lang="hr-HR" sz="2500" dirty="0">
                <a:solidFill>
                  <a:srgbClr val="333333"/>
                </a:solidFill>
              </a:rPr>
              <a:t>Uredba o koncentracijama</a:t>
            </a:r>
          </a:p>
          <a:p>
            <a:pPr lvl="2" algn="just"/>
            <a:r>
              <a:rPr lang="hr-HR" sz="2500" b="0" dirty="0">
                <a:solidFill>
                  <a:srgbClr val="333333"/>
                </a:solidFill>
              </a:rPr>
              <a:t>Dodatno, vidi Horizontalne smjernice, poglavlje 6</a:t>
            </a:r>
          </a:p>
          <a:p>
            <a:pPr lvl="2" algn="just"/>
            <a:endParaRPr lang="hr-HR" sz="2500" b="0" dirty="0">
              <a:solidFill>
                <a:srgbClr val="333333"/>
              </a:solidFill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EF0F403-CE4D-AB7B-0025-957E3A3F6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636455"/>
              </p:ext>
            </p:extLst>
          </p:nvPr>
        </p:nvGraphicFramePr>
        <p:xfrm>
          <a:off x="7861139" y="1539433"/>
          <a:ext cx="4141807" cy="157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579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LOBIRANJE?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2470355"/>
            <a:ext cx="10943492" cy="396731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800" i="1" dirty="0">
                <a:solidFill>
                  <a:srgbClr val="333333"/>
                </a:solidFill>
                <a:highlight>
                  <a:srgbClr val="FFFFFF"/>
                </a:highlight>
              </a:rPr>
              <a:t>HORIZONTALNE SMJERNICE, TOČKA 415. (prepričano)</a:t>
            </a:r>
          </a:p>
          <a:p>
            <a:pPr marL="0" indent="0" algn="just">
              <a:buNone/>
            </a:pPr>
            <a:r>
              <a:rPr lang="hr-HR" sz="1800" i="1" dirty="0">
                <a:solidFill>
                  <a:srgbClr val="333333"/>
                </a:solidFill>
                <a:highlight>
                  <a:srgbClr val="FFFFFF"/>
                </a:highlight>
              </a:rPr>
              <a:t>U tijeku je izrada zakonskog prijedloga vezano uz zaštitu okoliša kojim će vaši proizvodi biti podvrgnuti još strožem režimu. Pristupili ste svojim konkurentima radi zajedničkog nastupa prema nadležnom ministarstvu i krenuli se redovito sastajati i razmjenjivati stajališta.</a:t>
            </a:r>
          </a:p>
          <a:p>
            <a:pPr marL="0" indent="0" algn="just">
              <a:buNone/>
            </a:pPr>
            <a:r>
              <a:rPr lang="hr-HR" sz="1800" i="1" dirty="0">
                <a:solidFill>
                  <a:srgbClr val="333333"/>
                </a:solidFill>
                <a:highlight>
                  <a:srgbClr val="FFFFFF"/>
                </a:highlight>
              </a:rPr>
              <a:t>PRIHVATLJIVO: razmjenjivati informacije o ekološki relevantnim svojstvima vaših postojećih proizvoda – dok god su te informacije </a:t>
            </a:r>
            <a:r>
              <a:rPr lang="hr-HR" sz="1800" i="1" u="sng" dirty="0">
                <a:solidFill>
                  <a:srgbClr val="333333"/>
                </a:solidFill>
                <a:highlight>
                  <a:srgbClr val="FFFFFF"/>
                </a:highlight>
              </a:rPr>
              <a:t>p</a:t>
            </a:r>
            <a:r>
              <a:rPr lang="hr-HR" sz="1800" b="0" i="1" u="sng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ovijesne</a:t>
            </a:r>
            <a:r>
              <a:rPr lang="hr-HR" sz="18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i </a:t>
            </a:r>
            <a:r>
              <a:rPr lang="hr-HR" sz="1800" b="0" i="1" u="sng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ne otkrivaju namjeravane tržišne strategije</a:t>
            </a:r>
            <a:r>
              <a:rPr lang="hr-HR" sz="18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vas </a:t>
            </a:r>
            <a:r>
              <a:rPr lang="hr-HR" sz="1800" b="0" i="1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iil</a:t>
            </a:r>
            <a:r>
              <a:rPr lang="hr-HR" sz="18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vaših takmaca</a:t>
            </a:r>
            <a:r>
              <a:rPr lang="en-US" sz="18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marL="0" indent="0" algn="just">
              <a:buNone/>
            </a:pPr>
            <a:r>
              <a:rPr lang="hr-HR" sz="18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NEPRIHVATLJIVO: razmjenjivati informacije </a:t>
            </a:r>
            <a:r>
              <a:rPr lang="hr-HR" sz="1800" b="0" i="1" u="sng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o razvoju</a:t>
            </a:r>
            <a:r>
              <a:rPr lang="hr-HR" sz="18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trenutačnih ili budućih proizvoda ili otkrivati kako biste reagirali na proizvode takmaca </a:t>
            </a:r>
          </a:p>
          <a:p>
            <a:pPr marL="0" indent="0" algn="just">
              <a:buNone/>
            </a:pPr>
            <a:r>
              <a:rPr lang="hr-HR" sz="1800" i="1" dirty="0">
                <a:solidFill>
                  <a:srgbClr val="333333"/>
                </a:solidFill>
                <a:highlight>
                  <a:srgbClr val="FFFFFF"/>
                </a:highlight>
              </a:rPr>
              <a:t>ZAŠTO NEPRIHVATLJIVO? M</a:t>
            </a:r>
            <a:r>
              <a:rPr lang="hr-HR" sz="18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ože doći do dogovora ne plasirati na tržište proizvode još prihvatljivije za okoliš od zakonskog minimuma </a:t>
            </a:r>
            <a:r>
              <a:rPr lang="hr-HR" sz="1800" i="1" dirty="0">
                <a:solidFill>
                  <a:srgbClr val="333333"/>
                </a:solidFill>
                <a:highlight>
                  <a:srgbClr val="FFFFFF"/>
                </a:highlight>
              </a:rPr>
              <a:t>- </a:t>
            </a:r>
            <a:r>
              <a:rPr lang="hr-HR" sz="18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ograničavanje natjecanja glede svojstava proizvoda i ograničavanje izbora potrošača</a:t>
            </a:r>
            <a:r>
              <a:rPr lang="en-US" sz="18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.</a:t>
            </a:r>
            <a:r>
              <a:rPr lang="hr-HR" sz="18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Navedeno će stoga predstavljati ograničenje tržišnog natjecanja po cilju</a:t>
            </a:r>
            <a:r>
              <a:rPr lang="en-US" sz="18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92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E5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Sporazumi o kupnji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i="1" dirty="0" err="1"/>
              <a:t>Hey</a:t>
            </a:r>
            <a:r>
              <a:rPr lang="hr-HR" i="1" dirty="0"/>
              <a:t> (</a:t>
            </a:r>
            <a:r>
              <a:rPr lang="hr-HR" i="1" dirty="0" err="1"/>
              <a:t>supplier</a:t>
            </a:r>
            <a:r>
              <a:rPr lang="hr-HR" i="1" dirty="0"/>
              <a:t>), </a:t>
            </a:r>
            <a:r>
              <a:rPr lang="hr-HR" i="1" dirty="0" err="1"/>
              <a:t>I’m</a:t>
            </a:r>
            <a:r>
              <a:rPr lang="hr-HR" i="1" dirty="0"/>
              <a:t> a </a:t>
            </a:r>
            <a:r>
              <a:rPr lang="hr-HR" i="1" dirty="0" err="1"/>
              <a:t>big</a:t>
            </a:r>
            <a:r>
              <a:rPr lang="hr-HR" i="1" dirty="0"/>
              <a:t> boy </a:t>
            </a:r>
            <a:r>
              <a:rPr lang="hr-HR" i="1" dirty="0" err="1"/>
              <a:t>now</a:t>
            </a:r>
            <a:r>
              <a:rPr lang="hr-HR" i="1" dirty="0"/>
              <a:t>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1516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OKRUPNJIVANJE NABAVE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2555631"/>
            <a:ext cx="10943492" cy="3800719"/>
          </a:xfrm>
          <a:solidFill>
            <a:srgbClr val="E5ECF7"/>
          </a:solidFill>
        </p:spPr>
        <p:txBody>
          <a:bodyPr>
            <a:noAutofit/>
          </a:bodyPr>
          <a:lstStyle/>
          <a:p>
            <a:pPr algn="just"/>
            <a:r>
              <a:rPr lang="hr-HR" sz="2800" dirty="0">
                <a:solidFill>
                  <a:srgbClr val="333333"/>
                </a:solidFill>
              </a:rPr>
              <a:t>Zajednička kupnja</a:t>
            </a:r>
          </a:p>
          <a:p>
            <a:pPr algn="just"/>
            <a:r>
              <a:rPr lang="hr-HR" sz="2800" b="0" i="0" dirty="0">
                <a:solidFill>
                  <a:srgbClr val="333333"/>
                </a:solidFill>
                <a:effectLst/>
              </a:rPr>
              <a:t>Zajedničko pregovaranje cijene ili cjenovnih komponenti (a sama kupnja obavlja se individualno)</a:t>
            </a:r>
          </a:p>
          <a:p>
            <a:pPr algn="just"/>
            <a:r>
              <a:rPr lang="hr-HR" sz="2800" b="0" i="0" dirty="0">
                <a:solidFill>
                  <a:srgbClr val="333333"/>
                </a:solidFill>
                <a:effectLst/>
              </a:rPr>
              <a:t>Zajedničko pregovaranje </a:t>
            </a:r>
            <a:r>
              <a:rPr lang="hr-HR" sz="2800" b="0" i="0" dirty="0" err="1">
                <a:solidFill>
                  <a:srgbClr val="333333"/>
                </a:solidFill>
                <a:effectLst/>
              </a:rPr>
              <a:t>necjenovnih</a:t>
            </a:r>
            <a:r>
              <a:rPr lang="hr-HR" sz="2800" b="0" i="0" dirty="0">
                <a:solidFill>
                  <a:srgbClr val="333333"/>
                </a:solidFill>
                <a:effectLst/>
              </a:rPr>
              <a:t> uvjeta (a kupnja individualna)</a:t>
            </a:r>
          </a:p>
          <a:p>
            <a:pPr algn="just"/>
            <a:r>
              <a:rPr lang="hr-HR" sz="2800" dirty="0">
                <a:solidFill>
                  <a:srgbClr val="333333"/>
                </a:solidFill>
              </a:rPr>
              <a:t>Dodatne aktivnosti (npr. zajednički prijevoz, kontrola kvalitete)</a:t>
            </a:r>
            <a:endParaRPr lang="hr-HR" sz="2800" b="0" i="0" dirty="0">
              <a:solidFill>
                <a:srgbClr val="333333"/>
              </a:solidFill>
              <a:effectLst/>
            </a:endParaRPr>
          </a:p>
          <a:p>
            <a:pPr algn="just"/>
            <a:endParaRPr lang="en-US" sz="2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61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svrha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2555631"/>
            <a:ext cx="10943492" cy="3800719"/>
          </a:xfrm>
          <a:solidFill>
            <a:srgbClr val="E5ECF7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800" dirty="0">
                <a:solidFill>
                  <a:srgbClr val="333333"/>
                </a:solidFill>
              </a:rPr>
              <a:t>Osnažiti poziciju kupaca u odnosu na dobavljače </a:t>
            </a:r>
            <a:r>
              <a:rPr lang="hr-HR" sz="2800" i="1" dirty="0">
                <a:solidFill>
                  <a:srgbClr val="333333"/>
                </a:solidFill>
              </a:rPr>
              <a:t>(</a:t>
            </a:r>
            <a:r>
              <a:rPr lang="hr-HR" sz="2800" i="1" dirty="0" err="1">
                <a:solidFill>
                  <a:srgbClr val="333333"/>
                </a:solidFill>
              </a:rPr>
              <a:t>buying</a:t>
            </a:r>
            <a:r>
              <a:rPr lang="hr-HR" sz="2800" i="1" dirty="0">
                <a:solidFill>
                  <a:srgbClr val="333333"/>
                </a:solidFill>
              </a:rPr>
              <a:t> </a:t>
            </a:r>
            <a:r>
              <a:rPr lang="hr-HR" sz="2800" i="1" dirty="0" err="1">
                <a:solidFill>
                  <a:srgbClr val="333333"/>
                </a:solidFill>
              </a:rPr>
              <a:t>power</a:t>
            </a:r>
            <a:r>
              <a:rPr lang="hr-HR" sz="2800" i="1" dirty="0">
                <a:solidFill>
                  <a:srgbClr val="333333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hr-HR" sz="2800" dirty="0">
                <a:solidFill>
                  <a:srgbClr val="333333"/>
                </a:solidFill>
              </a:rPr>
              <a:t>Prednosti: </a:t>
            </a:r>
          </a:p>
          <a:p>
            <a:pPr algn="just">
              <a:spcAft>
                <a:spcPts val="0"/>
              </a:spcAft>
            </a:pPr>
            <a:r>
              <a:rPr lang="hr-HR" sz="2800" dirty="0">
                <a:solidFill>
                  <a:srgbClr val="333333"/>
                </a:solidFill>
              </a:rPr>
              <a:t>niža cijena, </a:t>
            </a:r>
          </a:p>
          <a:p>
            <a:pPr algn="just">
              <a:spcAft>
                <a:spcPts val="0"/>
              </a:spcAft>
            </a:pPr>
            <a:r>
              <a:rPr lang="hr-HR" sz="2800" dirty="0">
                <a:solidFill>
                  <a:srgbClr val="333333"/>
                </a:solidFill>
              </a:rPr>
              <a:t>veća raznovrsnost, </a:t>
            </a:r>
          </a:p>
          <a:p>
            <a:pPr algn="just">
              <a:spcAft>
                <a:spcPts val="0"/>
              </a:spcAft>
            </a:pPr>
            <a:r>
              <a:rPr lang="hr-HR" sz="2800" dirty="0">
                <a:solidFill>
                  <a:srgbClr val="333333"/>
                </a:solidFill>
              </a:rPr>
              <a:t>veća kvaliteta, </a:t>
            </a:r>
          </a:p>
          <a:p>
            <a:pPr algn="just">
              <a:spcAft>
                <a:spcPts val="0"/>
              </a:spcAft>
            </a:pPr>
            <a:r>
              <a:rPr lang="hr-HR" sz="2800" dirty="0">
                <a:solidFill>
                  <a:srgbClr val="333333"/>
                </a:solidFill>
              </a:rPr>
              <a:t>izbjegavanje nestašica, </a:t>
            </a:r>
          </a:p>
          <a:p>
            <a:pPr algn="just"/>
            <a:r>
              <a:rPr lang="hr-HR" sz="2800" dirty="0">
                <a:solidFill>
                  <a:srgbClr val="333333"/>
                </a:solidFill>
              </a:rPr>
              <a:t>izbjegavanje poremećaja u nabavnom lancu…</a:t>
            </a:r>
            <a:endParaRPr lang="hr-HR" sz="2800" b="0" dirty="0">
              <a:solidFill>
                <a:srgbClr val="333333"/>
              </a:solidFill>
              <a:effectLst/>
            </a:endParaRPr>
          </a:p>
          <a:p>
            <a:pPr algn="just"/>
            <a:endParaRPr lang="en-US" sz="2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98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FORMAT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2555631"/>
            <a:ext cx="10943492" cy="3800719"/>
          </a:xfrm>
          <a:solidFill>
            <a:srgbClr val="E5ECF7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800" b="0" i="0" dirty="0">
                <a:solidFill>
                  <a:srgbClr val="333333"/>
                </a:solidFill>
                <a:effectLst/>
              </a:rPr>
              <a:t>Može poprimiti različite oblike, npr.</a:t>
            </a:r>
          </a:p>
          <a:p>
            <a:pPr algn="just"/>
            <a:r>
              <a:rPr lang="hr-HR" sz="2800" dirty="0">
                <a:solidFill>
                  <a:srgbClr val="333333"/>
                </a:solidFill>
              </a:rPr>
              <a:t>Ugovor</a:t>
            </a:r>
          </a:p>
          <a:p>
            <a:pPr algn="just"/>
            <a:r>
              <a:rPr lang="hr-HR" sz="2800" b="0" i="0" dirty="0">
                <a:solidFill>
                  <a:srgbClr val="333333"/>
                </a:solidFill>
                <a:effectLst/>
              </a:rPr>
              <a:t>Zajedničko trgovačko društvo</a:t>
            </a:r>
          </a:p>
          <a:p>
            <a:pPr algn="just"/>
            <a:r>
              <a:rPr lang="hr-HR" sz="2800" dirty="0">
                <a:solidFill>
                  <a:srgbClr val="333333"/>
                </a:solidFill>
              </a:rPr>
              <a:t>Neformalan dogovor</a:t>
            </a:r>
            <a:endParaRPr lang="hr-HR" sz="2800" b="0" i="0" dirty="0">
              <a:solidFill>
                <a:srgbClr val="333333"/>
              </a:solidFill>
              <a:effectLst/>
            </a:endParaRPr>
          </a:p>
          <a:p>
            <a:pPr algn="just"/>
            <a:endParaRPr lang="en-US" sz="2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14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Ograničenja po cilju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2555631"/>
            <a:ext cx="10943492" cy="3800719"/>
          </a:xfrm>
          <a:solidFill>
            <a:srgbClr val="E5ECF7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Zajednički aranžmani u nabavi (</a:t>
            </a:r>
            <a:r>
              <a:rPr lang="hr-HR" sz="2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joint </a:t>
            </a:r>
            <a:r>
              <a:rPr lang="hr-HR" sz="28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purchasing</a:t>
            </a:r>
            <a:r>
              <a:rPr lang="hr-HR" sz="2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arrangements</a:t>
            </a:r>
            <a:r>
              <a:rPr lang="hr-H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u pravilu ne predstavljaju ograničenje po cilju ako se istinski odnose na zajedničku nabavu OSIM kad predstavljaju:</a:t>
            </a:r>
          </a:p>
          <a:p>
            <a:pPr algn="just"/>
            <a:r>
              <a:rPr lang="hr-H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Alat za </a:t>
            </a:r>
            <a:r>
              <a:rPr lang="hr-HR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prikriveni kartel kupaca</a:t>
            </a:r>
          </a:p>
          <a:p>
            <a:pPr algn="just"/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 za </a:t>
            </a:r>
            <a:r>
              <a:rPr lang="hr-HR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prikriveni kartel dobavljača </a:t>
            </a:r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(fiksiranje cijena, podjela tržišta, ograničenje proizvodnje i sl.)</a:t>
            </a:r>
          </a:p>
          <a:p>
            <a:pPr algn="just"/>
            <a:r>
              <a:rPr lang="hr-HR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Horizontalni bojkot </a:t>
            </a:r>
            <a:r>
              <a:rPr lang="hr-H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tržištu prodaje</a:t>
            </a:r>
          </a:p>
          <a:p>
            <a:pPr algn="just"/>
            <a:endParaRPr lang="en-US" sz="2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5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Pravna analiza</a:t>
            </a:r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77FF6F7-E895-A094-FE5B-2F2BE790F10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5786859"/>
              </p:ext>
            </p:extLst>
          </p:nvPr>
        </p:nvGraphicFramePr>
        <p:xfrm>
          <a:off x="561975" y="2555875"/>
          <a:ext cx="10944225" cy="380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95A50410-9AE8-A23B-D4CE-151EB424D2D1}"/>
              </a:ext>
            </a:extLst>
          </p:cNvPr>
          <p:cNvSpPr/>
          <p:nvPr/>
        </p:nvSpPr>
        <p:spPr>
          <a:xfrm>
            <a:off x="8580005" y="2555875"/>
            <a:ext cx="1544615" cy="116512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+ SMJERNICE KOMISIJE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EBF9F8-306A-3DB4-6254-E96A623892C0}"/>
              </a:ext>
            </a:extLst>
          </p:cNvPr>
          <p:cNvSpPr/>
          <p:nvPr/>
        </p:nvSpPr>
        <p:spPr>
          <a:xfrm>
            <a:off x="2429990" y="5248918"/>
            <a:ext cx="1544615" cy="116512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+ SMJERNICE KOMISIJE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77AAAE-CF3A-4119-BCEE-034CF1B2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34696-467D-4DC2-9D25-8C7D99536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BFAC7F-F48B-4B8D-826A-2A1DF78B9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96FA8E-F542-4B07-BD5E-A1DF736F0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F658DB-2ACD-41AE-B914-5A28B8863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64DE9B-A11E-4141-B521-819140482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E78631-5CAA-40E2-9B9D-D734F3868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814E47-91FD-433C-89AD-D368332B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F63BD2-E799-4DD7-9AEF-7DD0065D3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1827B0-371B-4918-9756-D2DD12797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9EF188-E63E-4947-9DF8-9D63DC120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8373F2-3DAF-4D6E-821A-71F01460C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FADE04-30B0-400B-BB74-AC32CC957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56117D-81F3-4A0C-B68D-0FE07C55D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7EC8B-96C0-4677-94EE-660C542AE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F7E4D5-DDAF-4B20-8FD6-752A77E2F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6D2B01-EDBD-4DBC-9CEE-51E4A35EE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HORIZONTALNE SMJERNICE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2555631"/>
            <a:ext cx="7429611" cy="4165844"/>
          </a:xfrm>
          <a:solidFill>
            <a:srgbClr val="E5ECF7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sz="28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hr-HR" sz="2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hr-HR" sz="2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harbour</a:t>
            </a:r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</a:t>
            </a:r>
          </a:p>
          <a:p>
            <a:pPr marL="0" indent="0" algn="just">
              <a:buNone/>
            </a:pPr>
            <a:r>
              <a:rPr lang="hr-H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 zajedni</a:t>
            </a:r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čki tržišni udio članova ne prelazi </a:t>
            </a:r>
            <a:r>
              <a:rPr lang="hr-HR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ni na tržištima kupnje ni na tržištima prodaje</a:t>
            </a:r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vjerojatno je da su uvjeti iz članka 101. (3) ispunjeni</a:t>
            </a:r>
          </a:p>
          <a:p>
            <a:pPr marL="0" indent="0" algn="just">
              <a:buNone/>
            </a:pPr>
            <a:r>
              <a:rPr lang="hr-H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</a:p>
          <a:p>
            <a:pPr marL="0" indent="0" algn="just">
              <a:buNone/>
            </a:pPr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 ako sporazum </a:t>
            </a:r>
            <a:r>
              <a:rPr lang="hr-HR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sadrži ograničenja </a:t>
            </a:r>
            <a:r>
              <a:rPr lang="hr-HR" sz="28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t.n</a:t>
            </a:r>
            <a:r>
              <a:rPr lang="hr-HR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 cilju </a:t>
            </a:r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8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r-HR" sz="28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hr-HR" sz="28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restriction</a:t>
            </a:r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r-HR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4F5A91-57E6-D1DC-5F2F-0C13050EEE7B}"/>
              </a:ext>
            </a:extLst>
          </p:cNvPr>
          <p:cNvSpPr/>
          <p:nvPr/>
        </p:nvSpPr>
        <p:spPr>
          <a:xfrm>
            <a:off x="8293262" y="3269848"/>
            <a:ext cx="3038354" cy="117483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AKO PRELAZI 15% - SAMOPROCJENA UČINAKA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C80C7-E4BD-65B7-E97A-B8C227692F50}"/>
              </a:ext>
            </a:extLst>
          </p:cNvPr>
          <p:cNvSpPr/>
          <p:nvPr/>
        </p:nvSpPr>
        <p:spPr>
          <a:xfrm>
            <a:off x="8293262" y="5256836"/>
            <a:ext cx="3038354" cy="117483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AKO SADRŽI OGRANIČENJE PO CILJU – ZABRANJENO (EVENTUALNO SAMOPROCJENA PO 101.(3))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6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UVODNO</a:t>
            </a:r>
            <a:br>
              <a:rPr lang="hr-HR" dirty="0"/>
            </a:br>
            <a:r>
              <a:rPr lang="hr-HR" dirty="0"/>
              <a:t>metodologija pravne analize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3F37BD-81C5-E105-D752-42E8C1F90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1"/>
            <a:ext cx="10268712" cy="4023637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4C97A2-0C46-4D31-8087-9CD6A045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44D9C87-0A82-92AC-9F8B-8E72E28FFB35}"/>
              </a:ext>
            </a:extLst>
          </p:cNvPr>
          <p:cNvGraphicFramePr/>
          <p:nvPr/>
        </p:nvGraphicFramePr>
        <p:xfrm>
          <a:off x="685800" y="2432538"/>
          <a:ext cx="9474200" cy="417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3249D0-C51E-8A0E-C605-D671B72FD956}"/>
              </a:ext>
            </a:extLst>
          </p:cNvPr>
          <p:cNvSpPr txBox="1"/>
          <p:nvPr/>
        </p:nvSpPr>
        <p:spPr>
          <a:xfrm>
            <a:off x="960120" y="2398304"/>
            <a:ext cx="90230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Članak 101. UFEU 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(…)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zabranjuju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sporazumi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među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poduzetnicima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odluke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udruženja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poduzetnika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usklađeno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djelovanje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koji bi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utjecati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trgovinu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među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državama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članicama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koji </a:t>
            </a:r>
            <a:r>
              <a:rPr lang="en-US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  <a:r>
              <a:rPr lang="en-US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posljedicu</a:t>
            </a:r>
            <a:r>
              <a:rPr lang="en-US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sprečavanje</a:t>
            </a:r>
            <a:r>
              <a:rPr lang="en-US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ograničivanje</a:t>
            </a:r>
            <a:r>
              <a:rPr lang="en-US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narušavanje</a:t>
            </a:r>
            <a:r>
              <a:rPr lang="en-US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tržišnog</a:t>
            </a:r>
            <a:r>
              <a:rPr lang="en-US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natjecanja</a:t>
            </a:r>
            <a:r>
              <a:rPr lang="en-US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unutarnjem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osobito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(…)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 Svi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sporazumi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odluke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zabranjeni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temelju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članka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ništavi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Međutim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odredbe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stavka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proglasiti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neprimjenjivima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slučaju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(… da) </a:t>
            </a:r>
            <a:r>
              <a:rPr lang="en-US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doprinose</a:t>
            </a:r>
            <a:r>
              <a:rPr lang="en-US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poboljšanju</a:t>
            </a:r>
            <a:r>
              <a:rPr lang="en-US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distribucije</a:t>
            </a:r>
            <a:r>
              <a:rPr lang="en-US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promicanju</a:t>
            </a:r>
            <a:r>
              <a:rPr lang="en-US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tehničkog</a:t>
            </a:r>
            <a:r>
              <a:rPr lang="en-US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gospodarskog</a:t>
            </a:r>
            <a:r>
              <a:rPr lang="en-US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napretka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istodobno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potrošačima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omogućuju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pravedan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udio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proizlazi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koji: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poduzetnicima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nameću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ograničenja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nisu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nužna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postizanje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ciljeva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poduzetnicima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omogućuju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isključivanje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konkurencije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obzirom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znatan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dotičnih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1738F-EA13-EDD8-6874-A30E9335BE99}"/>
              </a:ext>
            </a:extLst>
          </p:cNvPr>
          <p:cNvSpPr/>
          <p:nvPr/>
        </p:nvSpPr>
        <p:spPr>
          <a:xfrm>
            <a:off x="9803757" y="2997843"/>
            <a:ext cx="2112380" cy="103014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ZABRANA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C32137-D58A-AF2C-CF04-DB9EFDD683A7}"/>
              </a:ext>
            </a:extLst>
          </p:cNvPr>
          <p:cNvSpPr/>
          <p:nvPr/>
        </p:nvSpPr>
        <p:spPr>
          <a:xfrm>
            <a:off x="9863560" y="4903964"/>
            <a:ext cx="2112380" cy="155470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IZUZEĆE OD ZABRANE – učinkovitosti pretežu nad ograničenjima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SAMOPROCJENA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2555631"/>
            <a:ext cx="10943492" cy="3800719"/>
          </a:xfrm>
          <a:solidFill>
            <a:srgbClr val="E5ECF7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Radi li se o ograničenju po učinku</a:t>
            </a:r>
          </a:p>
          <a:p>
            <a:pPr marL="0" indent="0" algn="just">
              <a:buNone/>
            </a:pPr>
            <a:r>
              <a:rPr lang="hr-H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 DA</a:t>
            </a:r>
          </a:p>
          <a:p>
            <a:pPr marL="0" indent="0" algn="just">
              <a:buNone/>
            </a:pPr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Samoprocjena učinkovitosti (čl. 101.(3))</a:t>
            </a:r>
            <a:endParaRPr lang="hr-HR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endParaRPr lang="hr-HR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72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Ograničenje po učinku?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2555631"/>
            <a:ext cx="10943492" cy="3800719"/>
          </a:xfrm>
          <a:solidFill>
            <a:srgbClr val="E5ECF7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Detaljna analiza:</a:t>
            </a:r>
          </a:p>
          <a:p>
            <a:pPr algn="just"/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Koncentriranost </a:t>
            </a:r>
          </a:p>
          <a:p>
            <a:pPr algn="just"/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Priroda proizvoda</a:t>
            </a:r>
          </a:p>
          <a:p>
            <a:pPr algn="just"/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Snaga dobavljača (</a:t>
            </a:r>
            <a:r>
              <a:rPr lang="hr-HR" sz="28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seller</a:t>
            </a:r>
            <a:r>
              <a:rPr lang="hr-HR" sz="28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hr-HR" sz="28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power</a:t>
            </a:r>
            <a:r>
              <a:rPr lang="hr-H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)…</a:t>
            </a:r>
          </a:p>
          <a:p>
            <a:pPr marL="0" indent="0" algn="just">
              <a:buNone/>
            </a:pPr>
            <a:endParaRPr lang="hr-HR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just">
              <a:buNone/>
            </a:pPr>
            <a:r>
              <a:rPr lang="hr-H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Horizontalne smjernice – koristan alat.</a:t>
            </a:r>
          </a:p>
          <a:p>
            <a:pPr algn="just"/>
            <a:endParaRPr lang="en-US" sz="2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72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Učinkovitosti?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984" y="2555631"/>
            <a:ext cx="10943492" cy="3800719"/>
          </a:xfrm>
          <a:solidFill>
            <a:srgbClr val="E5ECF7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101. (3)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Međutim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odredbe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stavka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mogu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proglasiti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neprimjenjivima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slučaju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(… da)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doprinose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poboljšanju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proizvodnje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distribucije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promicanju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tehničkog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gospodarskog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napretka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istodobno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potrošačima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omogućuju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pravedan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udio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koristi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koja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njih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proizlazi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koji: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(a)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poduzetnicima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nameću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ograničenja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koja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nužna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postizanje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ovih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ciljeva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(b)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poduzetnicima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omogućuju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isključivanje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konkurencije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tržišta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obzirom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znatan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dotičnih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proizvoda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hr-HR" sz="1800" spc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94888F-935D-9CA4-3D9D-1786A56A5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400755"/>
              </p:ext>
            </p:extLst>
          </p:nvPr>
        </p:nvGraphicFramePr>
        <p:xfrm>
          <a:off x="584522" y="3622612"/>
          <a:ext cx="1064431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078">
                  <a:extLst>
                    <a:ext uri="{9D8B030D-6E8A-4147-A177-3AD203B41FA5}">
                      <a16:colId xmlns:a16="http://schemas.microsoft.com/office/drawing/2014/main" val="1544122824"/>
                    </a:ext>
                  </a:extLst>
                </a:gridCol>
                <a:gridCol w="2661078">
                  <a:extLst>
                    <a:ext uri="{9D8B030D-6E8A-4147-A177-3AD203B41FA5}">
                      <a16:colId xmlns:a16="http://schemas.microsoft.com/office/drawing/2014/main" val="1270477477"/>
                    </a:ext>
                  </a:extLst>
                </a:gridCol>
                <a:gridCol w="2661078">
                  <a:extLst>
                    <a:ext uri="{9D8B030D-6E8A-4147-A177-3AD203B41FA5}">
                      <a16:colId xmlns:a16="http://schemas.microsoft.com/office/drawing/2014/main" val="1316145160"/>
                    </a:ext>
                  </a:extLst>
                </a:gridCol>
                <a:gridCol w="2661078">
                  <a:extLst>
                    <a:ext uri="{9D8B030D-6E8A-4147-A177-3AD203B41FA5}">
                      <a16:colId xmlns:a16="http://schemas.microsoft.com/office/drawing/2014/main" val="1525877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doprinose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poboljšanju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proizvodnje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distribucije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robe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promicanju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tehničkog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gospodarskog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napretka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istodobno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potrošačima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omogućuju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pravedan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udio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koristi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koja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njih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proizlazi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nameću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ograničenja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koja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nisu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nužna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omogućuju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isključivanje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konkurencije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tržišta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obzirom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znatan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dio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dotičnih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proizvoda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6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Uštede – manje kupovne cijene, manji troškovi proizvodnje…</a:t>
                      </a:r>
                    </a:p>
                    <a:p>
                      <a:r>
                        <a:rPr lang="hr-HR" dirty="0"/>
                        <a:t>Kvalitativno – inovacije, uvođenje novih ili boljih proizvoda itd.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Manje prodajne cijene</a:t>
                      </a:r>
                    </a:p>
                    <a:p>
                      <a:r>
                        <a:rPr lang="hr-HR" dirty="0"/>
                        <a:t>Viša kvaliteta </a:t>
                      </a:r>
                    </a:p>
                    <a:p>
                      <a:r>
                        <a:rPr lang="hr-HR" dirty="0"/>
                        <a:t>Veća raznovrsnost</a:t>
                      </a:r>
                    </a:p>
                    <a:p>
                      <a:r>
                        <a:rPr lang="hr-HR" dirty="0"/>
                        <a:t>ALI</a:t>
                      </a:r>
                    </a:p>
                    <a:p>
                      <a:r>
                        <a:rPr lang="hr-HR" dirty="0"/>
                        <a:t>ovisno o tržišnoj snazi!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Ograničenja moraju biti nužna za ostvarenje navedenih učinkovitosti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Odnosi se i na mjerodavna tržišta kupnja i prodaje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31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0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A razmjena informacija?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2555631"/>
            <a:ext cx="10943492" cy="3800719"/>
          </a:xfrm>
          <a:solidFill>
            <a:srgbClr val="E5ECF7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800" dirty="0">
                <a:solidFill>
                  <a:srgbClr val="333333"/>
                </a:solidFill>
              </a:rPr>
              <a:t>OK: objektivno potrebna za provedbu + proporcionalna ciljevima</a:t>
            </a:r>
          </a:p>
          <a:p>
            <a:pPr marL="0" indent="0" algn="just">
              <a:buNone/>
            </a:pPr>
            <a:endParaRPr lang="hr-HR" sz="2800" dirty="0">
              <a:solidFill>
                <a:srgbClr val="333333"/>
              </a:solidFill>
            </a:endParaRPr>
          </a:p>
          <a:p>
            <a:pPr marL="0" indent="0" algn="just">
              <a:buNone/>
            </a:pPr>
            <a:r>
              <a:rPr lang="hr-HR" sz="2800" dirty="0">
                <a:solidFill>
                  <a:srgbClr val="333333"/>
                </a:solidFill>
              </a:rPr>
              <a:t>Alati </a:t>
            </a:r>
            <a:r>
              <a:rPr lang="pl-PL" sz="2800" dirty="0">
                <a:solidFill>
                  <a:srgbClr val="333333"/>
                </a:solidFill>
              </a:rPr>
              <a:t>za umanjenje rizika od zabranjene razmjene informacija:</a:t>
            </a:r>
            <a:endParaRPr lang="hr-HR" sz="2800" dirty="0">
              <a:solidFill>
                <a:srgbClr val="333333"/>
              </a:solidFill>
            </a:endParaRPr>
          </a:p>
          <a:p>
            <a:pPr algn="just"/>
            <a:r>
              <a:rPr lang="hr-HR" sz="2800" i="1" dirty="0" err="1">
                <a:solidFill>
                  <a:srgbClr val="333333"/>
                </a:solidFill>
              </a:rPr>
              <a:t>Clean</a:t>
            </a:r>
            <a:r>
              <a:rPr lang="hr-HR" sz="2800" i="1" dirty="0">
                <a:solidFill>
                  <a:srgbClr val="333333"/>
                </a:solidFill>
              </a:rPr>
              <a:t> </a:t>
            </a:r>
            <a:r>
              <a:rPr lang="hr-HR" sz="2800" i="1" dirty="0" err="1">
                <a:solidFill>
                  <a:srgbClr val="333333"/>
                </a:solidFill>
              </a:rPr>
              <a:t>team</a:t>
            </a:r>
            <a:endParaRPr lang="hr-HR" sz="2800" i="1" dirty="0">
              <a:solidFill>
                <a:srgbClr val="333333"/>
              </a:solidFill>
            </a:endParaRPr>
          </a:p>
          <a:p>
            <a:pPr algn="just"/>
            <a:r>
              <a:rPr lang="hr-HR" sz="2800" b="0" i="0" dirty="0">
                <a:solidFill>
                  <a:srgbClr val="333333"/>
                </a:solidFill>
                <a:effectLst/>
              </a:rPr>
              <a:t>Zajednički povjerenik</a:t>
            </a:r>
          </a:p>
          <a:p>
            <a:pPr algn="just"/>
            <a:r>
              <a:rPr lang="hr-HR" sz="2800" dirty="0">
                <a:solidFill>
                  <a:srgbClr val="333333"/>
                </a:solidFill>
              </a:rPr>
              <a:t>Ograničen pristup pojedinim osjetljivim podacima</a:t>
            </a:r>
          </a:p>
          <a:p>
            <a:pPr algn="just"/>
            <a:r>
              <a:rPr lang="hr-HR" sz="2800" b="0" i="0" dirty="0">
                <a:solidFill>
                  <a:srgbClr val="333333"/>
                </a:solidFill>
                <a:effectLst/>
              </a:rPr>
              <a:t>…</a:t>
            </a:r>
          </a:p>
          <a:p>
            <a:pPr algn="just"/>
            <a:endParaRPr lang="en-US" sz="2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92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CEB845D9-890B-484B-975B-B5F85434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hvala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FAE7A4-BFF2-4F94-9264-0C5D1205E8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r-HR" dirty="0" err="1"/>
              <a:t>There’s</a:t>
            </a:r>
            <a:r>
              <a:rPr lang="hr-HR" dirty="0"/>
              <a:t> no </a:t>
            </a:r>
            <a:r>
              <a:rPr lang="hr-HR" dirty="0" err="1"/>
              <a:t>going</a:t>
            </a:r>
            <a:r>
              <a:rPr lang="hr-HR" dirty="0"/>
              <a:t> </a:t>
            </a:r>
            <a:r>
              <a:rPr lang="hr-HR" dirty="0" err="1"/>
              <a:t>back</a:t>
            </a:r>
            <a:r>
              <a:rPr lang="hr-HR" dirty="0"/>
              <a:t>,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anxiety</a:t>
            </a:r>
            <a:r>
              <a:rPr lang="hr-HR" dirty="0"/>
              <a:t> </a:t>
            </a:r>
            <a:r>
              <a:rPr lang="hr-HR" dirty="0" err="1"/>
              <a:t>attacks</a:t>
            </a:r>
            <a:r>
              <a:rPr lang="hr-HR" dirty="0"/>
              <a:t>? </a:t>
            </a:r>
          </a:p>
          <a:p>
            <a:endParaRPr lang="hr-HR" dirty="0"/>
          </a:p>
          <a:p>
            <a:r>
              <a:rPr lang="hr-HR" dirty="0"/>
              <a:t>Nadam se da ne!</a:t>
            </a:r>
          </a:p>
          <a:p>
            <a:endParaRPr lang="hr-HR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3E8286-FBE7-457A-986D-0678299D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56D12-A8E8-2514-3CD1-3D3D87B10EA1}"/>
              </a:ext>
            </a:extLst>
          </p:cNvPr>
          <p:cNvSpPr txBox="1"/>
          <p:nvPr/>
        </p:nvSpPr>
        <p:spPr>
          <a:xfrm>
            <a:off x="6248402" y="2494345"/>
            <a:ext cx="58915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MARIO KRKA</a:t>
            </a:r>
          </a:p>
          <a:p>
            <a:r>
              <a:rPr lang="hr-HR" sz="2400" dirty="0"/>
              <a:t>odvjetnik, stariji partner</a:t>
            </a:r>
          </a:p>
          <a:p>
            <a:r>
              <a:rPr lang="hr-HR" sz="2400" dirty="0"/>
              <a:t>Divjak, Topić, Bahtijarević &amp; Krka OD d.o.o.</a:t>
            </a:r>
          </a:p>
          <a:p>
            <a:endParaRPr lang="hr-HR" sz="2400" dirty="0"/>
          </a:p>
          <a:p>
            <a:r>
              <a:rPr lang="hr-HR" sz="2400" dirty="0"/>
              <a:t>mario.krka@dtb.hr</a:t>
            </a:r>
          </a:p>
          <a:p>
            <a:r>
              <a:rPr lang="hr-HR" sz="2400" dirty="0"/>
              <a:t>01 5391 600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7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UVODNO</a:t>
            </a:r>
            <a:br>
              <a:rPr lang="hr-HR" dirty="0"/>
            </a:br>
            <a:r>
              <a:rPr lang="hr-HR" dirty="0"/>
              <a:t>metodologija pravne analize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3F37BD-81C5-E105-D752-42E8C1F90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1"/>
            <a:ext cx="10268712" cy="4023637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4C97A2-0C46-4D31-8087-9CD6A045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44D9C87-0A82-92AC-9F8B-8E72E28FF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475290"/>
              </p:ext>
            </p:extLst>
          </p:nvPr>
        </p:nvGraphicFramePr>
        <p:xfrm>
          <a:off x="685800" y="2432538"/>
          <a:ext cx="9474200" cy="417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A3B40C0-AE08-C123-CE0C-2C41239189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648666"/>
              </p:ext>
            </p:extLst>
          </p:nvPr>
        </p:nvGraphicFramePr>
        <p:xfrm>
          <a:off x="561372" y="2432538"/>
          <a:ext cx="11221656" cy="392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BD988100-9113-4E1D-4AD8-2B4161BD9FB4}"/>
              </a:ext>
            </a:extLst>
          </p:cNvPr>
          <p:cNvSpPr/>
          <p:nvPr/>
        </p:nvSpPr>
        <p:spPr>
          <a:xfrm>
            <a:off x="5028733" y="5753126"/>
            <a:ext cx="1544615" cy="116512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+ SMJERNICE KOMISIJE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3EF66E-7D57-EDE6-9EBE-9EE28C2D0C0E}"/>
              </a:ext>
            </a:extLst>
          </p:cNvPr>
          <p:cNvSpPr/>
          <p:nvPr/>
        </p:nvSpPr>
        <p:spPr>
          <a:xfrm>
            <a:off x="9112440" y="2569999"/>
            <a:ext cx="1544615" cy="116512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+ SMJERNICE KOMISIJE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3D0B98-03A1-E99A-C7C4-642B36872C8A}"/>
              </a:ext>
            </a:extLst>
          </p:cNvPr>
          <p:cNvSpPr/>
          <p:nvPr/>
        </p:nvSpPr>
        <p:spPr>
          <a:xfrm>
            <a:off x="7401864" y="5901308"/>
            <a:ext cx="1544615" cy="116512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+ SMJERNICE KOMISIJE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7CA788-DCB2-0AA4-07BA-EF1157B3CCF3}"/>
              </a:ext>
            </a:extLst>
          </p:cNvPr>
          <p:cNvSpPr/>
          <p:nvPr/>
        </p:nvSpPr>
        <p:spPr>
          <a:xfrm>
            <a:off x="6441853" y="2207746"/>
            <a:ext cx="1544615" cy="116512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+ SMJERNICE KOMISIJE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37CD57-B6AC-3491-FC30-09B298323BB5}"/>
              </a:ext>
            </a:extLst>
          </p:cNvPr>
          <p:cNvSpPr/>
          <p:nvPr/>
        </p:nvSpPr>
        <p:spPr>
          <a:xfrm>
            <a:off x="3145845" y="3372869"/>
            <a:ext cx="1544615" cy="116512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+ SMJERNICE KOMISIJE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C4A28D-5462-B027-BCBF-1CB7D22A6DF1}"/>
              </a:ext>
            </a:extLst>
          </p:cNvPr>
          <p:cNvSpPr/>
          <p:nvPr/>
        </p:nvSpPr>
        <p:spPr>
          <a:xfrm>
            <a:off x="10512733" y="5804949"/>
            <a:ext cx="1544615" cy="116512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+ SMJERNICE KOMISIJE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5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077AAAE-CF3A-4119-BCEE-034CF1B2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634696-467D-4DC2-9D25-8C7D99536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BFAC7F-F48B-4B8D-826A-2A1DF78B9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096FA8E-F542-4B07-BD5E-A1DF736F0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F658DB-2ACD-41AE-B914-5A28B8863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64DE9B-A11E-4141-B521-819140482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4E78631-5CAA-40E2-9B9D-D734F3868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814E47-91FD-433C-89AD-D368332B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F63BD2-E799-4DD7-9AEF-7DD0065D3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1827B0-371B-4918-9756-D2DD12797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9EF188-E63E-4947-9DF8-9D63DC120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8373F2-3DAF-4D6E-821A-71F01460C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FADE04-30B0-400B-BB74-AC32CC957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56117D-81F3-4A0C-B68D-0FE07C55D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D7EC8B-96C0-4677-94EE-660C542AE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F7E4D5-DDAF-4B20-8FD6-752A77E2F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6D2B01-EDBD-4DBC-9CEE-51E4A35EE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KARTELI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i="1" dirty="0" err="1"/>
              <a:t>There’s</a:t>
            </a:r>
            <a:r>
              <a:rPr lang="hr-HR" i="1" dirty="0"/>
              <a:t> no </a:t>
            </a:r>
            <a:r>
              <a:rPr lang="hr-HR" i="1" dirty="0" err="1"/>
              <a:t>going</a:t>
            </a:r>
            <a:r>
              <a:rPr lang="hr-HR" i="1" dirty="0"/>
              <a:t> </a:t>
            </a:r>
            <a:r>
              <a:rPr lang="hr-HR" i="1" dirty="0" err="1"/>
              <a:t>back</a:t>
            </a:r>
            <a:r>
              <a:rPr lang="hr-HR" i="1" dirty="0"/>
              <a:t>, </a:t>
            </a:r>
          </a:p>
          <a:p>
            <a:r>
              <a:rPr lang="hr-HR" i="1" dirty="0" err="1"/>
              <a:t>my</a:t>
            </a:r>
            <a:r>
              <a:rPr lang="hr-HR" i="1" dirty="0"/>
              <a:t> </a:t>
            </a:r>
            <a:r>
              <a:rPr lang="hr-HR" i="1" dirty="0" err="1"/>
              <a:t>presence</a:t>
            </a:r>
            <a:r>
              <a:rPr lang="hr-HR" i="1" dirty="0"/>
              <a:t> </a:t>
            </a:r>
            <a:r>
              <a:rPr lang="hr-HR" i="1" dirty="0" err="1"/>
              <a:t>fades</a:t>
            </a:r>
            <a:r>
              <a:rPr lang="hr-HR" i="1" dirty="0"/>
              <a:t> to </a:t>
            </a:r>
            <a:r>
              <a:rPr lang="hr-HR" i="1" dirty="0" err="1"/>
              <a:t>black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Općenito…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3F37BD-81C5-E105-D752-42E8C1F90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1"/>
            <a:ext cx="10268712" cy="4023637"/>
          </a:xfrm>
        </p:spPr>
        <p:txBody>
          <a:bodyPr>
            <a:normAutofit/>
          </a:bodyPr>
          <a:lstStyle/>
          <a:p>
            <a:r>
              <a:rPr lang="hr-HR" dirty="0"/>
              <a:t>Sporazum ili usklađena praksa dvaju ili više konkurenata usmjerena usklađivanju njihovog konkurentnog nastupa na tržištu ili utjecaju na relevantne parametre tržišnog natjecanja</a:t>
            </a:r>
          </a:p>
          <a:p>
            <a:endParaRPr lang="hr-HR" dirty="0"/>
          </a:p>
          <a:p>
            <a:r>
              <a:rPr lang="hr-HR" dirty="0"/>
              <a:t>Najteža povreda prava tržišnog natjecanja, najstrože kazne (i do 10% ukupnog godišnjeg prihoda)…</a:t>
            </a:r>
          </a:p>
          <a:p>
            <a:endParaRPr lang="hr-HR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4C97A2-0C46-4D31-8087-9CD6A045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5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5A0A6E-C209-D26D-2E12-BCBE39339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35" y="2276665"/>
            <a:ext cx="5107465" cy="3371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KONKRETNIJE…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3F37BD-81C5-E105-D752-42E8C1F90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1"/>
            <a:ext cx="10268712" cy="40236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Fiksiranje cijena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Podjela tržišta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Podjela kupaca…</a:t>
            </a:r>
            <a:endParaRPr lang="en-US" dirty="0"/>
          </a:p>
          <a:p>
            <a:r>
              <a:rPr lang="hr-HR" dirty="0"/>
              <a:t>ALI 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err="1"/>
              <a:t>Bid</a:t>
            </a:r>
            <a:r>
              <a:rPr lang="hr-HR" dirty="0"/>
              <a:t> </a:t>
            </a:r>
            <a:r>
              <a:rPr lang="hr-HR" dirty="0" err="1"/>
              <a:t>rigging</a:t>
            </a:r>
            <a:r>
              <a:rPr lang="hr-HR" dirty="0"/>
              <a:t> (namještanje ponuda </a:t>
            </a:r>
            <a:br>
              <a:rPr lang="hr-HR" dirty="0"/>
            </a:br>
            <a:r>
              <a:rPr lang="hr-HR" dirty="0"/>
              <a:t>u javnoj nabavi)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Sporazumi glede radnika (</a:t>
            </a:r>
            <a:r>
              <a:rPr lang="hr-HR" i="1" dirty="0" err="1"/>
              <a:t>wage-fixing</a:t>
            </a:r>
            <a:r>
              <a:rPr lang="hr-HR" dirty="0"/>
              <a:t>, </a:t>
            </a:r>
            <a:r>
              <a:rPr lang="hr-HR" i="1" dirty="0"/>
              <a:t>no-</a:t>
            </a:r>
            <a:r>
              <a:rPr lang="hr-HR" i="1" dirty="0" err="1"/>
              <a:t>poach</a:t>
            </a:r>
            <a:r>
              <a:rPr lang="hr-HR" dirty="0"/>
              <a:t>…) 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4C97A2-0C46-4D31-8087-9CD6A045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5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CEB845D9-890B-484B-975B-B5F85434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07" y="76252"/>
            <a:ext cx="4994030" cy="2356286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ograničenje po cilju – nije potrebno dokazivati učinke</a:t>
            </a:r>
            <a:endParaRPr lang="en-US" sz="4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3E8286-FBE7-457A-986D-0678299D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6529A2B5-B26E-D713-CB63-2CEC820B2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346606"/>
              </p:ext>
            </p:extLst>
          </p:nvPr>
        </p:nvGraphicFramePr>
        <p:xfrm>
          <a:off x="4955894" y="2089230"/>
          <a:ext cx="7180162" cy="39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626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CC69C1A1-78E3-4597-AE36-69056DA3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1" y="1566408"/>
            <a:ext cx="6096000" cy="3725183"/>
          </a:xfrm>
        </p:spPr>
        <p:txBody>
          <a:bodyPr/>
          <a:lstStyle/>
          <a:p>
            <a:r>
              <a:rPr lang="hr-HR" dirty="0"/>
              <a:t>Učinci gotovo nevažni – KAŽNJAVA SE ZBOG SAMOG POSTUPANJA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06C569-C849-DF9D-B263-0CE82F97A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2ABE0-11DD-496F-AD25-CB335771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46A57-972C-7156-513E-869A5C795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57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13827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6DA60BD-0042-4722-B671-D551884D1E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85BFFF-2B6E-4D20-8938-61E36B8CF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069F72-2015-4FB6-9588-A49CB14BDC12}">
  <ds:schemaRefs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documentManagement/types"/>
    <ds:schemaRef ds:uri="16c05727-aa75-4e4a-9b5f-8a80a1165891"/>
    <ds:schemaRef ds:uri="230e9df3-be65-4c73-a93b-d1236ebd677e"/>
    <ds:schemaRef ds:uri="http://purl.org/dc/terms/"/>
    <ds:schemaRef ds:uri="http://schemas.microsoft.com/sharepoint/v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</TotalTime>
  <Words>2140</Words>
  <Application>Microsoft Office PowerPoint</Application>
  <PresentationFormat>Widescreen</PresentationFormat>
  <Paragraphs>367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Franklin Gothic Demi Cond</vt:lpstr>
      <vt:lpstr>Franklin Gothic Medium</vt:lpstr>
      <vt:lpstr>Wingdings</vt:lpstr>
      <vt:lpstr>JuxtaposeVTI</vt:lpstr>
      <vt:lpstr>HORIZONTALNI NE</vt:lpstr>
      <vt:lpstr>DANAS</vt:lpstr>
      <vt:lpstr>UVODNO metodologija pravne analize</vt:lpstr>
      <vt:lpstr>UVODNO metodologija pravne analize</vt:lpstr>
      <vt:lpstr>KARTELI</vt:lpstr>
      <vt:lpstr>Općenito…</vt:lpstr>
      <vt:lpstr>KONKRETNIJE…</vt:lpstr>
      <vt:lpstr>ograničenje po cilju – nije potrebno dokazivati učinke</vt:lpstr>
      <vt:lpstr>Učinci gotovo nevažni – KAŽNJAVA SE ZBOG SAMOG POSTUPANJA</vt:lpstr>
      <vt:lpstr>Konkurent?</vt:lpstr>
      <vt:lpstr>Potencijalni konkurent?</vt:lpstr>
      <vt:lpstr>AZTN</vt:lpstr>
      <vt:lpstr>EUROPSKA KOMISIJA –  razlozi slabije provedbe?</vt:lpstr>
      <vt:lpstr>RAZMJENA INFORMACIJA</vt:lpstr>
      <vt:lpstr>Oboriva presumpcija</vt:lpstr>
      <vt:lpstr>KADA?</vt:lpstr>
      <vt:lpstr>KAKO?</vt:lpstr>
      <vt:lpstr>Nesporna Razmjena – neprimjenjivost čl. 101.(1)</vt:lpstr>
      <vt:lpstr>OGRANIČENJE T.N. po cilju</vt:lpstr>
      <vt:lpstr>Relevantni parametri</vt:lpstr>
      <vt:lpstr>OGRANIČENJE PO UČINKU - Skupna izuzeća</vt:lpstr>
      <vt:lpstr>LOBIRANJE?</vt:lpstr>
      <vt:lpstr>Sporazumi o kupnji</vt:lpstr>
      <vt:lpstr>OKRUPNJIVANJE NABAVE</vt:lpstr>
      <vt:lpstr>svrha</vt:lpstr>
      <vt:lpstr>FORMAT</vt:lpstr>
      <vt:lpstr>Ograničenja po cilju</vt:lpstr>
      <vt:lpstr>Pravna analiza</vt:lpstr>
      <vt:lpstr>HORIZONTALNE SMJERNICE</vt:lpstr>
      <vt:lpstr>SAMOPROCJENA</vt:lpstr>
      <vt:lpstr>1. Ograničenje po učinku?</vt:lpstr>
      <vt:lpstr>2. Učinkovitosti?</vt:lpstr>
      <vt:lpstr>A razmjena informacija?</vt:lpstr>
      <vt:lpstr>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Dunja Simunic Mehdin</dc:creator>
  <cp:lastModifiedBy>Dunja Simunic Mehdin</cp:lastModifiedBy>
  <cp:revision>23</cp:revision>
  <dcterms:created xsi:type="dcterms:W3CDTF">2024-05-07T22:23:21Z</dcterms:created>
  <dcterms:modified xsi:type="dcterms:W3CDTF">2024-05-15T13:31:40Z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