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heme/theme2.xml" ContentType="application/vnd.openxmlformats-officedocument.them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xml" ContentType="application/vnd.openxmlformats-officedocument.presentationml.notesSlide+xml"/>
  <Override PartName="/ppt/tags/tag133.xml" ContentType="application/vnd.openxmlformats-officedocument.presentationml.tags+xml"/>
  <Override PartName="/ppt/notesSlides/notesSlide2.xml" ContentType="application/vnd.openxmlformats-officedocument.presentationml.notesSlide+xml"/>
  <Override PartName="/ppt/tags/tag134.xml" ContentType="application/vnd.openxmlformats-officedocument.presentationml.tags+xml"/>
  <Override PartName="/ppt/notesSlides/notesSlide3.xml" ContentType="application/vnd.openxmlformats-officedocument.presentationml.notesSlide+xml"/>
  <Override PartName="/ppt/tags/tag135.xml" ContentType="application/vnd.openxmlformats-officedocument.presentationml.tags+xml"/>
  <Override PartName="/ppt/notesSlides/notesSlide4.xml" ContentType="application/vnd.openxmlformats-officedocument.presentationml.notesSlide+xml"/>
  <Override PartName="/ppt/tags/tag136.xml" ContentType="application/vnd.openxmlformats-officedocument.presentationml.tags+xml"/>
  <Override PartName="/ppt/notesSlides/notesSlide5.xml" ContentType="application/vnd.openxmlformats-officedocument.presentationml.notesSlide+xml"/>
  <Override PartName="/ppt/tags/tag137.xml" ContentType="application/vnd.openxmlformats-officedocument.presentationml.tags+xml"/>
  <Override PartName="/ppt/notesSlides/notesSlide6.xml" ContentType="application/vnd.openxmlformats-officedocument.presentationml.notesSlide+xml"/>
  <Override PartName="/ppt/tags/tag138.xml" ContentType="application/vnd.openxmlformats-officedocument.presentationml.tags+xml"/>
  <Override PartName="/ppt/notesSlides/notesSlide7.xml" ContentType="application/vnd.openxmlformats-officedocument.presentationml.notesSlide+xml"/>
  <Override PartName="/ppt/tags/tag139.xml" ContentType="application/vnd.openxmlformats-officedocument.presentationml.tags+xml"/>
  <Override PartName="/ppt/notesSlides/notesSlide8.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sldIdLst>
    <p:sldId id="274" r:id="rId5"/>
    <p:sldId id="340" r:id="rId6"/>
    <p:sldId id="375" r:id="rId7"/>
    <p:sldId id="373" r:id="rId8"/>
    <p:sldId id="376" r:id="rId9"/>
    <p:sldId id="378" r:id="rId10"/>
    <p:sldId id="377" r:id="rId11"/>
    <p:sldId id="379" r:id="rId12"/>
    <p:sldId id="372"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E0E4"/>
    <a:srgbClr val="DDDDDD"/>
    <a:srgbClr val="DC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80141" autoAdjust="0"/>
  </p:normalViewPr>
  <p:slideViewPr>
    <p:cSldViewPr snapToGrid="0">
      <p:cViewPr varScale="1">
        <p:scale>
          <a:sx n="74" d="100"/>
          <a:sy n="74" d="100"/>
        </p:scale>
        <p:origin x="300"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BE005-DD76-45B4-B785-A0FEB7131C79}" type="datetimeFigureOut">
              <a:rPr lang="en-GB" smtClean="0"/>
              <a:t>08/05/2024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3E7DE-77E2-4476-B2DD-B9E7E24A7D19}" type="slidenum">
              <a:rPr lang="en-GB" smtClean="0"/>
              <a:t>‹#›</a:t>
            </a:fld>
            <a:endParaRPr lang="en-GB"/>
          </a:p>
        </p:txBody>
      </p:sp>
    </p:spTree>
    <p:extLst>
      <p:ext uri="{BB962C8B-B14F-4D97-AF65-F5344CB8AC3E}">
        <p14:creationId xmlns:p14="http://schemas.microsoft.com/office/powerpoint/2010/main" val="98591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1</a:t>
            </a:fld>
            <a:endParaRPr lang="en-GB" dirty="0"/>
          </a:p>
        </p:txBody>
      </p:sp>
    </p:spTree>
    <p:extLst>
      <p:ext uri="{BB962C8B-B14F-4D97-AF65-F5344CB8AC3E}">
        <p14:creationId xmlns:p14="http://schemas.microsoft.com/office/powerpoint/2010/main" val="7849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2</a:t>
            </a:fld>
            <a:endParaRPr lang="en-GB" dirty="0"/>
          </a:p>
        </p:txBody>
      </p:sp>
    </p:spTree>
    <p:extLst>
      <p:ext uri="{BB962C8B-B14F-4D97-AF65-F5344CB8AC3E}">
        <p14:creationId xmlns:p14="http://schemas.microsoft.com/office/powerpoint/2010/main" val="62219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3</a:t>
            </a:fld>
            <a:endParaRPr lang="en-GB" dirty="0"/>
          </a:p>
        </p:txBody>
      </p:sp>
    </p:spTree>
    <p:extLst>
      <p:ext uri="{BB962C8B-B14F-4D97-AF65-F5344CB8AC3E}">
        <p14:creationId xmlns:p14="http://schemas.microsoft.com/office/powerpoint/2010/main" val="20984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4</a:t>
            </a:fld>
            <a:endParaRPr lang="en-GB" dirty="0"/>
          </a:p>
        </p:txBody>
      </p:sp>
    </p:spTree>
    <p:extLst>
      <p:ext uri="{BB962C8B-B14F-4D97-AF65-F5344CB8AC3E}">
        <p14:creationId xmlns:p14="http://schemas.microsoft.com/office/powerpoint/2010/main" val="316856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5</a:t>
            </a:fld>
            <a:endParaRPr lang="en-GB" dirty="0"/>
          </a:p>
        </p:txBody>
      </p:sp>
    </p:spTree>
    <p:extLst>
      <p:ext uri="{BB962C8B-B14F-4D97-AF65-F5344CB8AC3E}">
        <p14:creationId xmlns:p14="http://schemas.microsoft.com/office/powerpoint/2010/main" val="1455264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6</a:t>
            </a:fld>
            <a:endParaRPr lang="en-GB" dirty="0"/>
          </a:p>
        </p:txBody>
      </p:sp>
    </p:spTree>
    <p:extLst>
      <p:ext uri="{BB962C8B-B14F-4D97-AF65-F5344CB8AC3E}">
        <p14:creationId xmlns:p14="http://schemas.microsoft.com/office/powerpoint/2010/main" val="304976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7</a:t>
            </a:fld>
            <a:endParaRPr lang="en-GB" dirty="0"/>
          </a:p>
        </p:txBody>
      </p:sp>
    </p:spTree>
    <p:extLst>
      <p:ext uri="{BB962C8B-B14F-4D97-AF65-F5344CB8AC3E}">
        <p14:creationId xmlns:p14="http://schemas.microsoft.com/office/powerpoint/2010/main" val="2051369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8</a:t>
            </a:fld>
            <a:endParaRPr lang="en-GB" dirty="0"/>
          </a:p>
        </p:txBody>
      </p:sp>
    </p:spTree>
    <p:extLst>
      <p:ext uri="{BB962C8B-B14F-4D97-AF65-F5344CB8AC3E}">
        <p14:creationId xmlns:p14="http://schemas.microsoft.com/office/powerpoint/2010/main" val="2807116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a:t>Thank you very much for your attention!</a:t>
            </a:r>
          </a:p>
        </p:txBody>
      </p:sp>
      <p:sp>
        <p:nvSpPr>
          <p:cNvPr id="4" name="Slide Number Placeholder 3"/>
          <p:cNvSpPr>
            <a:spLocks noGrp="1"/>
          </p:cNvSpPr>
          <p:nvPr>
            <p:ph type="sldNum" sz="quarter" idx="10"/>
          </p:nvPr>
        </p:nvSpPr>
        <p:spPr/>
        <p:txBody>
          <a:bodyPr/>
          <a:lstStyle/>
          <a:p>
            <a:fld id="{5B1B492F-E6BA-4409-9212-AB9CAE5B4C56}" type="slidenum">
              <a:rPr lang="en-GB" smtClean="0"/>
              <a:pPr/>
              <a:t>9</a:t>
            </a:fld>
            <a:endParaRPr lang="en-GB" dirty="0"/>
          </a:p>
        </p:txBody>
      </p:sp>
    </p:spTree>
    <p:extLst>
      <p:ext uri="{BB962C8B-B14F-4D97-AF65-F5344CB8AC3E}">
        <p14:creationId xmlns:p14="http://schemas.microsoft.com/office/powerpoint/2010/main" val="4935690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2.sv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slideMaster" Target="../slideMasters/slideMaster1.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slideMaster" Target="../slideMasters/slideMaster1.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103.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slideMaster" Target="../slideMasters/slideMaster1.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Master" Target="../slideMasters/slideMaster1.xml"/><Relationship Id="rId5" Type="http://schemas.openxmlformats.org/officeDocument/2006/relationships/tags" Target="../tags/tag110.xml"/><Relationship Id="rId4" Type="http://schemas.openxmlformats.org/officeDocument/2006/relationships/tags" Target="../tags/tag10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slideMaster" Target="../slideMasters/slideMaster1.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image" Target="../media/image2.svg"/><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image" Target="../media/image1.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slideMaster" Target="../slideMasters/slideMaster1.xml"/><Relationship Id="rId5" Type="http://schemas.openxmlformats.org/officeDocument/2006/relationships/tags" Target="../tags/tag12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3.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slideMaster" Target="../slideMasters/slideMaster1.xml"/><Relationship Id="rId4" Type="http://schemas.openxmlformats.org/officeDocument/2006/relationships/tags" Target="../tags/tag34.xml"/><Relationship Id="rId9" Type="http://schemas.openxmlformats.org/officeDocument/2006/relationships/tags" Target="../tags/tag39.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slideMaster" Target="../slideMasters/slideMaster1.xml"/><Relationship Id="rId5" Type="http://schemas.openxmlformats.org/officeDocument/2006/relationships/tags" Target="../tags/tag4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slideMaster" Target="../slideMasters/slideMaster1.xml"/><Relationship Id="rId5" Type="http://schemas.openxmlformats.org/officeDocument/2006/relationships/tags" Target="../tags/tag6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slideMaster" Target="../slideMasters/slideMaster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A695923-004C-4E08-982D-4DA8B503A24A}"/>
              </a:ext>
            </a:extLst>
          </p:cNvPr>
          <p:cNvCxnSpPr>
            <a:cxnSpLocks/>
          </p:cNvCxnSpPr>
          <p:nvPr userDrawn="1">
            <p:custDataLst>
              <p:tags r:id="rId1"/>
            </p:custDataLst>
          </p:nvPr>
        </p:nvCxnSpPr>
        <p:spPr>
          <a:xfrm>
            <a:off x="366317" y="6258985"/>
            <a:ext cx="900354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722F281-E8C0-489D-9F1B-972444865F85}"/>
              </a:ext>
            </a:extLst>
          </p:cNvPr>
          <p:cNvSpPr/>
          <p:nvPr userDrawn="1">
            <p:custDataLst>
              <p:tags r:id="rId2"/>
            </p:custDataLst>
          </p:nvPr>
        </p:nvSpPr>
        <p:spPr>
          <a:xfrm>
            <a:off x="366317" y="6231985"/>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uthors">
            <a:extLst>
              <a:ext uri="{FF2B5EF4-FFF2-40B4-BE49-F238E27FC236}">
                <a16:creationId xmlns:a16="http://schemas.microsoft.com/office/drawing/2014/main" id="{DD1CC337-66B0-4ECD-BF77-50CB29621A4C}"/>
              </a:ext>
            </a:extLst>
          </p:cNvPr>
          <p:cNvSpPr>
            <a:spLocks noGrp="1"/>
          </p:cNvSpPr>
          <p:nvPr>
            <p:ph type="body" sz="quarter" idx="11" hasCustomPrompt="1"/>
            <p:custDataLst>
              <p:tags r:id="rId3"/>
            </p:custDataLst>
          </p:nvPr>
        </p:nvSpPr>
        <p:spPr>
          <a:xfrm>
            <a:off x="360000" y="4910570"/>
            <a:ext cx="6146800" cy="195751"/>
          </a:xfrm>
        </p:spPr>
        <p:txBody>
          <a:bodyPr/>
          <a:lstStyle>
            <a:lvl1pPr marL="0" indent="0">
              <a:spcAft>
                <a:spcPts val="0"/>
              </a:spcAft>
              <a:buNone/>
              <a:defRPr sz="1200" b="1">
                <a:solidFill>
                  <a:schemeClr val="tx2"/>
                </a:solidFill>
              </a:defRPr>
            </a:lvl1pPr>
            <a:lvl2pPr marL="0" indent="0">
              <a:spcAft>
                <a:spcPts val="0"/>
              </a:spcAft>
              <a:buNone/>
              <a:defRPr sz="1200" b="1">
                <a:solidFill>
                  <a:schemeClr val="tx2"/>
                </a:solidFill>
              </a:defRPr>
            </a:lvl2pPr>
            <a:lvl3pPr marL="0" indent="0">
              <a:spcBef>
                <a:spcPts val="0"/>
              </a:spcBef>
              <a:spcAft>
                <a:spcPts val="0"/>
              </a:spcAft>
              <a:buNone/>
              <a:defRPr sz="1200" b="1">
                <a:solidFill>
                  <a:schemeClr val="tx2"/>
                </a:solidFill>
              </a:defRPr>
            </a:lvl3pPr>
            <a:lvl4pPr marL="0" indent="0">
              <a:spcBef>
                <a:spcPts val="0"/>
              </a:spcBef>
              <a:spcAft>
                <a:spcPts val="0"/>
              </a:spcAft>
              <a:buNone/>
              <a:defRPr sz="1200" b="1">
                <a:solidFill>
                  <a:schemeClr val="tx2"/>
                </a:solidFill>
              </a:defRPr>
            </a:lvl4pPr>
            <a:lvl5pPr marL="0" indent="0">
              <a:spcAft>
                <a:spcPts val="0"/>
              </a:spcAft>
              <a:buNone/>
              <a:defRPr sz="1200" b="1">
                <a:solidFill>
                  <a:schemeClr val="tx2"/>
                </a:solidFill>
              </a:defRPr>
            </a:lvl5pPr>
            <a:lvl6pPr marL="180975" indent="0">
              <a:spcAft>
                <a:spcPts val="0"/>
              </a:spcAft>
              <a:buNone/>
              <a:defRPr sz="1200" b="1">
                <a:solidFill>
                  <a:schemeClr val="tx2"/>
                </a:solidFill>
              </a:defRPr>
            </a:lvl6pPr>
            <a:lvl7pPr marL="0" indent="0">
              <a:spcAft>
                <a:spcPts val="0"/>
              </a:spcAft>
              <a:buNone/>
              <a:defRPr sz="1200" b="1">
                <a:solidFill>
                  <a:schemeClr val="tx2"/>
                </a:solidFill>
              </a:defRPr>
            </a:lvl7pPr>
            <a:lvl8pPr marL="0" indent="0">
              <a:spcAft>
                <a:spcPts val="0"/>
              </a:spcAft>
              <a:buNone/>
              <a:defRPr sz="1200" b="1">
                <a:solidFill>
                  <a:schemeClr val="tx2"/>
                </a:solidFill>
              </a:defRPr>
            </a:lvl8pPr>
            <a:lvl9pPr marL="0" indent="0">
              <a:spcAft>
                <a:spcPts val="0"/>
              </a:spcAft>
              <a:buNone/>
              <a:defRPr sz="1200" b="1">
                <a:solidFill>
                  <a:schemeClr val="tx2"/>
                </a:solidFill>
              </a:defRPr>
            </a:lvl9pPr>
          </a:lstStyle>
          <a:p>
            <a:pPr lvl="0"/>
            <a:r>
              <a:rPr lang="en-GB" dirty="0"/>
              <a:t>Authors</a:t>
            </a:r>
          </a:p>
        </p:txBody>
      </p:sp>
      <p:pic>
        <p:nvPicPr>
          <p:cNvPr id="23" name="Graphic 22">
            <a:extLst>
              <a:ext uri="{FF2B5EF4-FFF2-40B4-BE49-F238E27FC236}">
                <a16:creationId xmlns:a16="http://schemas.microsoft.com/office/drawing/2014/main" id="{2B28C616-33F8-496C-95EB-2ECA0960D3F0}"/>
              </a:ext>
            </a:extLst>
          </p:cNvPr>
          <p:cNvPicPr>
            <a:picLocks noChangeAspect="1"/>
          </p:cNvPicPr>
          <p:nvPr userDrawn="1">
            <p:custDataLst>
              <p:tags r:id="rId4"/>
            </p:custDataLst>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547877" y="5993139"/>
            <a:ext cx="2304000" cy="531692"/>
          </a:xfrm>
          <a:prstGeom prst="rect">
            <a:avLst/>
          </a:prstGeom>
        </p:spPr>
      </p:pic>
      <p:sp>
        <p:nvSpPr>
          <p:cNvPr id="4" name="Guides" hidden="1">
            <a:extLst>
              <a:ext uri="{FF2B5EF4-FFF2-40B4-BE49-F238E27FC236}">
                <a16:creationId xmlns:a16="http://schemas.microsoft.com/office/drawing/2014/main" id="{9FDB696B-1AD3-4AF7-992E-190BCC0B628D}"/>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6" name="Status">
            <a:extLst>
              <a:ext uri="{FF2B5EF4-FFF2-40B4-BE49-F238E27FC236}">
                <a16:creationId xmlns:a16="http://schemas.microsoft.com/office/drawing/2014/main" id="{16A66A00-664A-4142-AC2F-F6575B1DD106}"/>
              </a:ext>
            </a:extLst>
          </p:cNvPr>
          <p:cNvSpPr txBox="1"/>
          <p:nvPr userDrawn="1">
            <p:custDataLst>
              <p:tags r:id="rId6"/>
            </p:custDataLst>
          </p:nvPr>
        </p:nvSpPr>
        <p:spPr>
          <a:xfrm>
            <a:off x="359999" y="5607780"/>
            <a:ext cx="6146800" cy="195751"/>
          </a:xfrm>
          <a:prstGeom prst="rect">
            <a:avLst/>
          </a:prstGeom>
        </p:spPr>
        <p:txBody>
          <a:bodyPr vert="horz" lIns="0" tIns="0" rIns="0" bIns="0" rtlCol="0">
            <a:noAutofit/>
          </a:bodyPr>
          <a:lstStyle>
            <a:lvl1pPr lvl="0" indent="0">
              <a:lnSpc>
                <a:spcPct val="102000"/>
              </a:lnSpc>
              <a:spcBef>
                <a:spcPts val="0"/>
              </a:spcBef>
              <a:spcAft>
                <a:spcPts val="0"/>
              </a:spcAft>
              <a:buClr>
                <a:schemeClr val="tx2"/>
              </a:buClr>
              <a:buFont typeface="Wingdings" panose="05000000000000000000" pitchFamily="2" charset="2"/>
              <a:buNone/>
              <a:defRPr sz="1200" b="1" cap="all" baseline="0">
                <a:solidFill>
                  <a:schemeClr val="tx2"/>
                </a:solidFill>
              </a:defRPr>
            </a:lvl1pPr>
            <a:lvl2pPr marL="0" indent="0">
              <a:lnSpc>
                <a:spcPct val="102000"/>
              </a:lnSpc>
              <a:spcBef>
                <a:spcPts val="0"/>
              </a:spcBef>
              <a:spcAft>
                <a:spcPts val="0"/>
              </a:spcAft>
              <a:buFont typeface="Wingdings" panose="05000000000000000000" pitchFamily="2" charset="2"/>
              <a:buNone/>
              <a:defRPr sz="1200" b="1">
                <a:solidFill>
                  <a:schemeClr val="tx2"/>
                </a:solidFill>
              </a:defRPr>
            </a:lvl2pPr>
            <a:lvl3pPr marL="0" indent="0">
              <a:lnSpc>
                <a:spcPct val="102000"/>
              </a:lnSpc>
              <a:spcBef>
                <a:spcPts val="0"/>
              </a:spcBef>
              <a:spcAft>
                <a:spcPts val="0"/>
              </a:spcAft>
              <a:buFont typeface="Wingdings" panose="05000000000000000000" pitchFamily="2" charset="2"/>
              <a:buNone/>
              <a:defRPr sz="1200" b="1">
                <a:solidFill>
                  <a:schemeClr val="tx2"/>
                </a:solidFill>
              </a:defRPr>
            </a:lvl3pPr>
            <a:lvl4pPr marL="0" indent="0">
              <a:lnSpc>
                <a:spcPct val="102000"/>
              </a:lnSpc>
              <a:spcBef>
                <a:spcPts val="0"/>
              </a:spcBef>
              <a:spcAft>
                <a:spcPts val="0"/>
              </a:spcAft>
              <a:buFont typeface="Wingdings" panose="05000000000000000000" pitchFamily="2" charset="2"/>
              <a:buNone/>
              <a:defRPr sz="1200" b="1">
                <a:solidFill>
                  <a:schemeClr val="tx2"/>
                </a:solidFill>
              </a:defRPr>
            </a:lvl4pPr>
            <a:lvl5pPr marL="0" indent="0">
              <a:lnSpc>
                <a:spcPct val="102000"/>
              </a:lnSpc>
              <a:spcBef>
                <a:spcPts val="0"/>
              </a:spcBef>
              <a:spcAft>
                <a:spcPts val="0"/>
              </a:spcAft>
              <a:buFont typeface="Wingdings" panose="05000000000000000000" pitchFamily="2" charset="2"/>
              <a:buNone/>
              <a:defRPr sz="1200" b="1">
                <a:solidFill>
                  <a:schemeClr val="tx2"/>
                </a:solidFill>
              </a:defRPr>
            </a:lvl5pPr>
            <a:lvl6pPr marL="180975" indent="0">
              <a:lnSpc>
                <a:spcPct val="102000"/>
              </a:lnSpc>
              <a:spcBef>
                <a:spcPts val="0"/>
              </a:spcBef>
              <a:spcAft>
                <a:spcPts val="0"/>
              </a:spcAft>
              <a:buFont typeface="Arial" panose="020B0604020202020204" pitchFamily="34" charset="0"/>
              <a:buNone/>
              <a:defRPr sz="1200" b="1">
                <a:solidFill>
                  <a:schemeClr val="tx2"/>
                </a:solidFill>
              </a:defRPr>
            </a:lvl6pPr>
            <a:lvl7pPr marL="0" indent="0">
              <a:lnSpc>
                <a:spcPct val="102000"/>
              </a:lnSpc>
              <a:spcBef>
                <a:spcPts val="0"/>
              </a:spcBef>
              <a:spcAft>
                <a:spcPts val="0"/>
              </a:spcAft>
              <a:buFont typeface="Arial" panose="020B0604020202020204" pitchFamily="34" charset="0"/>
              <a:buNone/>
              <a:defRPr sz="1200" b="1">
                <a:solidFill>
                  <a:schemeClr val="tx2"/>
                </a:solidFill>
              </a:defRPr>
            </a:lvl7pPr>
            <a:lvl8pPr marL="0" indent="0">
              <a:lnSpc>
                <a:spcPct val="102000"/>
              </a:lnSpc>
              <a:spcBef>
                <a:spcPts val="0"/>
              </a:spcBef>
              <a:spcAft>
                <a:spcPts val="0"/>
              </a:spcAft>
              <a:buFont typeface="Arial" panose="020B0604020202020204" pitchFamily="34" charset="0"/>
              <a:buNone/>
              <a:defRPr sz="1200" b="1">
                <a:solidFill>
                  <a:schemeClr val="tx2"/>
                </a:solidFill>
              </a:defRPr>
            </a:lvl8pPr>
            <a:lvl9pPr marL="0" indent="0">
              <a:lnSpc>
                <a:spcPct val="102000"/>
              </a:lnSpc>
              <a:spcBef>
                <a:spcPts val="0"/>
              </a:spcBef>
              <a:spcAft>
                <a:spcPts val="0"/>
              </a:spcAft>
              <a:buFont typeface="Arial" panose="020B0604020202020204" pitchFamily="34" charset="0"/>
              <a:buNone/>
              <a:defRPr sz="1200" b="1">
                <a:solidFill>
                  <a:schemeClr val="tx2"/>
                </a:solidFill>
              </a:defRPr>
            </a:lvl9pPr>
          </a:lstStyle>
          <a:p>
            <a:r>
              <a:rPr lang="en-GB" dirty="0"/>
              <a:t>Privileged and Confidential</a:t>
            </a:r>
          </a:p>
        </p:txBody>
      </p:sp>
      <p:sp>
        <p:nvSpPr>
          <p:cNvPr id="3" name="CoverPicture">
            <a:extLst>
              <a:ext uri="{FF2B5EF4-FFF2-40B4-BE49-F238E27FC236}">
                <a16:creationId xmlns:a16="http://schemas.microsoft.com/office/drawing/2014/main" id="{BDBA5211-2670-49C9-B3CF-3E1393B61D3C}"/>
              </a:ext>
            </a:extLst>
          </p:cNvPr>
          <p:cNvSpPr>
            <a:spLocks noGrp="1"/>
          </p:cNvSpPr>
          <p:nvPr>
            <p:ph type="pic" sz="quarter" idx="16" hasCustomPrompt="1"/>
          </p:nvPr>
        </p:nvSpPr>
        <p:spPr>
          <a:xfrm>
            <a:off x="-1" y="-1"/>
            <a:ext cx="12192000" cy="3420001"/>
          </a:xfrm>
        </p:spPr>
        <p:txBody>
          <a:bodyPr/>
          <a:lstStyle>
            <a:lvl1pPr marL="0" indent="0">
              <a:buNone/>
              <a:defRPr/>
            </a:lvl1pPr>
          </a:lstStyle>
          <a:p>
            <a:r>
              <a:rPr lang="en-GB" dirty="0"/>
              <a:t>Insert pictures from FP/Library</a:t>
            </a:r>
          </a:p>
        </p:txBody>
      </p:sp>
      <p:sp>
        <p:nvSpPr>
          <p:cNvPr id="2" name="Title">
            <a:extLst>
              <a:ext uri="{FF2B5EF4-FFF2-40B4-BE49-F238E27FC236}">
                <a16:creationId xmlns:a16="http://schemas.microsoft.com/office/drawing/2014/main" id="{7285178C-378C-4996-81E5-61A857CF7CB7}"/>
              </a:ext>
            </a:extLst>
          </p:cNvPr>
          <p:cNvSpPr>
            <a:spLocks noGrp="1"/>
          </p:cNvSpPr>
          <p:nvPr>
            <p:ph type="title" hasCustomPrompt="1"/>
            <p:custDataLst>
              <p:tags r:id="rId7"/>
            </p:custDataLst>
          </p:nvPr>
        </p:nvSpPr>
        <p:spPr>
          <a:xfrm>
            <a:off x="360002" y="3760251"/>
            <a:ext cx="9089683" cy="360000"/>
          </a:xfrm>
        </p:spPr>
        <p:txBody>
          <a:bodyPr/>
          <a:lstStyle>
            <a:lvl1pPr>
              <a:defRPr cap="none" baseline="0"/>
            </a:lvl1pPr>
          </a:lstStyle>
          <a:p>
            <a:r>
              <a:rPr lang="en-GB" dirty="0"/>
              <a:t>Type title</a:t>
            </a:r>
          </a:p>
        </p:txBody>
      </p:sp>
      <p:sp>
        <p:nvSpPr>
          <p:cNvPr id="12" name="SubTitle">
            <a:extLst>
              <a:ext uri="{FF2B5EF4-FFF2-40B4-BE49-F238E27FC236}">
                <a16:creationId xmlns:a16="http://schemas.microsoft.com/office/drawing/2014/main" id="{A247C146-B90D-4C68-81E5-2010A0A02EDD}"/>
              </a:ext>
            </a:extLst>
          </p:cNvPr>
          <p:cNvSpPr>
            <a:spLocks noGrp="1"/>
          </p:cNvSpPr>
          <p:nvPr>
            <p:ph type="body" sz="quarter" idx="17" hasCustomPrompt="1"/>
            <p:custDataLst>
              <p:tags r:id="rId8"/>
            </p:custDataLst>
          </p:nvPr>
        </p:nvSpPr>
        <p:spPr>
          <a:xfrm>
            <a:off x="360001" y="4120252"/>
            <a:ext cx="9089683" cy="326314"/>
          </a:xfrm>
        </p:spPr>
        <p:txBody>
          <a:bodyPr vert="horz" lIns="0" tIns="0" rIns="0" bIns="0" rtlCol="0" anchor="t" anchorCtr="0">
            <a:noAutofit/>
          </a:bodyPr>
          <a:lstStyle>
            <a:lvl1pPr>
              <a:defRPr lang="en-GB" sz="2100" cap="none" baseline="0" dirty="0">
                <a:solidFill>
                  <a:schemeClr val="accent2"/>
                </a:solidFill>
              </a:defRPr>
            </a:lvl1pPr>
          </a:lstStyle>
          <a:p>
            <a:pPr marL="0" lvl="0" indent="0">
              <a:spcAft>
                <a:spcPts val="1200"/>
              </a:spcAft>
              <a:buClr>
                <a:schemeClr val="tx2"/>
              </a:buClr>
              <a:buNone/>
            </a:pPr>
            <a:r>
              <a:rPr lang="en-GB" dirty="0"/>
              <a:t>Type Subtitle</a:t>
            </a:r>
          </a:p>
        </p:txBody>
      </p:sp>
      <p:sp>
        <p:nvSpPr>
          <p:cNvPr id="13" name="WebPage">
            <a:extLst>
              <a:ext uri="{FF2B5EF4-FFF2-40B4-BE49-F238E27FC236}">
                <a16:creationId xmlns:a16="http://schemas.microsoft.com/office/drawing/2014/main" id="{09F7131B-060B-401B-B057-E8892A92BFCB}"/>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Date">
            <a:extLst>
              <a:ext uri="{FF2B5EF4-FFF2-40B4-BE49-F238E27FC236}">
                <a16:creationId xmlns:a16="http://schemas.microsoft.com/office/drawing/2014/main" id="{C2D7DE70-ABEA-4AC9-9E43-5D17E5AA2B4B}"/>
              </a:ext>
            </a:extLst>
          </p:cNvPr>
          <p:cNvSpPr>
            <a:spLocks noGrp="1"/>
          </p:cNvSpPr>
          <p:nvPr>
            <p:ph type="body" sz="quarter" idx="18" hasCustomPrompt="1"/>
            <p:custDataLst>
              <p:tags r:id="rId10"/>
            </p:custDataLst>
          </p:nvPr>
        </p:nvSpPr>
        <p:spPr>
          <a:xfrm>
            <a:off x="359999" y="5133321"/>
            <a:ext cx="6146800" cy="195752"/>
          </a:xfrm>
        </p:spPr>
        <p:txBody>
          <a:bodyPr vert="horz" lIns="0" tIns="0" rIns="0" bIns="0" rtlCol="0">
            <a:noAutofit/>
          </a:bodyPr>
          <a:lstStyle>
            <a:lvl1pPr>
              <a:defRPr lang="en-GB" dirty="0">
                <a:solidFill>
                  <a:schemeClr val="tx2"/>
                </a:solidFill>
              </a:defRPr>
            </a:lvl1pPr>
          </a:lstStyle>
          <a:p>
            <a:r>
              <a:rPr lang="en-GB" dirty="0"/>
              <a:t>11 October 2022</a:t>
            </a:r>
          </a:p>
        </p:txBody>
      </p:sp>
    </p:spTree>
    <p:extLst>
      <p:ext uri="{BB962C8B-B14F-4D97-AF65-F5344CB8AC3E}">
        <p14:creationId xmlns:p14="http://schemas.microsoft.com/office/powerpoint/2010/main" val="2010456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ography x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Picture Placeholder 8">
            <a:extLst>
              <a:ext uri="{FF2B5EF4-FFF2-40B4-BE49-F238E27FC236}">
                <a16:creationId xmlns:a16="http://schemas.microsoft.com/office/drawing/2014/main" id="{BDE1DAC0-B00E-40BA-BEE2-8D336F554D07}"/>
              </a:ext>
            </a:extLst>
          </p:cNvPr>
          <p:cNvSpPr>
            <a:spLocks noGrp="1"/>
          </p:cNvSpPr>
          <p:nvPr>
            <p:ph type="pic" sz="quarter" idx="13"/>
            <p:custDataLst>
              <p:tags r:id="rId6"/>
            </p:custDataLst>
          </p:nvPr>
        </p:nvSpPr>
        <p:spPr>
          <a:xfrm>
            <a:off x="971550" y="1655763"/>
            <a:ext cx="2243138" cy="2243137"/>
          </a:xfrm>
        </p:spPr>
        <p:txBody>
          <a:bodyPr tIns="144000"/>
          <a:lstStyle>
            <a:lvl1pPr marL="0" indent="0" algn="ctr">
              <a:buFont typeface="+mj-lt"/>
              <a:buNone/>
              <a:defRPr/>
            </a:lvl1pPr>
          </a:lstStyle>
          <a:p>
            <a:r>
              <a:rPr lang="en-GB" dirty="0"/>
              <a:t>Click icon to add picture</a:t>
            </a:r>
          </a:p>
        </p:txBody>
      </p:sp>
      <p:sp>
        <p:nvSpPr>
          <p:cNvPr id="12" name="Text Placeholder 11">
            <a:extLst>
              <a:ext uri="{FF2B5EF4-FFF2-40B4-BE49-F238E27FC236}">
                <a16:creationId xmlns:a16="http://schemas.microsoft.com/office/drawing/2014/main" id="{6C5E193E-D21E-4120-9633-82B832A29948}"/>
              </a:ext>
            </a:extLst>
          </p:cNvPr>
          <p:cNvSpPr>
            <a:spLocks noGrp="1"/>
          </p:cNvSpPr>
          <p:nvPr>
            <p:ph type="body" sz="quarter" idx="14" hasCustomPrompt="1"/>
            <p:custDataLst>
              <p:tags r:id="rId7"/>
            </p:custDataLst>
          </p:nvPr>
        </p:nvSpPr>
        <p:spPr>
          <a:xfrm>
            <a:off x="971550" y="4013201"/>
            <a:ext cx="2743200" cy="1747838"/>
          </a:xfrm>
        </p:spPr>
        <p:txBody>
          <a:bodyPr/>
          <a:lstStyle>
            <a:lvl1pPr marL="0" indent="0">
              <a:spcAft>
                <a:spcPts val="600"/>
              </a:spcAft>
              <a:buNone/>
              <a:defRPr sz="1200" b="1" cap="all" baseline="0">
                <a:solidFill>
                  <a:schemeClr val="tx2"/>
                </a:solidFill>
              </a:defRPr>
            </a:lvl1pPr>
            <a:lvl2pPr marL="0" indent="0">
              <a:spcAft>
                <a:spcPts val="600"/>
              </a:spcAft>
              <a:buNone/>
              <a:defRPr sz="1000" b="0">
                <a:solidFill>
                  <a:schemeClr val="accent2"/>
                </a:solidFill>
              </a:defRPr>
            </a:lvl2pPr>
            <a:lvl3pPr marL="0" indent="0">
              <a:spcBef>
                <a:spcPts val="0"/>
              </a:spcBef>
              <a:spcAft>
                <a:spcPts val="600"/>
              </a:spcAft>
              <a:buNone/>
              <a:defRPr sz="1000" b="0">
                <a:solidFill>
                  <a:schemeClr val="accent2"/>
                </a:solidFill>
              </a:defRPr>
            </a:lvl3pPr>
            <a:lvl4pPr marL="0" indent="0">
              <a:spcBef>
                <a:spcPts val="0"/>
              </a:spcBef>
              <a:spcAft>
                <a:spcPts val="600"/>
              </a:spcAft>
              <a:buNone/>
              <a:defRPr sz="1000" b="0">
                <a:solidFill>
                  <a:schemeClr val="accent2"/>
                </a:solidFill>
              </a:defRPr>
            </a:lvl4pPr>
            <a:lvl5pPr marL="0" indent="0">
              <a:spcAft>
                <a:spcPts val="0"/>
              </a:spcAft>
              <a:buNone/>
              <a:defRPr sz="1000" b="0">
                <a:solidFill>
                  <a:schemeClr val="accent2"/>
                </a:solidFill>
              </a:defRPr>
            </a:lvl5pPr>
            <a:lvl6pPr marL="0" indent="0">
              <a:spcAft>
                <a:spcPts val="0"/>
              </a:spcAft>
              <a:buNone/>
              <a:defRPr sz="1000">
                <a:solidFill>
                  <a:schemeClr val="accent2"/>
                </a:solidFill>
              </a:defRPr>
            </a:lvl6pPr>
            <a:lvl7pPr marL="0" indent="0">
              <a:spcAft>
                <a:spcPts val="0"/>
              </a:spcAft>
              <a:buNone/>
              <a:defRPr sz="1000">
                <a:solidFill>
                  <a:schemeClr val="accent2"/>
                </a:solidFill>
              </a:defRPr>
            </a:lvl7pPr>
            <a:lvl8pPr marL="0" indent="0">
              <a:spcAft>
                <a:spcPts val="0"/>
              </a:spcAft>
              <a:buNone/>
              <a:defRPr sz="1000" b="0">
                <a:solidFill>
                  <a:schemeClr val="accent2"/>
                </a:solidFill>
              </a:defRPr>
            </a:lvl8pPr>
            <a:lvl9pPr marL="0" indent="0">
              <a:buNone/>
              <a:defRPr sz="1000">
                <a:solidFill>
                  <a:schemeClr val="accent2"/>
                </a:solidFill>
              </a:defRPr>
            </a:lvl9pPr>
          </a:lstStyle>
          <a:p>
            <a:pPr lvl="0"/>
            <a:r>
              <a:rPr lang="en-GB" dirty="0"/>
              <a:t>name</a:t>
            </a:r>
          </a:p>
          <a:p>
            <a:pPr lvl="1"/>
            <a:r>
              <a:rPr lang="en-GB" dirty="0"/>
              <a:t>Job Title</a:t>
            </a:r>
          </a:p>
          <a:p>
            <a:pPr lvl="2"/>
            <a:r>
              <a:rPr lang="en-GB" dirty="0"/>
              <a:t>Email</a:t>
            </a:r>
          </a:p>
          <a:p>
            <a:pPr lvl="3"/>
            <a:r>
              <a:rPr lang="en-GB" dirty="0"/>
              <a:t>Tel. No</a:t>
            </a:r>
          </a:p>
          <a:p>
            <a:pPr lvl="4"/>
            <a:r>
              <a:rPr lang="en-GB" dirty="0"/>
              <a:t>Address</a:t>
            </a:r>
          </a:p>
        </p:txBody>
      </p:sp>
      <p:sp>
        <p:nvSpPr>
          <p:cNvPr id="14" name="Text Placeholder 13">
            <a:extLst>
              <a:ext uri="{FF2B5EF4-FFF2-40B4-BE49-F238E27FC236}">
                <a16:creationId xmlns:a16="http://schemas.microsoft.com/office/drawing/2014/main" id="{2A2AD9A0-AFD5-41BC-A0FB-D057BC4368D8}"/>
              </a:ext>
            </a:extLst>
          </p:cNvPr>
          <p:cNvSpPr>
            <a:spLocks noGrp="1"/>
          </p:cNvSpPr>
          <p:nvPr>
            <p:ph type="body" sz="quarter" idx="15" hasCustomPrompt="1"/>
            <p:custDataLst>
              <p:tags r:id="rId8"/>
            </p:custDataLst>
          </p:nvPr>
        </p:nvSpPr>
        <p:spPr>
          <a:xfrm>
            <a:off x="3984000" y="1654176"/>
            <a:ext cx="7848000" cy="4121150"/>
          </a:xfrm>
        </p:spPr>
        <p:txBody>
          <a:bodyPr numCol="2" spcCol="216000"/>
          <a:lstStyle>
            <a:lvl1pPr>
              <a:spcAft>
                <a:spcPts val="600"/>
              </a:spcAft>
              <a:defRPr lang="en-US" sz="1200" b="0" kern="1200" dirty="0" smtClean="0">
                <a:solidFill>
                  <a:schemeClr val="tx1"/>
                </a:solidFill>
                <a:latin typeface="+mn-lt"/>
                <a:ea typeface="+mn-ea"/>
                <a:cs typeface="+mn-cs"/>
              </a:defRPr>
            </a:lvl1pPr>
            <a:lvl2pPr>
              <a:spcAft>
                <a:spcPts val="1200"/>
              </a:spcAft>
              <a:defRPr lang="en-US" sz="1400" b="1" kern="1200" dirty="0" smtClean="0">
                <a:solidFill>
                  <a:schemeClr val="tx2"/>
                </a:solidFill>
                <a:latin typeface="+mn-lt"/>
                <a:ea typeface="+mn-ea"/>
                <a:cs typeface="+mn-cs"/>
              </a:defRPr>
            </a:lvl2pPr>
            <a:lvl3pPr marL="361950" indent="-180975">
              <a:buClr>
                <a:schemeClr val="tx1"/>
              </a:buClr>
              <a:buFont typeface="Wingdings" panose="05000000000000000000" pitchFamily="2" charset="2"/>
              <a:buChar char="§"/>
              <a:defRPr sz="1200"/>
            </a:lvl3pPr>
            <a:lvl4pPr marL="534988" indent="-180975">
              <a:buClr>
                <a:schemeClr val="tx1"/>
              </a:buClr>
              <a:buFont typeface="Arial" panose="020B0604020202020204" pitchFamily="34" charset="0"/>
              <a:buChar char="–"/>
              <a:defRPr lang="en-US" sz="1000" b="0" kern="1200" dirty="0">
                <a:solidFill>
                  <a:schemeClr val="tx1"/>
                </a:solidFill>
                <a:latin typeface="+mn-lt"/>
                <a:ea typeface="+mn-ea"/>
                <a:cs typeface="+mn-cs"/>
              </a:defRPr>
            </a:lvl4pPr>
            <a:lvl5pPr>
              <a:defRPr sz="1400">
                <a:solidFill>
                  <a:schemeClr val="accent2"/>
                </a:solidFill>
              </a:defRPr>
            </a:lvl5pPr>
            <a:lvl6pPr>
              <a:defRPr sz="1000"/>
            </a:lvl6pPr>
            <a:lvl7pPr>
              <a:defRPr sz="1000"/>
            </a:lvl7pPr>
          </a:lstStyle>
          <a:p>
            <a:pPr lvl="0"/>
            <a:r>
              <a:rPr lang="en-GB" dirty="0"/>
              <a:t>Body text</a:t>
            </a:r>
          </a:p>
          <a:p>
            <a:pPr lvl="1"/>
            <a:r>
              <a:rPr lang="en-GB" dirty="0"/>
              <a:t>Intro text</a:t>
            </a:r>
          </a:p>
          <a:p>
            <a:pPr lvl="2"/>
            <a:r>
              <a:rPr lang="en-GB" dirty="0"/>
              <a:t>Third level</a:t>
            </a:r>
          </a:p>
          <a:p>
            <a:pPr lvl="3"/>
            <a:r>
              <a:rPr lang="en-GB" dirty="0"/>
              <a:t>Fourth level</a:t>
            </a:r>
          </a:p>
          <a:p>
            <a:pPr lvl="4"/>
            <a:r>
              <a:rPr lang="en-GB" dirty="0"/>
              <a:t>Fifth level</a:t>
            </a:r>
          </a:p>
        </p:txBody>
      </p:sp>
      <p:sp>
        <p:nvSpPr>
          <p:cNvPr id="10" name="Text Placeholder 8">
            <a:extLst>
              <a:ext uri="{FF2B5EF4-FFF2-40B4-BE49-F238E27FC236}">
                <a16:creationId xmlns:a16="http://schemas.microsoft.com/office/drawing/2014/main" id="{53E904FC-006A-4FF6-B416-C47E3DDD92B9}"/>
              </a:ext>
            </a:extLst>
          </p:cNvPr>
          <p:cNvSpPr>
            <a:spLocks noGrp="1"/>
          </p:cNvSpPr>
          <p:nvPr>
            <p:ph type="body" sz="quarter" idx="16" hasCustomPrompt="1"/>
            <p:custDataLst>
              <p:tags r:id="rId9"/>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13" name="WebPage">
            <a:extLst>
              <a:ext uri="{FF2B5EF4-FFF2-40B4-BE49-F238E27FC236}">
                <a16:creationId xmlns:a16="http://schemas.microsoft.com/office/drawing/2014/main" id="{26D98914-A9AF-44B2-B88E-7DCF651F829E}"/>
              </a:ext>
            </a:extLst>
          </p:cNvPr>
          <p:cNvSpPr txBox="1"/>
          <p:nvPr userDrawn="1">
            <p:custDataLst>
              <p:tags r:id="rId10"/>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6" name="FP_Sensitivity">
            <a:extLst>
              <a:ext uri="{FF2B5EF4-FFF2-40B4-BE49-F238E27FC236}">
                <a16:creationId xmlns:a16="http://schemas.microsoft.com/office/drawing/2014/main" id="{8B2ECFBB-CFAF-40D9-8BEB-37EDDA916D66}"/>
              </a:ext>
            </a:extLst>
          </p:cNvPr>
          <p:cNvSpPr txBox="1"/>
          <p:nvPr userDrawn="1">
            <p:custDataLst>
              <p:tags r:id="rId11"/>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3168828307"/>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092" userDrawn="1">
          <p15:clr>
            <a:srgbClr val="FF96FF"/>
          </p15:clr>
        </p15:guide>
        <p15:guide id="7" pos="1319" userDrawn="1">
          <p15:clr>
            <a:srgbClr val="FF96FF"/>
          </p15:clr>
        </p15:guide>
        <p15:guide id="8" pos="1799" userDrawn="1">
          <p15:clr>
            <a:srgbClr val="FF96FF"/>
          </p15:clr>
        </p15:guide>
        <p15:guide id="9" pos="2025" userDrawn="1">
          <p15:clr>
            <a:srgbClr val="FF96FF"/>
          </p15:clr>
        </p15:guide>
        <p15:guide id="10" pos="2505" userDrawn="1">
          <p15:clr>
            <a:srgbClr val="FF96FF"/>
          </p15:clr>
        </p15:guide>
        <p15:guide id="11" pos="2732" userDrawn="1">
          <p15:clr>
            <a:srgbClr val="FF96FF"/>
          </p15:clr>
        </p15:guide>
        <p15:guide id="12" pos="3205" userDrawn="1">
          <p15:clr>
            <a:srgbClr val="FF96FF"/>
          </p15:clr>
        </p15:guide>
        <p15:guide id="13" pos="3439" userDrawn="1">
          <p15:clr>
            <a:srgbClr val="FF96FF"/>
          </p15:clr>
        </p15:guide>
        <p15:guide id="14" pos="3919" userDrawn="1">
          <p15:clr>
            <a:srgbClr val="FF96FF"/>
          </p15:clr>
        </p15:guide>
        <p15:guide id="15" pos="4146" userDrawn="1">
          <p15:clr>
            <a:srgbClr val="FF96FF"/>
          </p15:clr>
        </p15:guide>
        <p15:guide id="16" pos="4626" userDrawn="1">
          <p15:clr>
            <a:srgbClr val="FF96FF"/>
          </p15:clr>
        </p15:guide>
        <p15:guide id="17" pos="4852" userDrawn="1">
          <p15:clr>
            <a:srgbClr val="FF96FF"/>
          </p15:clr>
        </p15:guide>
        <p15:guide id="18" pos="5332" userDrawn="1">
          <p15:clr>
            <a:srgbClr val="FF96FF"/>
          </p15:clr>
        </p15:guide>
        <p15:guide id="19" pos="5559" userDrawn="1">
          <p15:clr>
            <a:srgbClr val="FF96FF"/>
          </p15:clr>
        </p15:guide>
        <p15:guide id="20" pos="6039" userDrawn="1">
          <p15:clr>
            <a:srgbClr val="FF96FF"/>
          </p15:clr>
        </p15:guide>
        <p15:guide id="21" pos="6266" userDrawn="1">
          <p15:clr>
            <a:srgbClr val="FF96FF"/>
          </p15:clr>
        </p15:guide>
        <p15:guide id="22" pos="6746" userDrawn="1">
          <p15:clr>
            <a:srgbClr val="FF96FF"/>
          </p15:clr>
        </p15:guide>
        <p15:guide id="23" pos="6973" userDrawn="1">
          <p15:clr>
            <a:srgbClr val="FF96FF"/>
          </p15:clr>
        </p15:guide>
        <p15:guide id="24" pos="7453"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ography 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Picture Placeholder 8">
            <a:extLst>
              <a:ext uri="{FF2B5EF4-FFF2-40B4-BE49-F238E27FC236}">
                <a16:creationId xmlns:a16="http://schemas.microsoft.com/office/drawing/2014/main" id="{BDE1DAC0-B00E-40BA-BEE2-8D336F554D07}"/>
              </a:ext>
            </a:extLst>
          </p:cNvPr>
          <p:cNvSpPr>
            <a:spLocks noGrp="1"/>
          </p:cNvSpPr>
          <p:nvPr>
            <p:ph type="pic" sz="quarter" idx="13"/>
            <p:custDataLst>
              <p:tags r:id="rId6"/>
            </p:custDataLst>
          </p:nvPr>
        </p:nvSpPr>
        <p:spPr>
          <a:xfrm>
            <a:off x="971550" y="1655763"/>
            <a:ext cx="2243138" cy="2243137"/>
          </a:xfrm>
        </p:spPr>
        <p:txBody>
          <a:bodyPr tIns="144000"/>
          <a:lstStyle>
            <a:lvl1pPr marL="0" indent="0" algn="ctr">
              <a:buFont typeface="+mj-lt"/>
              <a:buNone/>
              <a:defRPr/>
            </a:lvl1pPr>
          </a:lstStyle>
          <a:p>
            <a:r>
              <a:rPr lang="en-GB" dirty="0"/>
              <a:t>Click icon to add picture</a:t>
            </a:r>
          </a:p>
        </p:txBody>
      </p:sp>
      <p:sp>
        <p:nvSpPr>
          <p:cNvPr id="12" name="Text Placeholder 11">
            <a:extLst>
              <a:ext uri="{FF2B5EF4-FFF2-40B4-BE49-F238E27FC236}">
                <a16:creationId xmlns:a16="http://schemas.microsoft.com/office/drawing/2014/main" id="{6C5E193E-D21E-4120-9633-82B832A29948}"/>
              </a:ext>
            </a:extLst>
          </p:cNvPr>
          <p:cNvSpPr>
            <a:spLocks noGrp="1"/>
          </p:cNvSpPr>
          <p:nvPr>
            <p:ph type="body" sz="quarter" idx="14" hasCustomPrompt="1"/>
            <p:custDataLst>
              <p:tags r:id="rId7"/>
            </p:custDataLst>
          </p:nvPr>
        </p:nvSpPr>
        <p:spPr>
          <a:xfrm>
            <a:off x="971550" y="4013201"/>
            <a:ext cx="2652088" cy="1747838"/>
          </a:xfrm>
        </p:spPr>
        <p:txBody>
          <a:bodyPr/>
          <a:lstStyle>
            <a:lvl1pPr marL="0" indent="0">
              <a:spcAft>
                <a:spcPts val="600"/>
              </a:spcAft>
              <a:buNone/>
              <a:defRPr sz="1200" b="1" cap="all" baseline="0">
                <a:solidFill>
                  <a:schemeClr val="tx2"/>
                </a:solidFill>
              </a:defRPr>
            </a:lvl1pPr>
            <a:lvl2pPr marL="0" indent="0">
              <a:spcAft>
                <a:spcPts val="600"/>
              </a:spcAft>
              <a:buNone/>
              <a:defRPr sz="1000" b="0">
                <a:solidFill>
                  <a:schemeClr val="accent2"/>
                </a:solidFill>
              </a:defRPr>
            </a:lvl2pPr>
            <a:lvl3pPr marL="0" indent="0">
              <a:spcBef>
                <a:spcPts val="0"/>
              </a:spcBef>
              <a:spcAft>
                <a:spcPts val="600"/>
              </a:spcAft>
              <a:buNone/>
              <a:defRPr sz="1000" b="0">
                <a:solidFill>
                  <a:schemeClr val="accent2"/>
                </a:solidFill>
              </a:defRPr>
            </a:lvl3pPr>
            <a:lvl4pPr marL="0" indent="0">
              <a:spcBef>
                <a:spcPts val="0"/>
              </a:spcBef>
              <a:spcAft>
                <a:spcPts val="600"/>
              </a:spcAft>
              <a:buNone/>
              <a:defRPr sz="1000" b="0">
                <a:solidFill>
                  <a:schemeClr val="accent2"/>
                </a:solidFill>
              </a:defRPr>
            </a:lvl4pPr>
            <a:lvl5pPr marL="0" indent="0">
              <a:spcAft>
                <a:spcPts val="0"/>
              </a:spcAft>
              <a:buNone/>
              <a:defRPr sz="1000" b="0">
                <a:solidFill>
                  <a:schemeClr val="accent2"/>
                </a:solidFill>
              </a:defRPr>
            </a:lvl5pPr>
            <a:lvl6pPr marL="0" indent="0">
              <a:spcAft>
                <a:spcPts val="0"/>
              </a:spcAft>
              <a:buNone/>
              <a:defRPr sz="1000">
                <a:solidFill>
                  <a:schemeClr val="accent2"/>
                </a:solidFill>
              </a:defRPr>
            </a:lvl6pPr>
            <a:lvl7pPr marL="0" indent="0">
              <a:spcAft>
                <a:spcPts val="0"/>
              </a:spcAft>
              <a:buNone/>
              <a:defRPr sz="1000">
                <a:solidFill>
                  <a:schemeClr val="accent2"/>
                </a:solidFill>
              </a:defRPr>
            </a:lvl7pPr>
            <a:lvl8pPr marL="0" indent="0">
              <a:spcAft>
                <a:spcPts val="0"/>
              </a:spcAft>
              <a:buNone/>
              <a:defRPr sz="1000" b="0">
                <a:solidFill>
                  <a:schemeClr val="accent2"/>
                </a:solidFill>
              </a:defRPr>
            </a:lvl8pPr>
            <a:lvl9pPr marL="0" indent="0">
              <a:buNone/>
              <a:defRPr sz="1000">
                <a:solidFill>
                  <a:schemeClr val="accent2"/>
                </a:solidFill>
              </a:defRPr>
            </a:lvl9pPr>
          </a:lstStyle>
          <a:p>
            <a:pPr lvl="0"/>
            <a:r>
              <a:rPr lang="en-GB" dirty="0"/>
              <a:t>name</a:t>
            </a:r>
          </a:p>
          <a:p>
            <a:pPr lvl="1"/>
            <a:r>
              <a:rPr lang="en-GB" dirty="0"/>
              <a:t>Job Title</a:t>
            </a:r>
          </a:p>
          <a:p>
            <a:pPr lvl="2"/>
            <a:r>
              <a:rPr lang="en-GB" dirty="0"/>
              <a:t>Email</a:t>
            </a:r>
          </a:p>
          <a:p>
            <a:pPr lvl="3"/>
            <a:r>
              <a:rPr lang="en-GB" dirty="0"/>
              <a:t>Tel. No</a:t>
            </a:r>
          </a:p>
          <a:p>
            <a:pPr lvl="4"/>
            <a:r>
              <a:rPr lang="en-GB" dirty="0"/>
              <a:t>Address</a:t>
            </a:r>
          </a:p>
        </p:txBody>
      </p:sp>
      <p:sp>
        <p:nvSpPr>
          <p:cNvPr id="10" name="Picture Placeholder 81">
            <a:extLst>
              <a:ext uri="{FF2B5EF4-FFF2-40B4-BE49-F238E27FC236}">
                <a16:creationId xmlns:a16="http://schemas.microsoft.com/office/drawing/2014/main" id="{8BF17C71-CE63-47FD-BF37-51C191CB8C1F}"/>
              </a:ext>
            </a:extLst>
          </p:cNvPr>
          <p:cNvSpPr>
            <a:spLocks noGrp="1"/>
          </p:cNvSpPr>
          <p:nvPr>
            <p:ph type="pic" sz="quarter" idx="16"/>
            <p:custDataLst>
              <p:tags r:id="rId8"/>
            </p:custDataLst>
          </p:nvPr>
        </p:nvSpPr>
        <p:spPr>
          <a:xfrm>
            <a:off x="6581775" y="1655763"/>
            <a:ext cx="2243138" cy="2243137"/>
          </a:xfrm>
        </p:spPr>
        <p:txBody>
          <a:bodyPr tIns="144000"/>
          <a:lstStyle>
            <a:lvl1pPr marL="0" indent="0" algn="ctr">
              <a:buFont typeface="+mj-lt"/>
              <a:buNone/>
              <a:defRPr/>
            </a:lvl1pPr>
          </a:lstStyle>
          <a:p>
            <a:r>
              <a:rPr lang="en-GB" dirty="0"/>
              <a:t>Click icon to add picture</a:t>
            </a:r>
          </a:p>
        </p:txBody>
      </p:sp>
      <p:sp>
        <p:nvSpPr>
          <p:cNvPr id="13" name="Text Placeholder 10">
            <a:extLst>
              <a:ext uri="{FF2B5EF4-FFF2-40B4-BE49-F238E27FC236}">
                <a16:creationId xmlns:a16="http://schemas.microsoft.com/office/drawing/2014/main" id="{95DC1918-7935-4BBE-9ED6-C6F8A44FE7FC}"/>
              </a:ext>
            </a:extLst>
          </p:cNvPr>
          <p:cNvSpPr>
            <a:spLocks noGrp="1"/>
          </p:cNvSpPr>
          <p:nvPr>
            <p:ph type="body" sz="quarter" idx="18" hasCustomPrompt="1"/>
            <p:custDataLst>
              <p:tags r:id="rId9"/>
            </p:custDataLst>
          </p:nvPr>
        </p:nvSpPr>
        <p:spPr>
          <a:xfrm>
            <a:off x="6581775" y="4032251"/>
            <a:ext cx="2647950" cy="1747838"/>
          </a:xfrm>
        </p:spPr>
        <p:txBody>
          <a:bodyPr/>
          <a:lstStyle>
            <a:lvl1pPr marL="0" indent="0">
              <a:spcAft>
                <a:spcPts val="600"/>
              </a:spcAft>
              <a:buNone/>
              <a:defRPr sz="1200" b="1" cap="all" baseline="0">
                <a:solidFill>
                  <a:schemeClr val="tx2"/>
                </a:solidFill>
              </a:defRPr>
            </a:lvl1pPr>
            <a:lvl2pPr marL="0" indent="0">
              <a:spcAft>
                <a:spcPts val="600"/>
              </a:spcAft>
              <a:buNone/>
              <a:defRPr sz="1000" b="0">
                <a:solidFill>
                  <a:schemeClr val="accent2"/>
                </a:solidFill>
              </a:defRPr>
            </a:lvl2pPr>
            <a:lvl3pPr marL="0" indent="0">
              <a:spcBef>
                <a:spcPts val="0"/>
              </a:spcBef>
              <a:spcAft>
                <a:spcPts val="600"/>
              </a:spcAft>
              <a:buNone/>
              <a:defRPr sz="1000" b="0">
                <a:solidFill>
                  <a:schemeClr val="accent2"/>
                </a:solidFill>
              </a:defRPr>
            </a:lvl3pPr>
            <a:lvl4pPr marL="0" indent="0">
              <a:spcBef>
                <a:spcPts val="0"/>
              </a:spcBef>
              <a:spcAft>
                <a:spcPts val="600"/>
              </a:spcAft>
              <a:buNone/>
              <a:defRPr sz="1000" b="0">
                <a:solidFill>
                  <a:schemeClr val="accent2"/>
                </a:solidFill>
              </a:defRPr>
            </a:lvl4pPr>
            <a:lvl5pPr marL="0" indent="0">
              <a:spcAft>
                <a:spcPts val="0"/>
              </a:spcAft>
              <a:buNone/>
              <a:defRPr sz="1000" b="0">
                <a:solidFill>
                  <a:schemeClr val="accent2"/>
                </a:solidFill>
              </a:defRPr>
            </a:lvl5pPr>
            <a:lvl6pPr marL="0" indent="0">
              <a:spcAft>
                <a:spcPts val="0"/>
              </a:spcAft>
              <a:buNone/>
              <a:defRPr sz="1000">
                <a:solidFill>
                  <a:schemeClr val="accent2"/>
                </a:solidFill>
              </a:defRPr>
            </a:lvl6pPr>
            <a:lvl7pPr marL="0" indent="0">
              <a:spcAft>
                <a:spcPts val="0"/>
              </a:spcAft>
              <a:buNone/>
              <a:defRPr sz="1000">
                <a:solidFill>
                  <a:schemeClr val="accent2"/>
                </a:solidFill>
              </a:defRPr>
            </a:lvl7pPr>
            <a:lvl8pPr marL="0" indent="0">
              <a:spcAft>
                <a:spcPts val="0"/>
              </a:spcAft>
              <a:buNone/>
              <a:defRPr sz="1000" b="0">
                <a:solidFill>
                  <a:schemeClr val="accent2"/>
                </a:solidFill>
              </a:defRPr>
            </a:lvl8pPr>
            <a:lvl9pPr marL="0" indent="0">
              <a:buNone/>
              <a:defRPr sz="1000">
                <a:solidFill>
                  <a:schemeClr val="accent2"/>
                </a:solidFill>
              </a:defRPr>
            </a:lvl9pPr>
          </a:lstStyle>
          <a:p>
            <a:pPr lvl="0"/>
            <a:r>
              <a:rPr lang="en-GB" dirty="0"/>
              <a:t>name</a:t>
            </a:r>
          </a:p>
          <a:p>
            <a:pPr lvl="1"/>
            <a:r>
              <a:rPr lang="en-GB" dirty="0"/>
              <a:t>Job Title</a:t>
            </a:r>
          </a:p>
          <a:p>
            <a:pPr lvl="2"/>
            <a:r>
              <a:rPr lang="en-GB" dirty="0"/>
              <a:t>Email</a:t>
            </a:r>
          </a:p>
          <a:p>
            <a:pPr lvl="3"/>
            <a:r>
              <a:rPr lang="en-GB" dirty="0"/>
              <a:t>Tel. No</a:t>
            </a:r>
          </a:p>
          <a:p>
            <a:pPr lvl="4"/>
            <a:r>
              <a:rPr lang="en-GB" dirty="0"/>
              <a:t>Address</a:t>
            </a:r>
          </a:p>
        </p:txBody>
      </p:sp>
      <p:sp>
        <p:nvSpPr>
          <p:cNvPr id="15" name="Text Placeholder 8">
            <a:extLst>
              <a:ext uri="{FF2B5EF4-FFF2-40B4-BE49-F238E27FC236}">
                <a16:creationId xmlns:a16="http://schemas.microsoft.com/office/drawing/2014/main" id="{9FD4D95B-A96F-4774-9E1E-4A09D2C14BD1}"/>
              </a:ext>
            </a:extLst>
          </p:cNvPr>
          <p:cNvSpPr>
            <a:spLocks noGrp="1"/>
          </p:cNvSpPr>
          <p:nvPr>
            <p:ph type="body" sz="quarter" idx="20" hasCustomPrompt="1"/>
            <p:custDataLst>
              <p:tags r:id="rId10"/>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18" name="WebPage">
            <a:extLst>
              <a:ext uri="{FF2B5EF4-FFF2-40B4-BE49-F238E27FC236}">
                <a16:creationId xmlns:a16="http://schemas.microsoft.com/office/drawing/2014/main" id="{D10F1993-84B0-4000-8854-2095D6530FD2}"/>
              </a:ext>
            </a:extLst>
          </p:cNvPr>
          <p:cNvSpPr txBox="1"/>
          <p:nvPr userDrawn="1">
            <p:custDataLst>
              <p:tags r:id="rId11"/>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7" name="FP_Sensitivity">
            <a:extLst>
              <a:ext uri="{FF2B5EF4-FFF2-40B4-BE49-F238E27FC236}">
                <a16:creationId xmlns:a16="http://schemas.microsoft.com/office/drawing/2014/main" id="{19CA3DF7-668F-4F73-BD46-84369AA8B37D}"/>
              </a:ext>
            </a:extLst>
          </p:cNvPr>
          <p:cNvSpPr txBox="1"/>
          <p:nvPr userDrawn="1">
            <p:custDataLst>
              <p:tags r:id="rId12"/>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
        <p:nvSpPr>
          <p:cNvPr id="19" name="Text Placeholder 13">
            <a:extLst>
              <a:ext uri="{FF2B5EF4-FFF2-40B4-BE49-F238E27FC236}">
                <a16:creationId xmlns:a16="http://schemas.microsoft.com/office/drawing/2014/main" id="{16F17E56-87FF-60BE-D9B1-D4C7C7258405}"/>
              </a:ext>
            </a:extLst>
          </p:cNvPr>
          <p:cNvSpPr>
            <a:spLocks noGrp="1"/>
          </p:cNvSpPr>
          <p:nvPr>
            <p:ph type="body" sz="quarter" idx="21" hasCustomPrompt="1"/>
            <p:custDataLst>
              <p:tags r:id="rId13"/>
            </p:custDataLst>
          </p:nvPr>
        </p:nvSpPr>
        <p:spPr>
          <a:xfrm>
            <a:off x="3983999" y="1654176"/>
            <a:ext cx="2233277" cy="4121150"/>
          </a:xfrm>
        </p:spPr>
        <p:txBody>
          <a:bodyPr numCol="2" spcCol="216000"/>
          <a:lstStyle>
            <a:lvl1pPr>
              <a:spcAft>
                <a:spcPts val="600"/>
              </a:spcAft>
              <a:defRPr lang="en-US" sz="1200" b="0" kern="1200" dirty="0" smtClean="0">
                <a:solidFill>
                  <a:schemeClr val="tx1"/>
                </a:solidFill>
                <a:latin typeface="+mn-lt"/>
                <a:ea typeface="+mn-ea"/>
                <a:cs typeface="+mn-cs"/>
              </a:defRPr>
            </a:lvl1pPr>
            <a:lvl2pPr>
              <a:spcAft>
                <a:spcPts val="1200"/>
              </a:spcAft>
              <a:defRPr lang="en-US" sz="1400" b="1" kern="1200" dirty="0" smtClean="0">
                <a:solidFill>
                  <a:schemeClr val="tx2"/>
                </a:solidFill>
                <a:latin typeface="+mn-lt"/>
                <a:ea typeface="+mn-ea"/>
                <a:cs typeface="+mn-cs"/>
              </a:defRPr>
            </a:lvl2pPr>
            <a:lvl3pPr marL="361950" indent="-180975">
              <a:buClr>
                <a:schemeClr val="tx1"/>
              </a:buClr>
              <a:buFont typeface="Wingdings" panose="05000000000000000000" pitchFamily="2" charset="2"/>
              <a:buChar char="§"/>
              <a:defRPr sz="1200"/>
            </a:lvl3pPr>
            <a:lvl4pPr marL="534988" indent="-180975">
              <a:buClr>
                <a:schemeClr val="tx1"/>
              </a:buClr>
              <a:buFont typeface="Arial" panose="020B0604020202020204" pitchFamily="34" charset="0"/>
              <a:buChar char="–"/>
              <a:defRPr lang="en-US" sz="1000" b="0" kern="1200" dirty="0">
                <a:solidFill>
                  <a:schemeClr val="tx1"/>
                </a:solidFill>
                <a:latin typeface="+mn-lt"/>
                <a:ea typeface="+mn-ea"/>
                <a:cs typeface="+mn-cs"/>
              </a:defRPr>
            </a:lvl4pPr>
            <a:lvl5pPr>
              <a:defRPr sz="1400">
                <a:solidFill>
                  <a:schemeClr val="accent2"/>
                </a:solidFill>
              </a:defRPr>
            </a:lvl5pPr>
            <a:lvl6pPr>
              <a:defRPr sz="1000"/>
            </a:lvl6pPr>
            <a:lvl7pPr>
              <a:defRPr sz="1000"/>
            </a:lvl7pPr>
          </a:lstStyle>
          <a:p>
            <a:pPr lvl="0"/>
            <a:r>
              <a:rPr lang="en-GB" dirty="0"/>
              <a:t>Body text</a:t>
            </a:r>
          </a:p>
          <a:p>
            <a:pPr lvl="1"/>
            <a:r>
              <a:rPr lang="en-GB" dirty="0"/>
              <a:t>Intro text</a:t>
            </a:r>
          </a:p>
          <a:p>
            <a:pPr lvl="2"/>
            <a:r>
              <a:rPr lang="en-GB" dirty="0"/>
              <a:t>Third level</a:t>
            </a:r>
          </a:p>
          <a:p>
            <a:pPr lvl="3"/>
            <a:r>
              <a:rPr lang="en-GB" dirty="0"/>
              <a:t>Fourth level</a:t>
            </a:r>
          </a:p>
          <a:p>
            <a:pPr lvl="4"/>
            <a:r>
              <a:rPr lang="en-GB" dirty="0"/>
              <a:t>Fifth level</a:t>
            </a:r>
          </a:p>
        </p:txBody>
      </p:sp>
      <p:sp>
        <p:nvSpPr>
          <p:cNvPr id="20" name="Text Placeholder 14">
            <a:extLst>
              <a:ext uri="{FF2B5EF4-FFF2-40B4-BE49-F238E27FC236}">
                <a16:creationId xmlns:a16="http://schemas.microsoft.com/office/drawing/2014/main" id="{1C23C8C2-C04D-6D96-AFE4-90058075644E}"/>
              </a:ext>
            </a:extLst>
          </p:cNvPr>
          <p:cNvSpPr>
            <a:spLocks noGrp="1"/>
          </p:cNvSpPr>
          <p:nvPr>
            <p:ph type="body" sz="quarter" idx="22" hasCustomPrompt="1"/>
            <p:custDataLst>
              <p:tags r:id="rId14"/>
            </p:custDataLst>
          </p:nvPr>
        </p:nvSpPr>
        <p:spPr>
          <a:xfrm>
            <a:off x="9594223" y="1654176"/>
            <a:ext cx="2237414" cy="4121150"/>
          </a:xfrm>
        </p:spPr>
        <p:txBody>
          <a:bodyPr numCol="2" spcCol="216000"/>
          <a:lstStyle>
            <a:lvl1pPr>
              <a:spcAft>
                <a:spcPts val="600"/>
              </a:spcAft>
              <a:defRPr lang="en-US" sz="1200" b="0" kern="1200" dirty="0" smtClean="0">
                <a:solidFill>
                  <a:schemeClr val="tx1"/>
                </a:solidFill>
                <a:latin typeface="+mn-lt"/>
                <a:ea typeface="+mn-ea"/>
                <a:cs typeface="+mn-cs"/>
              </a:defRPr>
            </a:lvl1pPr>
            <a:lvl2pPr>
              <a:spcAft>
                <a:spcPts val="1200"/>
              </a:spcAft>
              <a:defRPr lang="en-US" sz="1400" b="1" kern="1200" dirty="0" smtClean="0">
                <a:solidFill>
                  <a:schemeClr val="tx2"/>
                </a:solidFill>
                <a:latin typeface="+mn-lt"/>
                <a:ea typeface="+mn-ea"/>
                <a:cs typeface="+mn-cs"/>
              </a:defRPr>
            </a:lvl2pPr>
            <a:lvl3pPr marL="361950" indent="-180975">
              <a:buClr>
                <a:schemeClr val="tx1"/>
              </a:buClr>
              <a:buFont typeface="Wingdings" panose="05000000000000000000" pitchFamily="2" charset="2"/>
              <a:buChar char="§"/>
              <a:defRPr sz="1200"/>
            </a:lvl3pPr>
            <a:lvl4pPr marL="534988" indent="-180975">
              <a:buClr>
                <a:schemeClr val="tx1"/>
              </a:buClr>
              <a:buFont typeface="Arial" panose="020B0604020202020204" pitchFamily="34" charset="0"/>
              <a:buChar char="–"/>
              <a:defRPr lang="en-US" sz="1000" b="0" kern="1200" dirty="0">
                <a:solidFill>
                  <a:schemeClr val="tx1"/>
                </a:solidFill>
                <a:latin typeface="+mn-lt"/>
                <a:ea typeface="+mn-ea"/>
                <a:cs typeface="+mn-cs"/>
              </a:defRPr>
            </a:lvl4pPr>
            <a:lvl5pPr>
              <a:defRPr sz="1400">
                <a:solidFill>
                  <a:schemeClr val="accent2"/>
                </a:solidFill>
              </a:defRPr>
            </a:lvl5pPr>
            <a:lvl6pPr>
              <a:defRPr sz="1000"/>
            </a:lvl6pPr>
            <a:lvl7pPr>
              <a:defRPr sz="1000"/>
            </a:lvl7pPr>
          </a:lstStyle>
          <a:p>
            <a:pPr lvl="0"/>
            <a:r>
              <a:rPr lang="en-GB" dirty="0"/>
              <a:t>Body text</a:t>
            </a:r>
          </a:p>
          <a:p>
            <a:pPr lvl="1"/>
            <a:r>
              <a:rPr lang="en-GB" dirty="0"/>
              <a:t>Intro text</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505883851"/>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092" userDrawn="1">
          <p15:clr>
            <a:srgbClr val="FF96FF"/>
          </p15:clr>
        </p15:guide>
        <p15:guide id="7" pos="1319" userDrawn="1">
          <p15:clr>
            <a:srgbClr val="FF96FF"/>
          </p15:clr>
        </p15:guide>
        <p15:guide id="8" pos="1799" userDrawn="1">
          <p15:clr>
            <a:srgbClr val="FF96FF"/>
          </p15:clr>
        </p15:guide>
        <p15:guide id="9" pos="2025" userDrawn="1">
          <p15:clr>
            <a:srgbClr val="FF96FF"/>
          </p15:clr>
        </p15:guide>
        <p15:guide id="10" pos="2505" userDrawn="1">
          <p15:clr>
            <a:srgbClr val="FF96FF"/>
          </p15:clr>
        </p15:guide>
        <p15:guide id="11" pos="2732" userDrawn="1">
          <p15:clr>
            <a:srgbClr val="FF96FF"/>
          </p15:clr>
        </p15:guide>
        <p15:guide id="12" pos="3212" userDrawn="1">
          <p15:clr>
            <a:srgbClr val="FF96FF"/>
          </p15:clr>
        </p15:guide>
        <p15:guide id="13" pos="3439" userDrawn="1">
          <p15:clr>
            <a:srgbClr val="FF96FF"/>
          </p15:clr>
        </p15:guide>
        <p15:guide id="14" pos="3919" userDrawn="1">
          <p15:clr>
            <a:srgbClr val="FF96FF"/>
          </p15:clr>
        </p15:guide>
        <p15:guide id="15" pos="4146" userDrawn="1">
          <p15:clr>
            <a:srgbClr val="FF96FF"/>
          </p15:clr>
        </p15:guide>
        <p15:guide id="16" pos="4626" userDrawn="1">
          <p15:clr>
            <a:srgbClr val="FF96FF"/>
          </p15:clr>
        </p15:guide>
        <p15:guide id="17" pos="4852" userDrawn="1">
          <p15:clr>
            <a:srgbClr val="FF96FF"/>
          </p15:clr>
        </p15:guide>
        <p15:guide id="18" pos="5332" userDrawn="1">
          <p15:clr>
            <a:srgbClr val="FF96FF"/>
          </p15:clr>
        </p15:guide>
        <p15:guide id="19" pos="5559" userDrawn="1">
          <p15:clr>
            <a:srgbClr val="FF96FF"/>
          </p15:clr>
        </p15:guide>
        <p15:guide id="20" pos="6039" userDrawn="1">
          <p15:clr>
            <a:srgbClr val="FF96FF"/>
          </p15:clr>
        </p15:guide>
        <p15:guide id="21" pos="6266" userDrawn="1">
          <p15:clr>
            <a:srgbClr val="FF96FF"/>
          </p15:clr>
        </p15:guide>
        <p15:guide id="22" pos="6746" userDrawn="1">
          <p15:clr>
            <a:srgbClr val="FF96FF"/>
          </p15:clr>
        </p15:guide>
        <p15:guide id="23" pos="6973" userDrawn="1">
          <p15:clr>
            <a:srgbClr val="FF96FF"/>
          </p15:clr>
        </p15:guide>
        <p15:guide id="24" pos="7453"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A34F-BB61-4640-AE2F-338D6C7CCCFD}"/>
              </a:ext>
            </a:extLst>
          </p:cNvPr>
          <p:cNvSpPr>
            <a:spLocks noGrp="1"/>
          </p:cNvSpPr>
          <p:nvPr>
            <p:ph type="title"/>
            <p:custDataLst>
              <p:tags r:id="rId1"/>
            </p:custDataLst>
          </p:nvPr>
        </p:nvSpPr>
        <p:spPr/>
        <p:txBody>
          <a:bodyPr/>
          <a:lstStyle/>
          <a:p>
            <a:r>
              <a:rPr lang="en-GB" dirty="0"/>
              <a:t>Click to edit Master title style</a:t>
            </a:r>
          </a:p>
        </p:txBody>
      </p:sp>
      <p:sp>
        <p:nvSpPr>
          <p:cNvPr id="10" name="Slide Number Placeholder 9">
            <a:extLst>
              <a:ext uri="{FF2B5EF4-FFF2-40B4-BE49-F238E27FC236}">
                <a16:creationId xmlns:a16="http://schemas.microsoft.com/office/drawing/2014/main" id="{3CE639F7-AA0F-4349-8BEA-A8A03A4ACB21}"/>
              </a:ext>
            </a:extLst>
          </p:cNvPr>
          <p:cNvSpPr>
            <a:spLocks noGrp="1"/>
          </p:cNvSpPr>
          <p:nvPr>
            <p:ph type="sldNum" sz="quarter" idx="12"/>
            <p:custDataLst>
              <p:tags r:id="rId2"/>
            </p:custDataLst>
          </p:nvPr>
        </p:nvSpPr>
        <p:spPr/>
        <p:txBody>
          <a:bodyPr/>
          <a:lstStyle/>
          <a:p>
            <a:fld id="{2A7E23D2-26F6-45E0-8E02-0D663AE6062C}" type="slidenum">
              <a:rPr lang="en-GB" smtClean="0"/>
              <a:pPr/>
              <a:t>‹#›</a:t>
            </a:fld>
            <a:endParaRPr lang="en-GB" dirty="0"/>
          </a:p>
        </p:txBody>
      </p:sp>
      <p:sp>
        <p:nvSpPr>
          <p:cNvPr id="11" name="Guides" hidden="1">
            <a:extLst>
              <a:ext uri="{FF2B5EF4-FFF2-40B4-BE49-F238E27FC236}">
                <a16:creationId xmlns:a16="http://schemas.microsoft.com/office/drawing/2014/main" id="{B14BC1C1-53EB-49B0-9388-8CD11F0B06ED}"/>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6" name="WebPage">
            <a:extLst>
              <a:ext uri="{FF2B5EF4-FFF2-40B4-BE49-F238E27FC236}">
                <a16:creationId xmlns:a16="http://schemas.microsoft.com/office/drawing/2014/main" id="{8AFEA7C9-4EED-47A2-8331-F7A4ED1E2617}"/>
              </a:ext>
            </a:extLst>
          </p:cNvPr>
          <p:cNvSpPr txBox="1"/>
          <p:nvPr userDrawn="1">
            <p:custDataLst>
              <p:tags r:id="rId4"/>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8" name="FP_Sensitivity">
            <a:extLst>
              <a:ext uri="{FF2B5EF4-FFF2-40B4-BE49-F238E27FC236}">
                <a16:creationId xmlns:a16="http://schemas.microsoft.com/office/drawing/2014/main" id="{5AB0A946-A673-42A0-BB0A-45C5F3ADD674}"/>
              </a:ext>
            </a:extLst>
          </p:cNvPr>
          <p:cNvSpPr txBox="1"/>
          <p:nvPr userDrawn="1">
            <p:custDataLst>
              <p:tags r:id="rId5"/>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2020283128"/>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852C25-1D60-47AE-B05E-61859FB02F97}"/>
              </a:ext>
            </a:extLst>
          </p:cNvPr>
          <p:cNvSpPr>
            <a:spLocks noGrp="1"/>
          </p:cNvSpPr>
          <p:nvPr>
            <p:ph type="dt" sz="half" idx="10"/>
            <p:custDataLst>
              <p:tags r:id="rId1"/>
            </p:custDataLst>
          </p:nvPr>
        </p:nvSpPr>
        <p:spPr/>
        <p:txBody>
          <a:bodyPr/>
          <a:lstStyle/>
          <a:p>
            <a:endParaRPr lang="en-GB" dirty="0"/>
          </a:p>
        </p:txBody>
      </p:sp>
      <p:sp>
        <p:nvSpPr>
          <p:cNvPr id="3" name="Footer Placeholder 2">
            <a:extLst>
              <a:ext uri="{FF2B5EF4-FFF2-40B4-BE49-F238E27FC236}">
                <a16:creationId xmlns:a16="http://schemas.microsoft.com/office/drawing/2014/main" id="{76DEF736-F114-466C-AF62-DE2DE1F106CB}"/>
              </a:ext>
            </a:extLst>
          </p:cNvPr>
          <p:cNvSpPr>
            <a:spLocks noGrp="1"/>
          </p:cNvSpPr>
          <p:nvPr>
            <p:ph type="ftr" sz="quarter" idx="11"/>
            <p:custDataLst>
              <p:tags r:id="rId2"/>
            </p:custDataLst>
          </p:nvPr>
        </p:nvSpPr>
        <p:spPr/>
        <p:txBody>
          <a:bodyPr/>
          <a:lstStyle/>
          <a:p>
            <a:endParaRPr lang="en-GB" dirty="0"/>
          </a:p>
        </p:txBody>
      </p:sp>
      <p:sp>
        <p:nvSpPr>
          <p:cNvPr id="4" name="Slide Number Placeholder 3">
            <a:extLst>
              <a:ext uri="{FF2B5EF4-FFF2-40B4-BE49-F238E27FC236}">
                <a16:creationId xmlns:a16="http://schemas.microsoft.com/office/drawing/2014/main" id="{8641646C-54B5-40A1-94DE-1E4492FF1B31}"/>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5" name="Guides" hidden="1">
            <a:extLst>
              <a:ext uri="{FF2B5EF4-FFF2-40B4-BE49-F238E27FC236}">
                <a16:creationId xmlns:a16="http://schemas.microsoft.com/office/drawing/2014/main" id="{13680175-8D6D-4CBB-BD90-04C6237A4A55}"/>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7" name="WebPage">
            <a:extLst>
              <a:ext uri="{FF2B5EF4-FFF2-40B4-BE49-F238E27FC236}">
                <a16:creationId xmlns:a16="http://schemas.microsoft.com/office/drawing/2014/main" id="{23606782-E523-4DA6-B20F-E2DF0C76B18B}"/>
              </a:ext>
            </a:extLst>
          </p:cNvPr>
          <p:cNvSpPr txBox="1"/>
          <p:nvPr userDrawn="1">
            <p:custDataLst>
              <p:tags r:id="rId5"/>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9" name="FP_Sensitivity">
            <a:extLst>
              <a:ext uri="{FF2B5EF4-FFF2-40B4-BE49-F238E27FC236}">
                <a16:creationId xmlns:a16="http://schemas.microsoft.com/office/drawing/2014/main" id="{DD5CF43C-F384-40B4-B30D-654159F9385D}"/>
              </a:ext>
            </a:extLst>
          </p:cNvPr>
          <p:cNvSpPr txBox="1"/>
          <p:nvPr userDrawn="1">
            <p:custDataLst>
              <p:tags r:id="rId6"/>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2628387836"/>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98444E0-018C-43ED-BB3F-A8AF4B576D89}"/>
              </a:ext>
            </a:extLst>
          </p:cNvPr>
          <p:cNvSpPr txBox="1"/>
          <p:nvPr userDrawn="1">
            <p:custDataLst>
              <p:tags r:id="rId1"/>
            </p:custDataLst>
          </p:nvPr>
        </p:nvSpPr>
        <p:spPr>
          <a:xfrm>
            <a:off x="972000" y="638087"/>
            <a:ext cx="4972050" cy="369332"/>
          </a:xfrm>
          <a:prstGeom prst="rect">
            <a:avLst/>
          </a:prstGeom>
          <a:noFill/>
        </p:spPr>
        <p:txBody>
          <a:bodyPr wrap="square" lIns="0" tIns="0" rIns="0" bIns="0" rtlCol="0">
            <a:spAutoFit/>
          </a:bodyPr>
          <a:lstStyle/>
          <a:p>
            <a:r>
              <a:rPr lang="en-GB" sz="2400" b="1" cap="none" baseline="0" dirty="0">
                <a:solidFill>
                  <a:schemeClr val="tx2"/>
                </a:solidFill>
              </a:rPr>
              <a:t>EMEA Locations</a:t>
            </a:r>
          </a:p>
        </p:txBody>
      </p:sp>
      <p:cxnSp>
        <p:nvCxnSpPr>
          <p:cNvPr id="7" name="Straight Connector 6">
            <a:extLst>
              <a:ext uri="{FF2B5EF4-FFF2-40B4-BE49-F238E27FC236}">
                <a16:creationId xmlns:a16="http://schemas.microsoft.com/office/drawing/2014/main" id="{8C51D191-ED83-4695-AA1D-8EF98913D8D0}"/>
              </a:ext>
            </a:extLst>
          </p:cNvPr>
          <p:cNvCxnSpPr>
            <a:cxnSpLocks/>
          </p:cNvCxnSpPr>
          <p:nvPr userDrawn="1">
            <p:custDataLst>
              <p:tags r:id="rId2"/>
            </p:custDataLst>
          </p:nvPr>
        </p:nvCxnSpPr>
        <p:spPr>
          <a:xfrm>
            <a:off x="366317" y="354438"/>
            <a:ext cx="1146568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7DE1B1-369D-47B8-BA6F-158712AC57CB}"/>
              </a:ext>
            </a:extLst>
          </p:cNvPr>
          <p:cNvSpPr/>
          <p:nvPr userDrawn="1">
            <p:custDataLst>
              <p:tags r:id="rId3"/>
            </p:custDataLst>
          </p:nvPr>
        </p:nvSpPr>
        <p:spPr>
          <a:xfrm>
            <a:off x="366317" y="327437"/>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B84BBFBF-F342-4C01-AEA7-DCFF713CA20D}"/>
              </a:ext>
            </a:extLst>
          </p:cNvPr>
          <p:cNvCxnSpPr>
            <a:cxnSpLocks/>
          </p:cNvCxnSpPr>
          <p:nvPr userDrawn="1">
            <p:custDataLst>
              <p:tags r:id="rId4"/>
            </p:custDataLst>
          </p:nvPr>
        </p:nvCxnSpPr>
        <p:spPr>
          <a:xfrm>
            <a:off x="366317" y="6258985"/>
            <a:ext cx="900354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7F45ED8-1406-4663-97B6-1FF5DA61E1E5}"/>
              </a:ext>
            </a:extLst>
          </p:cNvPr>
          <p:cNvSpPr/>
          <p:nvPr userDrawn="1">
            <p:custDataLst>
              <p:tags r:id="rId5"/>
            </p:custDataLst>
          </p:nvPr>
        </p:nvSpPr>
        <p:spPr>
          <a:xfrm>
            <a:off x="366317" y="6231985"/>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a:extLst>
              <a:ext uri="{FF2B5EF4-FFF2-40B4-BE49-F238E27FC236}">
                <a16:creationId xmlns:a16="http://schemas.microsoft.com/office/drawing/2014/main" id="{1677099A-7B32-48F0-949E-93A6D9F0A19F}"/>
              </a:ext>
            </a:extLst>
          </p:cNvPr>
          <p:cNvPicPr>
            <a:picLocks noChangeAspect="1"/>
          </p:cNvPicPr>
          <p:nvPr userDrawn="1">
            <p:custDataLst>
              <p:tags r:id="rId6"/>
            </p:custDataLst>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547877" y="5993139"/>
            <a:ext cx="2304000" cy="531692"/>
          </a:xfrm>
          <a:prstGeom prst="rect">
            <a:avLst/>
          </a:prstGeom>
        </p:spPr>
      </p:pic>
      <p:sp>
        <p:nvSpPr>
          <p:cNvPr id="15" name="Guides" hidden="1">
            <a:extLst>
              <a:ext uri="{FF2B5EF4-FFF2-40B4-BE49-F238E27FC236}">
                <a16:creationId xmlns:a16="http://schemas.microsoft.com/office/drawing/2014/main" id="{A422E6AD-AB6C-486D-BE32-1B7A13B3EC4C}"/>
              </a:ext>
            </a:extLst>
          </p:cNvPr>
          <p:cNvSpPr/>
          <p:nvPr userDrawn="1">
            <p:custDataLst>
              <p:tags r:id="rId7"/>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2" name="Addresses">
            <a:extLst>
              <a:ext uri="{FF2B5EF4-FFF2-40B4-BE49-F238E27FC236}">
                <a16:creationId xmlns:a16="http://schemas.microsoft.com/office/drawing/2014/main" id="{9F6E4B87-A519-49C1-8FE4-026CB426F2C5}"/>
              </a:ext>
            </a:extLst>
          </p:cNvPr>
          <p:cNvSpPr txBox="1"/>
          <p:nvPr userDrawn="1">
            <p:custDataLst>
              <p:tags r:id="rId8"/>
            </p:custDataLst>
          </p:nvPr>
        </p:nvSpPr>
        <p:spPr>
          <a:xfrm>
            <a:off x="972000" y="1655763"/>
            <a:ext cx="7167113" cy="2973383"/>
          </a:xfrm>
          <a:prstGeom prst="rect">
            <a:avLst/>
          </a:prstGeom>
          <a:noFill/>
        </p:spPr>
        <p:txBody>
          <a:bodyPr wrap="square" lIns="0" tIns="0" rIns="0" bIns="0" numCol="3" spcCol="360000" rtlCol="0">
            <a:noAutofit/>
          </a:bodyPr>
          <a:lstStyle/>
          <a:p>
            <a:pPr algn="l"/>
            <a:r>
              <a:rPr lang="en-GB" sz="1200" b="1" i="0" u="none" strike="noStrike" baseline="0" dirty="0">
                <a:latin typeface="+mn-lt"/>
              </a:rPr>
              <a:t>Berlin</a:t>
            </a:r>
          </a:p>
          <a:p>
            <a:pPr algn="l"/>
            <a:r>
              <a:rPr lang="en-GB" sz="1200" b="0" i="0" u="none" strike="noStrike" kern="1200" baseline="0" dirty="0" err="1">
                <a:solidFill>
                  <a:schemeClr val="tx1"/>
                </a:solidFill>
                <a:latin typeface="+mn-lt"/>
                <a:ea typeface="+mn-ea"/>
                <a:cs typeface="+mn-cs"/>
              </a:rPr>
              <a:t>Kurfürstendamm</a:t>
            </a:r>
            <a:r>
              <a:rPr lang="en-GB" sz="1200" b="0" i="0" u="none" strike="noStrike" kern="1200" baseline="0" dirty="0">
                <a:solidFill>
                  <a:schemeClr val="tx1"/>
                </a:solidFill>
                <a:latin typeface="+mn-lt"/>
                <a:ea typeface="+mn-ea"/>
                <a:cs typeface="+mn-cs"/>
              </a:rPr>
              <a:t> 217</a:t>
            </a:r>
          </a:p>
          <a:p>
            <a:pPr algn="l"/>
            <a:r>
              <a:rPr lang="en-GB" sz="1200" b="0" i="0" u="none" strike="noStrike" baseline="0" dirty="0">
                <a:latin typeface="+mn-lt"/>
              </a:rPr>
              <a:t>Berlin, 10719</a:t>
            </a:r>
          </a:p>
          <a:p>
            <a:pPr algn="l"/>
            <a:endParaRPr lang="en-GB" sz="1200" b="0" i="0" u="none" strike="noStrike" baseline="0" dirty="0">
              <a:latin typeface="+mn-lt"/>
            </a:endParaRPr>
          </a:p>
          <a:p>
            <a:pPr algn="l"/>
            <a:r>
              <a:rPr lang="en-GB" sz="1200" b="1" i="0" u="none" strike="noStrike" baseline="0" dirty="0">
                <a:latin typeface="+mn-lt"/>
              </a:rPr>
              <a:t>Brussels</a:t>
            </a:r>
          </a:p>
          <a:p>
            <a:pPr algn="l"/>
            <a:r>
              <a:rPr lang="en-GB" sz="1200" b="0" i="0" u="none" strike="noStrike" baseline="0" dirty="0">
                <a:latin typeface="+mn-lt"/>
              </a:rPr>
              <a:t>23 Square de </a:t>
            </a:r>
            <a:r>
              <a:rPr lang="en-GB" sz="1200" b="0" i="0" u="none" strike="noStrike" baseline="0" dirty="0" err="1">
                <a:latin typeface="+mn-lt"/>
              </a:rPr>
              <a:t>Meeûs</a:t>
            </a:r>
            <a:endParaRPr lang="en-GB" sz="1200" b="0" i="0" u="none" strike="noStrike" baseline="0" dirty="0">
              <a:latin typeface="+mn-lt"/>
            </a:endParaRPr>
          </a:p>
          <a:p>
            <a:pPr algn="l"/>
            <a:r>
              <a:rPr lang="en-GB" sz="1200" b="0" i="0" u="none" strike="noStrike" baseline="0" dirty="0">
                <a:latin typeface="+mn-lt"/>
              </a:rPr>
              <a:t>Brussels, 1000</a:t>
            </a:r>
          </a:p>
          <a:p>
            <a:pPr algn="l"/>
            <a:endParaRPr lang="en-GB" sz="1200" b="0" i="0" u="none" strike="noStrike" baseline="0" dirty="0">
              <a:latin typeface="+mn-lt"/>
            </a:endParaRPr>
          </a:p>
          <a:p>
            <a:pPr algn="l"/>
            <a:r>
              <a:rPr lang="en-GB" sz="1200" b="1" i="0" u="none" strike="noStrike" baseline="0" dirty="0">
                <a:latin typeface="+mn-lt"/>
              </a:rPr>
              <a:t>Copenhagen</a:t>
            </a:r>
          </a:p>
          <a:p>
            <a:pPr algn="l"/>
            <a:r>
              <a:rPr lang="en-GB" sz="1200" b="0" i="0" u="none" strike="noStrike" baseline="0" dirty="0" err="1">
                <a:latin typeface="+mn-lt"/>
              </a:rPr>
              <a:t>Bredgade</a:t>
            </a:r>
            <a:r>
              <a:rPr lang="en-GB" sz="1200" b="0" i="0" u="none" strike="noStrike" baseline="0" dirty="0">
                <a:latin typeface="+mn-lt"/>
              </a:rPr>
              <a:t> 6</a:t>
            </a:r>
          </a:p>
          <a:p>
            <a:pPr algn="l"/>
            <a:r>
              <a:rPr lang="en-GB" sz="1200" b="0" i="0" u="none" strike="noStrike" baseline="0" dirty="0">
                <a:latin typeface="+mn-lt"/>
              </a:rPr>
              <a:t>Copenhagen, 1260</a:t>
            </a:r>
          </a:p>
          <a:p>
            <a:pPr algn="l"/>
            <a:endParaRPr lang="en-GB" sz="1200" b="0" i="0" u="none" strike="noStrike" baseline="0" dirty="0">
              <a:latin typeface="+mn-lt"/>
            </a:endParaRPr>
          </a:p>
          <a:p>
            <a:pPr algn="l"/>
            <a:r>
              <a:rPr lang="en-GB" sz="1200" b="1" i="0" u="none" strike="noStrike" baseline="0" dirty="0">
                <a:latin typeface="+mn-lt"/>
              </a:rPr>
              <a:t>Düsseldorf</a:t>
            </a:r>
          </a:p>
          <a:p>
            <a:pPr algn="l"/>
            <a:r>
              <a:rPr lang="en-GB" sz="1200" b="0" i="0" u="none" strike="noStrike" baseline="0" dirty="0">
                <a:latin typeface="+mn-lt"/>
              </a:rPr>
              <a:t>Kö-Bogen</a:t>
            </a:r>
          </a:p>
          <a:p>
            <a:pPr algn="l"/>
            <a:r>
              <a:rPr lang="en-GB" sz="1200" b="0" i="0" u="none" strike="noStrike" baseline="0" dirty="0" err="1">
                <a:latin typeface="+mn-lt"/>
              </a:rPr>
              <a:t>Königsallee</a:t>
            </a:r>
            <a:r>
              <a:rPr lang="en-GB" sz="1200" b="0" i="0" u="none" strike="noStrike" baseline="0" dirty="0">
                <a:latin typeface="+mn-lt"/>
              </a:rPr>
              <a:t> 2B</a:t>
            </a:r>
          </a:p>
          <a:p>
            <a:pPr algn="l"/>
            <a:r>
              <a:rPr lang="en-GB" sz="1200" b="0" i="0" u="none" strike="noStrike" baseline="0" dirty="0">
                <a:latin typeface="+mn-lt"/>
              </a:rPr>
              <a:t>Düsseldorf, 40212</a:t>
            </a:r>
          </a:p>
          <a:p>
            <a:pPr algn="l"/>
            <a:r>
              <a:rPr lang="en-GB" sz="1200" b="1" i="0" u="none" strike="noStrike" baseline="0" dirty="0">
                <a:latin typeface="+mn-lt"/>
              </a:rPr>
              <a:t>Helsinki</a:t>
            </a:r>
          </a:p>
          <a:p>
            <a:pPr algn="l"/>
            <a:r>
              <a:rPr lang="en-GB" sz="1200" b="0" i="0" u="none" strike="noStrike" kern="1200" baseline="0" dirty="0" err="1">
                <a:solidFill>
                  <a:schemeClr val="tx1"/>
                </a:solidFill>
                <a:latin typeface="+mn-lt"/>
                <a:ea typeface="+mn-ea"/>
                <a:cs typeface="+mn-cs"/>
              </a:rPr>
              <a:t>Unioninkatu</a:t>
            </a:r>
            <a:r>
              <a:rPr lang="en-GB" sz="1200" b="0" i="0" u="none" strike="noStrike" kern="1200" baseline="0" dirty="0">
                <a:solidFill>
                  <a:schemeClr val="tx1"/>
                </a:solidFill>
                <a:latin typeface="+mn-lt"/>
                <a:ea typeface="+mn-ea"/>
                <a:cs typeface="+mn-cs"/>
              </a:rPr>
              <a:t> 30</a:t>
            </a:r>
          </a:p>
          <a:p>
            <a:pPr algn="l"/>
            <a:r>
              <a:rPr lang="en-GB" sz="1200" b="0" i="0" u="none" strike="noStrike" baseline="0" dirty="0">
                <a:latin typeface="+mn-lt"/>
              </a:rPr>
              <a:t>Helsinki, 00100</a:t>
            </a:r>
          </a:p>
          <a:p>
            <a:pPr algn="l"/>
            <a:endParaRPr lang="en-GB" sz="1200" b="0" i="0" u="none" strike="noStrike" baseline="0" dirty="0">
              <a:latin typeface="+mn-lt"/>
            </a:endParaRPr>
          </a:p>
          <a:p>
            <a:pPr algn="l"/>
            <a:r>
              <a:rPr lang="en-GB" sz="1200" b="1" i="0" u="none" strike="noStrike" baseline="0" dirty="0">
                <a:latin typeface="+mn-lt"/>
              </a:rPr>
              <a:t>London</a:t>
            </a:r>
          </a:p>
          <a:p>
            <a:pPr algn="l"/>
            <a:r>
              <a:rPr lang="en-GB" sz="1200" b="0" i="0" u="none" strike="noStrike" baseline="0" dirty="0">
                <a:latin typeface="+mn-lt"/>
              </a:rPr>
              <a:t>5 Aldermanbury Square</a:t>
            </a:r>
          </a:p>
          <a:p>
            <a:pPr algn="l"/>
            <a:r>
              <a:rPr lang="en-GB" sz="1200" b="0" i="0" u="none" strike="noStrike" baseline="0" dirty="0">
                <a:latin typeface="+mn-lt"/>
              </a:rPr>
              <a:t>London, EC2V 7HR</a:t>
            </a:r>
          </a:p>
          <a:p>
            <a:pPr algn="l"/>
            <a:endParaRPr lang="en-GB" sz="1200" b="0" i="0" u="none" strike="noStrike" baseline="0" dirty="0">
              <a:solidFill>
                <a:schemeClr val="dk1"/>
              </a:solidFill>
              <a:latin typeface="+mn-lt"/>
            </a:endParaRPr>
          </a:p>
          <a:p>
            <a:pPr algn="l"/>
            <a:r>
              <a:rPr lang="en-GB" sz="1200" b="1" i="0" u="none" strike="noStrike" baseline="0" dirty="0">
                <a:latin typeface="+mn-lt"/>
              </a:rPr>
              <a:t>Madrid</a:t>
            </a:r>
          </a:p>
          <a:p>
            <a:pPr algn="l"/>
            <a:r>
              <a:rPr lang="en-GB" sz="1200" b="0" i="0" u="none" strike="noStrike" baseline="0" dirty="0" err="1">
                <a:latin typeface="+mn-lt"/>
              </a:rPr>
              <a:t>Paseo</a:t>
            </a:r>
            <a:r>
              <a:rPr lang="en-GB" sz="1200" b="0" i="0" u="none" strike="noStrike" baseline="0" dirty="0">
                <a:latin typeface="+mn-lt"/>
              </a:rPr>
              <a:t> de la </a:t>
            </a:r>
            <a:r>
              <a:rPr lang="en-GB" sz="1200" b="0" i="0" u="none" strike="noStrike" baseline="0" dirty="0" err="1">
                <a:latin typeface="+mn-lt"/>
              </a:rPr>
              <a:t>Castellana</a:t>
            </a:r>
            <a:r>
              <a:rPr lang="en-GB" sz="1200" b="0" i="0" u="none" strike="noStrike" baseline="0" dirty="0">
                <a:latin typeface="+mn-lt"/>
              </a:rPr>
              <a:t> 7</a:t>
            </a:r>
          </a:p>
          <a:p>
            <a:pPr algn="l"/>
            <a:r>
              <a:rPr lang="en-GB" sz="1200" b="0" i="0" u="none" strike="noStrike" baseline="0" dirty="0">
                <a:latin typeface="+mn-lt"/>
              </a:rPr>
              <a:t>Madrid, 28046</a:t>
            </a:r>
          </a:p>
          <a:p>
            <a:pPr algn="l"/>
            <a:endParaRPr lang="en-GB" sz="1200" b="0" i="0" u="none" strike="noStrike" baseline="0" dirty="0">
              <a:latin typeface="+mn-lt"/>
            </a:endParaRPr>
          </a:p>
          <a:p>
            <a:pPr algn="l"/>
            <a:r>
              <a:rPr lang="en-GB" sz="1200" b="1" i="0" u="none" strike="noStrike" baseline="0" dirty="0">
                <a:latin typeface="+mn-lt"/>
              </a:rPr>
              <a:t>Milan</a:t>
            </a:r>
          </a:p>
          <a:p>
            <a:pPr algn="l"/>
            <a:r>
              <a:rPr lang="en-GB" sz="1200" b="0" i="0" u="none" strike="noStrike" baseline="0" dirty="0">
                <a:latin typeface="+mn-lt"/>
              </a:rPr>
              <a:t>Via San Raffaele 1</a:t>
            </a:r>
          </a:p>
          <a:p>
            <a:pPr algn="l"/>
            <a:r>
              <a:rPr lang="en-GB" sz="1200" b="0" i="0" u="none" strike="noStrike" baseline="0" dirty="0">
                <a:latin typeface="+mn-lt"/>
              </a:rPr>
              <a:t>Milan, 20121</a:t>
            </a:r>
          </a:p>
          <a:p>
            <a:pPr algn="l"/>
            <a:endParaRPr lang="en-GB" sz="1200" b="0" i="0" u="none" strike="noStrike" baseline="0" dirty="0">
              <a:latin typeface="+mn-lt"/>
            </a:endParaRPr>
          </a:p>
          <a:p>
            <a:pPr algn="l"/>
            <a:r>
              <a:rPr lang="en-GB" sz="1200" b="1" i="0" u="none" strike="noStrike" baseline="0" dirty="0">
                <a:latin typeface="+mn-lt"/>
              </a:rPr>
              <a:t>Paris</a:t>
            </a:r>
          </a:p>
          <a:p>
            <a:pPr algn="l"/>
            <a:r>
              <a:rPr lang="en-GB" sz="1200" b="0" i="0" u="none" strike="noStrike" baseline="0" dirty="0">
                <a:latin typeface="+mn-lt"/>
              </a:rPr>
              <a:t>22 Place de la Madeleine</a:t>
            </a:r>
          </a:p>
          <a:p>
            <a:pPr algn="l"/>
            <a:r>
              <a:rPr lang="en-GB" sz="1200" b="0" i="0" u="none" strike="noStrike" baseline="0" dirty="0">
                <a:latin typeface="+mn-lt"/>
              </a:rPr>
              <a:t>Paris, 75008</a:t>
            </a:r>
          </a:p>
          <a:p>
            <a:pPr algn="l"/>
            <a:endParaRPr lang="en-GB" sz="1200" b="0" i="0" u="none" strike="noStrike" baseline="0" dirty="0">
              <a:latin typeface="+mn-lt"/>
            </a:endParaRPr>
          </a:p>
          <a:p>
            <a:pPr algn="l"/>
            <a:r>
              <a:rPr lang="en-GB" sz="1200" b="1" i="0" u="none" strike="noStrike" baseline="0" dirty="0">
                <a:latin typeface="+mn-lt"/>
              </a:rPr>
              <a:t>Tel Aviv</a:t>
            </a:r>
          </a:p>
          <a:p>
            <a:pPr algn="l"/>
            <a:r>
              <a:rPr lang="en-GB" sz="1200" b="0" i="0" u="none" strike="noStrike" baseline="0" dirty="0">
                <a:latin typeface="+mn-lt"/>
              </a:rPr>
              <a:t>Yigal Alon Street 114</a:t>
            </a:r>
          </a:p>
          <a:p>
            <a:pPr algn="l"/>
            <a:r>
              <a:rPr lang="en-GB" sz="1200" b="0" i="0" u="none" strike="noStrike" baseline="0" dirty="0" err="1">
                <a:latin typeface="+mn-lt"/>
              </a:rPr>
              <a:t>Toha</a:t>
            </a:r>
            <a:r>
              <a:rPr lang="en-GB" sz="1200" b="0" i="0" u="none" strike="noStrike" baseline="0" dirty="0">
                <a:latin typeface="+mn-lt"/>
              </a:rPr>
              <a:t> Building</a:t>
            </a:r>
          </a:p>
          <a:p>
            <a:pPr algn="l"/>
            <a:r>
              <a:rPr lang="en-GB" sz="1200" b="0" i="0" u="none" strike="noStrike" baseline="0" dirty="0">
                <a:latin typeface="+mn-lt"/>
              </a:rPr>
              <a:t>Tel Aviv, 6744320</a:t>
            </a:r>
          </a:p>
        </p:txBody>
      </p:sp>
      <p:sp>
        <p:nvSpPr>
          <p:cNvPr id="3" name="Disclaimer">
            <a:extLst>
              <a:ext uri="{FF2B5EF4-FFF2-40B4-BE49-F238E27FC236}">
                <a16:creationId xmlns:a16="http://schemas.microsoft.com/office/drawing/2014/main" id="{8EC0FA8A-93D1-41F0-99C6-62BC53CEBD17}"/>
              </a:ext>
            </a:extLst>
          </p:cNvPr>
          <p:cNvSpPr txBox="1"/>
          <p:nvPr userDrawn="1">
            <p:custDataLst>
              <p:tags r:id="rId9"/>
            </p:custDataLst>
          </p:nvPr>
        </p:nvSpPr>
        <p:spPr>
          <a:xfrm>
            <a:off x="971998" y="4554754"/>
            <a:ext cx="8077200" cy="1368802"/>
          </a:xfrm>
          <a:prstGeom prst="rect">
            <a:avLst/>
          </a:prstGeom>
          <a:noFill/>
        </p:spPr>
        <p:txBody>
          <a:bodyPr wrap="square" lIns="0" tIns="0" rIns="0" bIns="0" rtlCol="0" anchor="b" anchorCtr="0">
            <a:noAutofit/>
          </a:bodyPr>
          <a:lstStyle/>
          <a:p>
            <a:r>
              <a:rPr lang="en-GB" sz="700" dirty="0"/>
              <a:t>This report has been prepared by Compass Lexecon professionals. The views expressed in this report are the authors only and do not necessarily represent the views of Compass Lexecon, its management, its subsidiaries, its affiliates, its employees or clients.
The report is based on information available to Compass Lexecon at the time of writing of the report and does not take into account any new information. We accept no responsibility for updating the report or informing any recipient of the report of any such new information.
This report and its contents may not be copied or reproduced without the prior written consent of Compass Lexecon. 
All copyright and other proprietary rights in the report remain the property of Compass Lexecon and all rights are reserved.
UK Copyright Notice
© 2021 Compass Lexecon (a trading name of FTI Consulting LLP). All rights reserved</a:t>
            </a:r>
          </a:p>
        </p:txBody>
      </p:sp>
      <p:sp>
        <p:nvSpPr>
          <p:cNvPr id="13" name="WebPage">
            <a:extLst>
              <a:ext uri="{FF2B5EF4-FFF2-40B4-BE49-F238E27FC236}">
                <a16:creationId xmlns:a16="http://schemas.microsoft.com/office/drawing/2014/main" id="{01734054-FD56-48D9-BC7A-946800D395DD}"/>
              </a:ext>
            </a:extLst>
          </p:cNvPr>
          <p:cNvSpPr txBox="1"/>
          <p:nvPr userDrawn="1">
            <p:custDataLst>
              <p:tags r:id="rId10"/>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Tree>
    <p:extLst>
      <p:ext uri="{BB962C8B-B14F-4D97-AF65-F5344CB8AC3E}">
        <p14:creationId xmlns:p14="http://schemas.microsoft.com/office/powerpoint/2010/main" val="1135472404"/>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639" userDrawn="1">
          <p15:clr>
            <a:srgbClr val="FF96FF"/>
          </p15:clr>
        </p15:guide>
        <p15:guide id="7" pos="1775" userDrawn="1">
          <p15:clr>
            <a:srgbClr val="FF96FF"/>
          </p15:clr>
        </p15:guide>
        <p15:guide id="8" pos="2801" userDrawn="1">
          <p15:clr>
            <a:srgbClr val="FF96FF"/>
          </p15:clr>
        </p15:guide>
        <p15:guide id="9" pos="2937" userDrawn="1">
          <p15:clr>
            <a:srgbClr val="FF96FF"/>
          </p15:clr>
        </p15:guide>
        <p15:guide id="10" pos="3964" userDrawn="1">
          <p15:clr>
            <a:srgbClr val="FF96FF"/>
          </p15:clr>
        </p15:guide>
        <p15:guide id="11" pos="4100" userDrawn="1">
          <p15:clr>
            <a:srgbClr val="FF96FF"/>
          </p15:clr>
        </p15:guide>
        <p15:guide id="12" pos="5127" userDrawn="1">
          <p15:clr>
            <a:srgbClr val="FF96FF"/>
          </p15:clr>
        </p15:guide>
        <p15:guide id="13" pos="5263" userDrawn="1">
          <p15:clr>
            <a:srgbClr val="FF96FF"/>
          </p15:clr>
        </p15:guide>
        <p15:guide id="14" pos="6290" userDrawn="1">
          <p15:clr>
            <a:srgbClr val="FF96FF"/>
          </p15:clr>
        </p15:guide>
        <p15:guide id="15" pos="6426" userDrawn="1">
          <p15:clr>
            <a:srgbClr val="FF96FF"/>
          </p15:clr>
        </p15:guide>
        <p15:guide id="16" pos="7453"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bwMode="gray"/>
        <p:txBody>
          <a:bodyPr/>
          <a:lstStyle>
            <a:lvl1pPr>
              <a:defRPr baseline="0"/>
            </a:lvl1pPr>
            <a:lvl5pPr>
              <a:defRPr/>
            </a:lvl5pPr>
          </a:lstStyle>
          <a:p>
            <a:pPr lvl="0"/>
            <a:r>
              <a:rPr lang="en-GB" noProof="0" dirty="0"/>
              <a:t>&lt;Insert text. To format bullets select ‘Increase / Decrease List level’ on the Home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Title 2"/>
          <p:cNvSpPr>
            <a:spLocks noGrp="1"/>
          </p:cNvSpPr>
          <p:nvPr>
            <p:ph type="title" hasCustomPrompt="1"/>
          </p:nvPr>
        </p:nvSpPr>
        <p:spPr/>
        <p:txBody>
          <a:bodyPr/>
          <a:lstStyle/>
          <a:p>
            <a:r>
              <a:rPr lang="en-GB" noProof="0" dirty="0"/>
              <a:t>&lt;INSERT TITLE&gt;</a:t>
            </a:r>
          </a:p>
        </p:txBody>
      </p:sp>
    </p:spTree>
    <p:extLst>
      <p:ext uri="{BB962C8B-B14F-4D97-AF65-F5344CB8AC3E}">
        <p14:creationId xmlns:p14="http://schemas.microsoft.com/office/powerpoint/2010/main" val="246123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A300-7CD5-4399-A332-96606AAEB361}"/>
              </a:ext>
            </a:extLst>
          </p:cNvPr>
          <p:cNvSpPr>
            <a:spLocks noGrp="1"/>
          </p:cNvSpPr>
          <p:nvPr>
            <p:ph type="title"/>
            <p:custDataLst>
              <p:tags r:id="rId1"/>
            </p:custDataLst>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8030B17-188B-4CC0-94BE-37DE075DAFFC}"/>
              </a:ext>
            </a:extLst>
          </p:cNvPr>
          <p:cNvSpPr>
            <a:spLocks noGrp="1"/>
          </p:cNvSpPr>
          <p:nvPr>
            <p:ph idx="1"/>
            <p:custDataLst>
              <p:tags r:id="rId2"/>
            </p:custDataLst>
          </p:nvPr>
        </p:nvSpPr>
        <p:spPr>
          <a:xfrm>
            <a:off x="972000" y="1655763"/>
            <a:ext cx="5609775" cy="4122237"/>
          </a:xfrm>
        </p:spPr>
        <p:txBody>
          <a:bodyPr/>
          <a:lstStyle>
            <a:lvl1pPr marL="0" indent="0">
              <a:spcBef>
                <a:spcPts val="600"/>
              </a:spcBef>
              <a:spcAft>
                <a:spcPts val="300"/>
              </a:spcAft>
              <a:buNone/>
              <a:tabLst>
                <a:tab pos="5383213" algn="r"/>
              </a:tabLst>
              <a:defRPr sz="1400" b="1">
                <a:solidFill>
                  <a:schemeClr val="tx2"/>
                </a:solidFill>
              </a:defRPr>
            </a:lvl1pPr>
            <a:lvl2pPr marL="0" indent="0">
              <a:spcBef>
                <a:spcPts val="600"/>
              </a:spcBef>
              <a:spcAft>
                <a:spcPts val="300"/>
              </a:spcAft>
              <a:buNone/>
              <a:tabLst>
                <a:tab pos="5383213" algn="r"/>
              </a:tabLst>
              <a:defRPr sz="1400" b="0">
                <a:solidFill>
                  <a:schemeClr val="tx2"/>
                </a:solidFill>
              </a:defRPr>
            </a:lvl2pPr>
            <a:lvl3pPr marL="0" indent="0">
              <a:spcBef>
                <a:spcPts val="600"/>
              </a:spcBef>
              <a:spcAft>
                <a:spcPts val="0"/>
              </a:spcAft>
              <a:buNone/>
              <a:tabLst>
                <a:tab pos="5383213" algn="r"/>
              </a:tabLst>
              <a:defRPr sz="1200" b="0">
                <a:solidFill>
                  <a:schemeClr val="accent2"/>
                </a:solidFill>
              </a:defRPr>
            </a:lvl3pPr>
            <a:lvl4pPr marL="0" indent="0">
              <a:spcBef>
                <a:spcPts val="600"/>
              </a:spcBef>
              <a:spcAft>
                <a:spcPts val="0"/>
              </a:spcAft>
              <a:buNone/>
              <a:defRPr sz="1200" b="0">
                <a:solidFill>
                  <a:schemeClr val="accent2"/>
                </a:solidFill>
              </a:defRPr>
            </a:lvl4pPr>
            <a:lvl5pPr marL="0" indent="0">
              <a:spcBef>
                <a:spcPts val="600"/>
              </a:spcBef>
              <a:spcAft>
                <a:spcPts val="0"/>
              </a:spcAft>
              <a:buNone/>
              <a:defRPr sz="1200" b="0">
                <a:solidFill>
                  <a:schemeClr val="accent2"/>
                </a:solidFill>
              </a:defRPr>
            </a:lvl5pPr>
            <a:lvl6pPr marL="0" indent="0">
              <a:spcBef>
                <a:spcPts val="600"/>
              </a:spcBef>
              <a:spcAft>
                <a:spcPts val="0"/>
              </a:spcAft>
              <a:buNone/>
              <a:defRPr sz="1200" b="0">
                <a:solidFill>
                  <a:schemeClr val="accent2"/>
                </a:solidFill>
              </a:defRPr>
            </a:lvl6pPr>
            <a:lvl7pPr marL="0" indent="0">
              <a:spcBef>
                <a:spcPts val="600"/>
              </a:spcBef>
              <a:spcAft>
                <a:spcPts val="0"/>
              </a:spcAft>
              <a:buNone/>
              <a:defRPr sz="1200" b="0">
                <a:solidFill>
                  <a:schemeClr val="accent2"/>
                </a:solidFill>
              </a:defRPr>
            </a:lvl7pPr>
            <a:lvl8pPr marL="0" indent="0">
              <a:spcBef>
                <a:spcPts val="600"/>
              </a:spcBef>
              <a:spcAft>
                <a:spcPts val="0"/>
              </a:spcAft>
              <a:buNone/>
              <a:defRPr sz="1200" b="0">
                <a:solidFill>
                  <a:schemeClr val="accent2"/>
                </a:solidFill>
              </a:defRPr>
            </a:lvl8pPr>
            <a:lvl9pPr marL="0" indent="0">
              <a:spcBef>
                <a:spcPts val="600"/>
              </a:spcBef>
              <a:spcAft>
                <a:spcPts val="0"/>
              </a:spcAft>
              <a:buNone/>
              <a:defRPr sz="1200" b="0">
                <a:solidFill>
                  <a:schemeClr val="accent2"/>
                </a:solidFill>
              </a:defRPr>
            </a:lvl9pPr>
          </a:lstStyle>
          <a:p>
            <a:pPr lvl="0"/>
            <a:r>
              <a:rPr lang="en-GB" dirty="0"/>
              <a:t>Click to edit Master text styles</a:t>
            </a:r>
          </a:p>
          <a:p>
            <a:pPr marL="0" marR="0" lvl="1" indent="0" algn="l" defTabSz="914400" rtl="0" eaLnBrk="1" fontAlgn="auto" latinLnBrk="0" hangingPunct="1">
              <a:lnSpc>
                <a:spcPct val="102000"/>
              </a:lnSpc>
              <a:spcBef>
                <a:spcPts val="600"/>
              </a:spcBef>
              <a:spcAft>
                <a:spcPts val="0"/>
              </a:spcAft>
              <a:buClr>
                <a:schemeClr val="tx2"/>
              </a:buClr>
              <a:buSzTx/>
              <a:buFont typeface="Wingdings" panose="05000000000000000000" pitchFamily="2" charset="2"/>
              <a:buNone/>
              <a:tabLst>
                <a:tab pos="5383213" algn="r"/>
              </a:tabLst>
              <a:defRPr/>
            </a:pPr>
            <a:r>
              <a:rPr lang="en-GB" dirty="0"/>
              <a:t>Click to edit Master text styles</a:t>
            </a:r>
          </a:p>
          <a:p>
            <a:pPr lvl="2"/>
            <a:r>
              <a:rPr lang="en-GB" dirty="0"/>
              <a:t>Second level</a:t>
            </a:r>
          </a:p>
        </p:txBody>
      </p:sp>
      <p:sp>
        <p:nvSpPr>
          <p:cNvPr id="6" name="Slide Number Placeholder 5">
            <a:extLst>
              <a:ext uri="{FF2B5EF4-FFF2-40B4-BE49-F238E27FC236}">
                <a16:creationId xmlns:a16="http://schemas.microsoft.com/office/drawing/2014/main" id="{6A0FFC03-A758-4AB1-AED4-B31A710F374A}"/>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8" name="Guides" hidden="1">
            <a:extLst>
              <a:ext uri="{FF2B5EF4-FFF2-40B4-BE49-F238E27FC236}">
                <a16:creationId xmlns:a16="http://schemas.microsoft.com/office/drawing/2014/main" id="{7FE8CC61-8931-490D-B215-BBB6776D150A}"/>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WebPage">
            <a:extLst>
              <a:ext uri="{FF2B5EF4-FFF2-40B4-BE49-F238E27FC236}">
                <a16:creationId xmlns:a16="http://schemas.microsoft.com/office/drawing/2014/main" id="{4B2F1264-84E9-4EDE-B1C8-DD156414FE2F}"/>
              </a:ext>
            </a:extLst>
          </p:cNvPr>
          <p:cNvSpPr txBox="1"/>
          <p:nvPr userDrawn="1">
            <p:custDataLst>
              <p:tags r:id="rId5"/>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0" name="FP_Sensitivity">
            <a:extLst>
              <a:ext uri="{FF2B5EF4-FFF2-40B4-BE49-F238E27FC236}">
                <a16:creationId xmlns:a16="http://schemas.microsoft.com/office/drawing/2014/main" id="{9289CB21-A484-4E78-B19D-A73B7F73F3F3}"/>
              </a:ext>
            </a:extLst>
          </p:cNvPr>
          <p:cNvSpPr txBox="1"/>
          <p:nvPr userDrawn="1">
            <p:custDataLst>
              <p:tags r:id="rId6"/>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289315949"/>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152" userDrawn="1">
          <p15:clr>
            <a:srgbClr val="FF96FF"/>
          </p15:clr>
        </p15:guide>
        <p15:guide id="7" pos="2379" userDrawn="1">
          <p15:clr>
            <a:srgbClr val="FF96FF"/>
          </p15:clr>
        </p15:guide>
        <p15:guide id="8" pos="3919" userDrawn="1">
          <p15:clr>
            <a:srgbClr val="FF96FF"/>
          </p15:clr>
        </p15:guide>
        <p15:guide id="9" pos="4146" userDrawn="1">
          <p15:clr>
            <a:srgbClr val="FF96FF"/>
          </p15:clr>
        </p15:guide>
        <p15:guide id="10" pos="5686" userDrawn="1">
          <p15:clr>
            <a:srgbClr val="FF96FF"/>
          </p15:clr>
        </p15:guide>
        <p15:guide id="11" pos="5913" userDrawn="1">
          <p15:clr>
            <a:srgbClr val="FF96FF"/>
          </p15:clr>
        </p15:guide>
        <p15:guide id="12" pos="7453"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1098-CBCD-414D-BDEE-92313F05B146}"/>
              </a:ext>
            </a:extLst>
          </p:cNvPr>
          <p:cNvSpPr>
            <a:spLocks noGrp="1"/>
          </p:cNvSpPr>
          <p:nvPr>
            <p:ph type="title"/>
            <p:custDataLst>
              <p:tags r:id="rId1"/>
            </p:custDataLst>
          </p:nvPr>
        </p:nvSpPr>
        <p:spPr>
          <a:xfrm>
            <a:off x="977900" y="1808799"/>
            <a:ext cx="8204199" cy="351201"/>
          </a:xfrm>
        </p:spPr>
        <p:txBody>
          <a:bodyPr anchor="t" anchorCtr="0"/>
          <a:lstStyle>
            <a:lvl1pPr>
              <a:defRPr sz="2400" cap="none" baseline="0"/>
            </a:lvl1pPr>
          </a:lstStyle>
          <a:p>
            <a:r>
              <a:rPr lang="en-GB" dirty="0"/>
              <a:t>Click to edit Master title style</a:t>
            </a:r>
          </a:p>
        </p:txBody>
      </p:sp>
      <p:sp>
        <p:nvSpPr>
          <p:cNvPr id="3" name="Text Placeholder 2">
            <a:extLst>
              <a:ext uri="{FF2B5EF4-FFF2-40B4-BE49-F238E27FC236}">
                <a16:creationId xmlns:a16="http://schemas.microsoft.com/office/drawing/2014/main" id="{C2F59CEA-12EC-4265-B58C-821F6D39BB5F}"/>
              </a:ext>
            </a:extLst>
          </p:cNvPr>
          <p:cNvSpPr>
            <a:spLocks noGrp="1"/>
          </p:cNvSpPr>
          <p:nvPr>
            <p:ph type="body" idx="1"/>
            <p:custDataLst>
              <p:tags r:id="rId2"/>
            </p:custDataLst>
          </p:nvPr>
        </p:nvSpPr>
        <p:spPr>
          <a:xfrm>
            <a:off x="977900" y="2160001"/>
            <a:ext cx="8204200" cy="351201"/>
          </a:xfrm>
        </p:spPr>
        <p:txBody>
          <a:bodyPr/>
          <a:lstStyle>
            <a:lvl1pPr marL="0" indent="0">
              <a:buNone/>
              <a:defRPr sz="2100" b="0" cap="none"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Slide Number Placeholder 5">
            <a:extLst>
              <a:ext uri="{FF2B5EF4-FFF2-40B4-BE49-F238E27FC236}">
                <a16:creationId xmlns:a16="http://schemas.microsoft.com/office/drawing/2014/main" id="{E74E2E44-F1F0-40C6-AD94-85D898979E3B}"/>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11" name="Text Placeholder 10">
            <a:extLst>
              <a:ext uri="{FF2B5EF4-FFF2-40B4-BE49-F238E27FC236}">
                <a16:creationId xmlns:a16="http://schemas.microsoft.com/office/drawing/2014/main" id="{09A7DAFD-C433-425F-A4E3-C58580B41CE2}"/>
              </a:ext>
            </a:extLst>
          </p:cNvPr>
          <p:cNvSpPr>
            <a:spLocks noGrp="1"/>
          </p:cNvSpPr>
          <p:nvPr>
            <p:ph type="body" sz="quarter" idx="14" hasCustomPrompt="1"/>
            <p:custDataLst>
              <p:tags r:id="rId4"/>
            </p:custDataLst>
          </p:nvPr>
        </p:nvSpPr>
        <p:spPr>
          <a:xfrm>
            <a:off x="977900" y="495300"/>
            <a:ext cx="6781800" cy="1437323"/>
          </a:xfrm>
        </p:spPr>
        <p:txBody>
          <a:bodyPr wrap="none" anchor="b" anchorCtr="0"/>
          <a:lstStyle>
            <a:lvl1pPr marL="0" indent="0">
              <a:lnSpc>
                <a:spcPct val="90000"/>
              </a:lnSpc>
              <a:spcAft>
                <a:spcPts val="0"/>
              </a:spcAft>
              <a:buNone/>
              <a:defRPr sz="10000" b="1" cap="none" baseline="0">
                <a:solidFill>
                  <a:schemeClr val="tx2"/>
                </a:solidFill>
              </a:defRPr>
            </a:lvl1pPr>
            <a:lvl2pPr marL="0" indent="0">
              <a:buNone/>
              <a:defRPr sz="10000" b="1">
                <a:solidFill>
                  <a:schemeClr val="tx2"/>
                </a:solidFill>
              </a:defRPr>
            </a:lvl2pPr>
            <a:lvl3pPr marL="0" indent="0">
              <a:buNone/>
              <a:defRPr sz="10000" b="1">
                <a:solidFill>
                  <a:schemeClr val="tx2"/>
                </a:solidFill>
              </a:defRPr>
            </a:lvl3pPr>
            <a:lvl4pPr marL="0" indent="0">
              <a:buNone/>
              <a:defRPr sz="10000" b="1">
                <a:solidFill>
                  <a:schemeClr val="tx2"/>
                </a:solidFill>
              </a:defRPr>
            </a:lvl4pPr>
            <a:lvl5pPr marL="0" indent="0">
              <a:buNone/>
              <a:defRPr sz="10000" b="1">
                <a:solidFill>
                  <a:schemeClr val="tx2"/>
                </a:solidFill>
              </a:defRPr>
            </a:lvl5pPr>
          </a:lstStyle>
          <a:p>
            <a:pPr lvl="0"/>
            <a:r>
              <a:rPr lang="en-GB" dirty="0"/>
              <a:t>#</a:t>
            </a:r>
          </a:p>
        </p:txBody>
      </p:sp>
      <p:sp>
        <p:nvSpPr>
          <p:cNvPr id="12" name="Guides" hidden="1">
            <a:extLst>
              <a:ext uri="{FF2B5EF4-FFF2-40B4-BE49-F238E27FC236}">
                <a16:creationId xmlns:a16="http://schemas.microsoft.com/office/drawing/2014/main" id="{BCE96BFA-AEF7-4206-A809-B0A56C2818A6}"/>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12934975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Divider">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1098-CBCD-414D-BDEE-92313F05B146}"/>
              </a:ext>
            </a:extLst>
          </p:cNvPr>
          <p:cNvSpPr>
            <a:spLocks noGrp="1"/>
          </p:cNvSpPr>
          <p:nvPr>
            <p:ph type="title"/>
            <p:custDataLst>
              <p:tags r:id="rId1"/>
            </p:custDataLst>
          </p:nvPr>
        </p:nvSpPr>
        <p:spPr>
          <a:xfrm>
            <a:off x="977900" y="1808799"/>
            <a:ext cx="8204199" cy="351201"/>
          </a:xfrm>
        </p:spPr>
        <p:txBody>
          <a:bodyPr anchor="t" anchorCtr="0"/>
          <a:lstStyle>
            <a:lvl1pPr>
              <a:defRPr sz="2400" cap="none" baseline="0"/>
            </a:lvl1pPr>
          </a:lstStyle>
          <a:p>
            <a:r>
              <a:rPr lang="en-GB" dirty="0"/>
              <a:t>Click to edit Master title style</a:t>
            </a:r>
          </a:p>
        </p:txBody>
      </p:sp>
      <p:sp>
        <p:nvSpPr>
          <p:cNvPr id="3" name="Text Placeholder 2">
            <a:extLst>
              <a:ext uri="{FF2B5EF4-FFF2-40B4-BE49-F238E27FC236}">
                <a16:creationId xmlns:a16="http://schemas.microsoft.com/office/drawing/2014/main" id="{C2F59CEA-12EC-4265-B58C-821F6D39BB5F}"/>
              </a:ext>
            </a:extLst>
          </p:cNvPr>
          <p:cNvSpPr>
            <a:spLocks noGrp="1"/>
          </p:cNvSpPr>
          <p:nvPr>
            <p:ph type="body" idx="1"/>
            <p:custDataLst>
              <p:tags r:id="rId2"/>
            </p:custDataLst>
          </p:nvPr>
        </p:nvSpPr>
        <p:spPr>
          <a:xfrm>
            <a:off x="977900" y="2160001"/>
            <a:ext cx="8204200" cy="351201"/>
          </a:xfrm>
        </p:spPr>
        <p:txBody>
          <a:bodyPr/>
          <a:lstStyle>
            <a:lvl1pPr marL="0" indent="0">
              <a:buNone/>
              <a:defRPr sz="2100" b="0" cap="none"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Slide Number Placeholder 5">
            <a:extLst>
              <a:ext uri="{FF2B5EF4-FFF2-40B4-BE49-F238E27FC236}">
                <a16:creationId xmlns:a16="http://schemas.microsoft.com/office/drawing/2014/main" id="{E74E2E44-F1F0-40C6-AD94-85D898979E3B}"/>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11" name="Text Placeholder 10">
            <a:extLst>
              <a:ext uri="{FF2B5EF4-FFF2-40B4-BE49-F238E27FC236}">
                <a16:creationId xmlns:a16="http://schemas.microsoft.com/office/drawing/2014/main" id="{09A7DAFD-C433-425F-A4E3-C58580B41CE2}"/>
              </a:ext>
            </a:extLst>
          </p:cNvPr>
          <p:cNvSpPr>
            <a:spLocks noGrp="1"/>
          </p:cNvSpPr>
          <p:nvPr>
            <p:ph type="body" sz="quarter" idx="14" hasCustomPrompt="1"/>
            <p:custDataLst>
              <p:tags r:id="rId4"/>
            </p:custDataLst>
          </p:nvPr>
        </p:nvSpPr>
        <p:spPr>
          <a:xfrm>
            <a:off x="977900" y="495300"/>
            <a:ext cx="6781800" cy="1437323"/>
          </a:xfrm>
        </p:spPr>
        <p:txBody>
          <a:bodyPr wrap="none" anchor="b" anchorCtr="0"/>
          <a:lstStyle>
            <a:lvl1pPr marL="0" indent="0">
              <a:lnSpc>
                <a:spcPct val="90000"/>
              </a:lnSpc>
              <a:spcAft>
                <a:spcPts val="0"/>
              </a:spcAft>
              <a:buNone/>
              <a:defRPr sz="10000" b="1" cap="none" baseline="0">
                <a:solidFill>
                  <a:schemeClr val="tx2"/>
                </a:solidFill>
              </a:defRPr>
            </a:lvl1pPr>
            <a:lvl2pPr marL="0" indent="0">
              <a:buNone/>
              <a:defRPr sz="10000" b="1">
                <a:solidFill>
                  <a:schemeClr val="tx2"/>
                </a:solidFill>
              </a:defRPr>
            </a:lvl2pPr>
            <a:lvl3pPr marL="0" indent="0">
              <a:buNone/>
              <a:defRPr sz="10000" b="1">
                <a:solidFill>
                  <a:schemeClr val="tx2"/>
                </a:solidFill>
              </a:defRPr>
            </a:lvl3pPr>
            <a:lvl4pPr marL="0" indent="0">
              <a:buNone/>
              <a:defRPr sz="10000" b="1">
                <a:solidFill>
                  <a:schemeClr val="tx2"/>
                </a:solidFill>
              </a:defRPr>
            </a:lvl4pPr>
            <a:lvl5pPr marL="0" indent="0">
              <a:buNone/>
              <a:defRPr sz="10000" b="1">
                <a:solidFill>
                  <a:schemeClr val="tx2"/>
                </a:solidFill>
              </a:defRPr>
            </a:lvl5pPr>
          </a:lstStyle>
          <a:p>
            <a:pPr lvl="0"/>
            <a:r>
              <a:rPr lang="en-GB" dirty="0"/>
              <a:t>#</a:t>
            </a:r>
          </a:p>
        </p:txBody>
      </p:sp>
      <p:sp>
        <p:nvSpPr>
          <p:cNvPr id="12" name="Guides" hidden="1">
            <a:extLst>
              <a:ext uri="{FF2B5EF4-FFF2-40B4-BE49-F238E27FC236}">
                <a16:creationId xmlns:a16="http://schemas.microsoft.com/office/drawing/2014/main" id="{BCE96BFA-AEF7-4206-A809-B0A56C2818A6}"/>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21423077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EEDB-20BA-4675-8301-CAACF41ABDD1}"/>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1C6EDAD1-6239-485A-AC1C-7F9900229003}"/>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8ADA214F-EC1B-47BE-BB3C-5A96AF08DE30}"/>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594567EF-E1E0-4359-8ADE-4C7475C478EF}"/>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Text Placeholder 8">
            <a:extLst>
              <a:ext uri="{FF2B5EF4-FFF2-40B4-BE49-F238E27FC236}">
                <a16:creationId xmlns:a16="http://schemas.microsoft.com/office/drawing/2014/main" id="{1A6B7CF9-883B-45DB-BBA6-911B2DFEA9AC}"/>
              </a:ext>
            </a:extLst>
          </p:cNvPr>
          <p:cNvSpPr>
            <a:spLocks noGrp="1"/>
          </p:cNvSpPr>
          <p:nvPr>
            <p:ph type="body" sz="quarter" idx="13" hasCustomPrompt="1"/>
            <p:custDataLst>
              <p:tags r:id="rId5"/>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7" name="Guides" hidden="1">
            <a:extLst>
              <a:ext uri="{FF2B5EF4-FFF2-40B4-BE49-F238E27FC236}">
                <a16:creationId xmlns:a16="http://schemas.microsoft.com/office/drawing/2014/main" id="{ABE4AFD2-0536-4495-BD73-AF9C940C48AA}"/>
              </a:ext>
            </a:extLst>
          </p:cNvPr>
          <p:cNvSpPr/>
          <p:nvPr userDrawn="1">
            <p:custDataLst>
              <p:tags r:id="rId6"/>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Content Placeholder 8">
            <a:extLst>
              <a:ext uri="{FF2B5EF4-FFF2-40B4-BE49-F238E27FC236}">
                <a16:creationId xmlns:a16="http://schemas.microsoft.com/office/drawing/2014/main" id="{36D55089-2218-4128-ADA1-3A3B6D00BB15}"/>
              </a:ext>
            </a:extLst>
          </p:cNvPr>
          <p:cNvSpPr>
            <a:spLocks noGrp="1"/>
          </p:cNvSpPr>
          <p:nvPr>
            <p:ph sz="quarter" idx="14" hasCustomPrompt="1"/>
            <p:custDataLst>
              <p:tags r:id="rId7"/>
            </p:custDataLst>
          </p:nvPr>
        </p:nvSpPr>
        <p:spPr>
          <a:xfrm>
            <a:off x="971550" y="1655763"/>
            <a:ext cx="8990013" cy="412115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1" name="WebPage">
            <a:extLst>
              <a:ext uri="{FF2B5EF4-FFF2-40B4-BE49-F238E27FC236}">
                <a16:creationId xmlns:a16="http://schemas.microsoft.com/office/drawing/2014/main" id="{7C372E3B-3605-4A00-9D1E-9CD6E68B462F}"/>
              </a:ext>
            </a:extLst>
          </p:cNvPr>
          <p:cNvSpPr txBox="1"/>
          <p:nvPr userDrawn="1">
            <p:custDataLst>
              <p:tags r:id="rId8"/>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FP_Sensitivity">
            <a:extLst>
              <a:ext uri="{FF2B5EF4-FFF2-40B4-BE49-F238E27FC236}">
                <a16:creationId xmlns:a16="http://schemas.microsoft.com/office/drawing/2014/main" id="{1DAADE14-FAEC-4D42-AEF9-A61F80966D26}"/>
              </a:ext>
            </a:extLst>
          </p:cNvPr>
          <p:cNvSpPr txBox="1"/>
          <p:nvPr userDrawn="1">
            <p:custDataLst>
              <p:tags r:id="rId9"/>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699419958"/>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799" userDrawn="1">
          <p15:clr>
            <a:srgbClr val="FF96FF"/>
          </p15:clr>
        </p15:guide>
        <p15:guide id="7" pos="2025" userDrawn="1">
          <p15:clr>
            <a:srgbClr val="FF96FF"/>
          </p15:clr>
        </p15:guide>
        <p15:guide id="8" pos="3212" userDrawn="1">
          <p15:clr>
            <a:srgbClr val="FF96FF"/>
          </p15:clr>
        </p15:guide>
        <p15:guide id="9" pos="3439" userDrawn="1">
          <p15:clr>
            <a:srgbClr val="FF96FF"/>
          </p15:clr>
        </p15:guide>
        <p15:guide id="10" pos="4626" userDrawn="1">
          <p15:clr>
            <a:srgbClr val="FF96FF"/>
          </p15:clr>
        </p15:guide>
        <p15:guide id="11" pos="4852" userDrawn="1">
          <p15:clr>
            <a:srgbClr val="FF96FF"/>
          </p15:clr>
        </p15:guide>
        <p15:guide id="12" pos="6039" userDrawn="1">
          <p15:clr>
            <a:srgbClr val="FF96FF"/>
          </p15:clr>
        </p15:guide>
        <p15:guide id="13" pos="6266" userDrawn="1">
          <p15:clr>
            <a:srgbClr val="FF96FF"/>
          </p15:clr>
        </p15:guide>
        <p15:guide id="14" pos="7453"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CF95-A8E2-46B8-B0C2-38FE7428223D}"/>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536270A3-8088-456E-88A4-201C96DF7841}"/>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3A8E68CF-3A5C-4256-9427-8EFAE3090C24}"/>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027861B1-6C2A-4C48-937C-71249A232CE3}"/>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CBEF621A-509C-4870-9695-050BEEF313D3}"/>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7" name="Text Placeholder 8">
            <a:extLst>
              <a:ext uri="{FF2B5EF4-FFF2-40B4-BE49-F238E27FC236}">
                <a16:creationId xmlns:a16="http://schemas.microsoft.com/office/drawing/2014/main" id="{972D81FB-9B18-4151-B72C-BBDEF0631B87}"/>
              </a:ext>
            </a:extLst>
          </p:cNvPr>
          <p:cNvSpPr>
            <a:spLocks noGrp="1"/>
          </p:cNvSpPr>
          <p:nvPr>
            <p:ph type="body" sz="quarter" idx="13" hasCustomPrompt="1"/>
            <p:custDataLst>
              <p:tags r:id="rId6"/>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9" name="Content Placeholder 8">
            <a:extLst>
              <a:ext uri="{FF2B5EF4-FFF2-40B4-BE49-F238E27FC236}">
                <a16:creationId xmlns:a16="http://schemas.microsoft.com/office/drawing/2014/main" id="{E7751B09-1A94-4D56-A79F-238CF1C84066}"/>
              </a:ext>
            </a:extLst>
          </p:cNvPr>
          <p:cNvSpPr>
            <a:spLocks noGrp="1"/>
          </p:cNvSpPr>
          <p:nvPr>
            <p:ph sz="quarter" idx="14" hasCustomPrompt="1"/>
            <p:custDataLst>
              <p:tags r:id="rId7"/>
            </p:custDataLst>
          </p:nvPr>
        </p:nvSpPr>
        <p:spPr>
          <a:xfrm>
            <a:off x="972000" y="1656000"/>
            <a:ext cx="525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1" name="Content Placeholder 10">
            <a:extLst>
              <a:ext uri="{FF2B5EF4-FFF2-40B4-BE49-F238E27FC236}">
                <a16:creationId xmlns:a16="http://schemas.microsoft.com/office/drawing/2014/main" id="{683E1438-46C9-4F4B-8E13-E920EBB9491C}"/>
              </a:ext>
            </a:extLst>
          </p:cNvPr>
          <p:cNvSpPr>
            <a:spLocks noGrp="1"/>
          </p:cNvSpPr>
          <p:nvPr>
            <p:ph sz="quarter" idx="15" hasCustomPrompt="1"/>
            <p:custDataLst>
              <p:tags r:id="rId8"/>
            </p:custDataLst>
          </p:nvPr>
        </p:nvSpPr>
        <p:spPr>
          <a:xfrm>
            <a:off x="6582000" y="1656000"/>
            <a:ext cx="525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4" name="WebPage">
            <a:extLst>
              <a:ext uri="{FF2B5EF4-FFF2-40B4-BE49-F238E27FC236}">
                <a16:creationId xmlns:a16="http://schemas.microsoft.com/office/drawing/2014/main" id="{205E815A-6F53-48A7-A86C-F42B1EA11592}"/>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3" name="FP_Sensitivity">
            <a:extLst>
              <a:ext uri="{FF2B5EF4-FFF2-40B4-BE49-F238E27FC236}">
                <a16:creationId xmlns:a16="http://schemas.microsoft.com/office/drawing/2014/main" id="{380D9112-C89A-43C3-A826-71C708515F25}"/>
              </a:ext>
            </a:extLst>
          </p:cNvPr>
          <p:cNvSpPr txBox="1"/>
          <p:nvPr userDrawn="1">
            <p:custDataLst>
              <p:tags r:id="rId10"/>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4048353748"/>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3919" userDrawn="1">
          <p15:clr>
            <a:srgbClr val="FF96FF"/>
          </p15:clr>
        </p15:guide>
        <p15:guide id="7" pos="4146" userDrawn="1">
          <p15:clr>
            <a:srgbClr val="FF96FF"/>
          </p15:clr>
        </p15:guide>
        <p15:guide id="8" pos="7453"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E341-9FCD-4116-9664-116A896AC7D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896B9E9-8E82-44B6-BBC3-17242C78B9B6}"/>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53B25BF3-3598-4FD5-8554-D48EDC6C95D0}"/>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8ADB6B77-502B-439A-AE65-AE9F9A43C51E}"/>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Text Placeholder 8">
            <a:extLst>
              <a:ext uri="{FF2B5EF4-FFF2-40B4-BE49-F238E27FC236}">
                <a16:creationId xmlns:a16="http://schemas.microsoft.com/office/drawing/2014/main" id="{3F5ED589-A9C7-43E3-9E7A-7C5849B9E011}"/>
              </a:ext>
            </a:extLst>
          </p:cNvPr>
          <p:cNvSpPr>
            <a:spLocks noGrp="1"/>
          </p:cNvSpPr>
          <p:nvPr>
            <p:ph type="body" sz="quarter" idx="13" hasCustomPrompt="1"/>
            <p:custDataLst>
              <p:tags r:id="rId5"/>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7" name="Guides" hidden="1">
            <a:extLst>
              <a:ext uri="{FF2B5EF4-FFF2-40B4-BE49-F238E27FC236}">
                <a16:creationId xmlns:a16="http://schemas.microsoft.com/office/drawing/2014/main" id="{08347C9D-F6B1-457F-A420-BD2020E508A1}"/>
              </a:ext>
            </a:extLst>
          </p:cNvPr>
          <p:cNvSpPr/>
          <p:nvPr userDrawn="1">
            <p:custDataLst>
              <p:tags r:id="rId6"/>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Content Placeholder 8">
            <a:extLst>
              <a:ext uri="{FF2B5EF4-FFF2-40B4-BE49-F238E27FC236}">
                <a16:creationId xmlns:a16="http://schemas.microsoft.com/office/drawing/2014/main" id="{77B1AB70-E7BA-4EB1-95FE-C8DE274A2C12}"/>
              </a:ext>
            </a:extLst>
          </p:cNvPr>
          <p:cNvSpPr>
            <a:spLocks noGrp="1"/>
          </p:cNvSpPr>
          <p:nvPr>
            <p:ph sz="quarter" idx="14" hasCustomPrompt="1"/>
            <p:custDataLst>
              <p:tags r:id="rId7"/>
            </p:custDataLst>
          </p:nvPr>
        </p:nvSpPr>
        <p:spPr>
          <a:xfrm>
            <a:off x="972000" y="1656000"/>
            <a:ext cx="338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1" name="Content Placeholder 10">
            <a:extLst>
              <a:ext uri="{FF2B5EF4-FFF2-40B4-BE49-F238E27FC236}">
                <a16:creationId xmlns:a16="http://schemas.microsoft.com/office/drawing/2014/main" id="{B53C7E6C-A99F-4A47-9617-36703A355A03}"/>
              </a:ext>
            </a:extLst>
          </p:cNvPr>
          <p:cNvSpPr>
            <a:spLocks noGrp="1"/>
          </p:cNvSpPr>
          <p:nvPr>
            <p:ph sz="quarter" idx="15" hasCustomPrompt="1"/>
            <p:custDataLst>
              <p:tags r:id="rId8"/>
            </p:custDataLst>
          </p:nvPr>
        </p:nvSpPr>
        <p:spPr>
          <a:xfrm>
            <a:off x="4712000" y="1656000"/>
            <a:ext cx="338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3" name="Content Placeholder 12">
            <a:extLst>
              <a:ext uri="{FF2B5EF4-FFF2-40B4-BE49-F238E27FC236}">
                <a16:creationId xmlns:a16="http://schemas.microsoft.com/office/drawing/2014/main" id="{D20FF2D0-0951-4530-9435-146F4A87CEF9}"/>
              </a:ext>
            </a:extLst>
          </p:cNvPr>
          <p:cNvSpPr>
            <a:spLocks noGrp="1"/>
          </p:cNvSpPr>
          <p:nvPr>
            <p:ph sz="quarter" idx="16" hasCustomPrompt="1"/>
            <p:custDataLst>
              <p:tags r:id="rId9"/>
            </p:custDataLst>
          </p:nvPr>
        </p:nvSpPr>
        <p:spPr>
          <a:xfrm>
            <a:off x="8452000" y="1656000"/>
            <a:ext cx="338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6" name="WebPage">
            <a:extLst>
              <a:ext uri="{FF2B5EF4-FFF2-40B4-BE49-F238E27FC236}">
                <a16:creationId xmlns:a16="http://schemas.microsoft.com/office/drawing/2014/main" id="{D04FB12C-F46A-4354-993E-B9DC5204C25D}"/>
              </a:ext>
            </a:extLst>
          </p:cNvPr>
          <p:cNvSpPr txBox="1"/>
          <p:nvPr userDrawn="1">
            <p:custDataLst>
              <p:tags r:id="rId10"/>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FP_Sensitivity">
            <a:extLst>
              <a:ext uri="{FF2B5EF4-FFF2-40B4-BE49-F238E27FC236}">
                <a16:creationId xmlns:a16="http://schemas.microsoft.com/office/drawing/2014/main" id="{4FA6C548-CD77-4621-94FA-BCD886DAAC54}"/>
              </a:ext>
            </a:extLst>
          </p:cNvPr>
          <p:cNvSpPr txBox="1"/>
          <p:nvPr userDrawn="1">
            <p:custDataLst>
              <p:tags r:id="rId11"/>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4136428892"/>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and 2/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8" name="Content Placeholder 7">
            <a:extLst>
              <a:ext uri="{FF2B5EF4-FFF2-40B4-BE49-F238E27FC236}">
                <a16:creationId xmlns:a16="http://schemas.microsoft.com/office/drawing/2014/main" id="{D993C420-2E41-42B3-9958-3EB606F82DE3}"/>
              </a:ext>
            </a:extLst>
          </p:cNvPr>
          <p:cNvSpPr>
            <a:spLocks noGrp="1"/>
          </p:cNvSpPr>
          <p:nvPr>
            <p:ph sz="quarter" idx="13" hasCustomPrompt="1"/>
            <p:custDataLst>
              <p:tags r:id="rId6"/>
            </p:custDataLst>
          </p:nvPr>
        </p:nvSpPr>
        <p:spPr>
          <a:xfrm>
            <a:off x="972000" y="1655999"/>
            <a:ext cx="338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0" name="Content Placeholder 9">
            <a:extLst>
              <a:ext uri="{FF2B5EF4-FFF2-40B4-BE49-F238E27FC236}">
                <a16:creationId xmlns:a16="http://schemas.microsoft.com/office/drawing/2014/main" id="{A6389E5E-21FD-4E20-83E7-27BF1A2D6975}"/>
              </a:ext>
            </a:extLst>
          </p:cNvPr>
          <p:cNvSpPr>
            <a:spLocks noGrp="1"/>
          </p:cNvSpPr>
          <p:nvPr>
            <p:ph sz="quarter" idx="14" hasCustomPrompt="1"/>
            <p:custDataLst>
              <p:tags r:id="rId7"/>
            </p:custDataLst>
          </p:nvPr>
        </p:nvSpPr>
        <p:spPr>
          <a:xfrm>
            <a:off x="4711999" y="1655999"/>
            <a:ext cx="712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9" name="Text Placeholder 8">
            <a:extLst>
              <a:ext uri="{FF2B5EF4-FFF2-40B4-BE49-F238E27FC236}">
                <a16:creationId xmlns:a16="http://schemas.microsoft.com/office/drawing/2014/main" id="{3A7A9A32-EC58-4AFC-86D0-5072E9083A42}"/>
              </a:ext>
            </a:extLst>
          </p:cNvPr>
          <p:cNvSpPr>
            <a:spLocks noGrp="1"/>
          </p:cNvSpPr>
          <p:nvPr>
            <p:ph type="body" sz="quarter" idx="15" hasCustomPrompt="1"/>
            <p:custDataLst>
              <p:tags r:id="rId8"/>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12" name="WebPage">
            <a:extLst>
              <a:ext uri="{FF2B5EF4-FFF2-40B4-BE49-F238E27FC236}">
                <a16:creationId xmlns:a16="http://schemas.microsoft.com/office/drawing/2014/main" id="{F4FF5DBA-5050-4714-9C5F-615C931E6A8B}"/>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FP_Sensitivity">
            <a:extLst>
              <a:ext uri="{FF2B5EF4-FFF2-40B4-BE49-F238E27FC236}">
                <a16:creationId xmlns:a16="http://schemas.microsoft.com/office/drawing/2014/main" id="{2FD0297C-A5CF-4FE6-9E5B-940F63953B15}"/>
              </a:ext>
            </a:extLst>
          </p:cNvPr>
          <p:cNvSpPr txBox="1"/>
          <p:nvPr userDrawn="1">
            <p:custDataLst>
              <p:tags r:id="rId10"/>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1184821397"/>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 and 1/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8" name="Content Placeholder 7">
            <a:extLst>
              <a:ext uri="{FF2B5EF4-FFF2-40B4-BE49-F238E27FC236}">
                <a16:creationId xmlns:a16="http://schemas.microsoft.com/office/drawing/2014/main" id="{D993C420-2E41-42B3-9958-3EB606F82DE3}"/>
              </a:ext>
            </a:extLst>
          </p:cNvPr>
          <p:cNvSpPr>
            <a:spLocks noGrp="1"/>
          </p:cNvSpPr>
          <p:nvPr>
            <p:ph sz="quarter" idx="13" hasCustomPrompt="1"/>
            <p:custDataLst>
              <p:tags r:id="rId6"/>
            </p:custDataLst>
          </p:nvPr>
        </p:nvSpPr>
        <p:spPr>
          <a:xfrm>
            <a:off x="972000" y="1655999"/>
            <a:ext cx="7119488"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0" name="Content Placeholder 9">
            <a:extLst>
              <a:ext uri="{FF2B5EF4-FFF2-40B4-BE49-F238E27FC236}">
                <a16:creationId xmlns:a16="http://schemas.microsoft.com/office/drawing/2014/main" id="{A6389E5E-21FD-4E20-83E7-27BF1A2D6975}"/>
              </a:ext>
            </a:extLst>
          </p:cNvPr>
          <p:cNvSpPr>
            <a:spLocks noGrp="1"/>
          </p:cNvSpPr>
          <p:nvPr>
            <p:ph sz="quarter" idx="14" hasCustomPrompt="1"/>
            <p:custDataLst>
              <p:tags r:id="rId7"/>
            </p:custDataLst>
          </p:nvPr>
        </p:nvSpPr>
        <p:spPr>
          <a:xfrm>
            <a:off x="8451997" y="1655999"/>
            <a:ext cx="3380001"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9" name="Text Placeholder 8">
            <a:extLst>
              <a:ext uri="{FF2B5EF4-FFF2-40B4-BE49-F238E27FC236}">
                <a16:creationId xmlns:a16="http://schemas.microsoft.com/office/drawing/2014/main" id="{DEAE4034-7A53-4DFA-9968-10C12A7A5DE5}"/>
              </a:ext>
            </a:extLst>
          </p:cNvPr>
          <p:cNvSpPr>
            <a:spLocks noGrp="1"/>
          </p:cNvSpPr>
          <p:nvPr>
            <p:ph type="body" sz="quarter" idx="15" hasCustomPrompt="1"/>
            <p:custDataLst>
              <p:tags r:id="rId8"/>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12" name="WebPage">
            <a:extLst>
              <a:ext uri="{FF2B5EF4-FFF2-40B4-BE49-F238E27FC236}">
                <a16:creationId xmlns:a16="http://schemas.microsoft.com/office/drawing/2014/main" id="{CF467AAC-CC22-4AF6-8991-13FB7CDFA9FE}"/>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FP_Sensitivity">
            <a:extLst>
              <a:ext uri="{FF2B5EF4-FFF2-40B4-BE49-F238E27FC236}">
                <a16:creationId xmlns:a16="http://schemas.microsoft.com/office/drawing/2014/main" id="{509BA0A1-EEF0-4E5A-BC87-BE5BA7306EDF}"/>
              </a:ext>
            </a:extLst>
          </p:cNvPr>
          <p:cNvSpPr txBox="1"/>
          <p:nvPr userDrawn="1">
            <p:custDataLst>
              <p:tags r:id="rId10"/>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2484086805"/>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3BE7AB-0A63-499C-A98B-2852A72EAA58}"/>
              </a:ext>
            </a:extLst>
          </p:cNvPr>
          <p:cNvSpPr>
            <a:spLocks noGrp="1"/>
          </p:cNvSpPr>
          <p:nvPr>
            <p:ph type="title"/>
            <p:custDataLst>
              <p:tags r:id="rId17"/>
            </p:custDataLst>
          </p:nvPr>
        </p:nvSpPr>
        <p:spPr>
          <a:xfrm>
            <a:off x="972000" y="638087"/>
            <a:ext cx="10860000" cy="346632"/>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a:extLst>
              <a:ext uri="{FF2B5EF4-FFF2-40B4-BE49-F238E27FC236}">
                <a16:creationId xmlns:a16="http://schemas.microsoft.com/office/drawing/2014/main" id="{6319560E-64D7-4A24-A2BD-5C74DBB0173F}"/>
              </a:ext>
            </a:extLst>
          </p:cNvPr>
          <p:cNvSpPr>
            <a:spLocks noGrp="1"/>
          </p:cNvSpPr>
          <p:nvPr>
            <p:ph type="body" idx="1"/>
            <p:custDataLst>
              <p:tags r:id="rId18"/>
            </p:custDataLst>
          </p:nvPr>
        </p:nvSpPr>
        <p:spPr>
          <a:xfrm>
            <a:off x="972000" y="1656000"/>
            <a:ext cx="10860000" cy="4122000"/>
          </a:xfrm>
          <a:prstGeom prst="rect">
            <a:avLst/>
          </a:prstGeom>
        </p:spPr>
        <p:txBody>
          <a:bodyPr vert="horz" lIns="0" tIns="0" rIns="0" bIns="0" rtlCol="0">
            <a:noAutofit/>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4" name="Date Placeholder 3">
            <a:extLst>
              <a:ext uri="{FF2B5EF4-FFF2-40B4-BE49-F238E27FC236}">
                <a16:creationId xmlns:a16="http://schemas.microsoft.com/office/drawing/2014/main" id="{2D23E846-CFA8-4BF2-99AF-DCAAD3BFEC8C}"/>
              </a:ext>
            </a:extLst>
          </p:cNvPr>
          <p:cNvSpPr>
            <a:spLocks noGrp="1"/>
          </p:cNvSpPr>
          <p:nvPr>
            <p:ph type="dt" sz="half" idx="2"/>
          </p:nvPr>
        </p:nvSpPr>
        <p:spPr>
          <a:xfrm>
            <a:off x="9088800" y="92476"/>
            <a:ext cx="2743200" cy="248462"/>
          </a:xfrm>
          <a:prstGeom prst="rect">
            <a:avLst/>
          </a:prstGeom>
        </p:spPr>
        <p:txBody>
          <a:bodyPr vert="horz" lIns="0" tIns="0" rIns="0" bIns="0" rtlCol="0" anchor="b" anchorCtr="0"/>
          <a:lstStyle>
            <a:lvl1pPr algn="l">
              <a:defRPr sz="1200">
                <a:solidFill>
                  <a:schemeClr val="accent2"/>
                </a:solidFill>
              </a:defRPr>
            </a:lvl1pPr>
          </a:lstStyle>
          <a:p>
            <a:endParaRPr lang="en-GB" dirty="0"/>
          </a:p>
        </p:txBody>
      </p:sp>
      <p:sp>
        <p:nvSpPr>
          <p:cNvPr id="5" name="Footer Placeholder 4">
            <a:extLst>
              <a:ext uri="{FF2B5EF4-FFF2-40B4-BE49-F238E27FC236}">
                <a16:creationId xmlns:a16="http://schemas.microsoft.com/office/drawing/2014/main" id="{08B56AC3-4006-4784-BF79-83BF08BA6E94}"/>
              </a:ext>
            </a:extLst>
          </p:cNvPr>
          <p:cNvSpPr>
            <a:spLocks noGrp="1"/>
          </p:cNvSpPr>
          <p:nvPr>
            <p:ph type="ftr" sz="quarter" idx="3"/>
          </p:nvPr>
        </p:nvSpPr>
        <p:spPr>
          <a:xfrm>
            <a:off x="4172400" y="6246000"/>
            <a:ext cx="4114800" cy="248462"/>
          </a:xfrm>
          <a:prstGeom prst="rect">
            <a:avLst/>
          </a:prstGeom>
        </p:spPr>
        <p:txBody>
          <a:bodyPr vert="horz" lIns="0" tIns="0" rIns="0" bIns="0" rtlCol="0" anchor="b" anchorCtr="0"/>
          <a:lstStyle>
            <a:lvl1pPr algn="ctr">
              <a:defRPr sz="12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CDB4FD1F-B68F-40BB-B47F-2CF280669A12}"/>
              </a:ext>
            </a:extLst>
          </p:cNvPr>
          <p:cNvSpPr>
            <a:spLocks noGrp="1"/>
          </p:cNvSpPr>
          <p:nvPr>
            <p:ph type="sldNum" sz="quarter" idx="4"/>
          </p:nvPr>
        </p:nvSpPr>
        <p:spPr>
          <a:xfrm>
            <a:off x="11335108" y="6246000"/>
            <a:ext cx="496891" cy="248462"/>
          </a:xfrm>
          <a:prstGeom prst="rect">
            <a:avLst/>
          </a:prstGeom>
        </p:spPr>
        <p:txBody>
          <a:bodyPr vert="horz" lIns="0" tIns="0" rIns="0" bIns="0" rtlCol="0" anchor="b" anchorCtr="0"/>
          <a:lstStyle>
            <a:lvl1pPr algn="r">
              <a:defRPr sz="1200" b="1">
                <a:solidFill>
                  <a:schemeClr val="accent2"/>
                </a:solidFill>
              </a:defRPr>
            </a:lvl1pPr>
          </a:lstStyle>
          <a:p>
            <a:fld id="{2A7E23D2-26F6-45E0-8E02-0D663AE6062C}" type="slidenum">
              <a:rPr lang="en-GB" smtClean="0"/>
              <a:pPr/>
              <a:t>‹#›</a:t>
            </a:fld>
            <a:endParaRPr lang="en-GB" dirty="0"/>
          </a:p>
        </p:txBody>
      </p:sp>
      <p:cxnSp>
        <p:nvCxnSpPr>
          <p:cNvPr id="14" name="Straight Connector 13">
            <a:extLst>
              <a:ext uri="{FF2B5EF4-FFF2-40B4-BE49-F238E27FC236}">
                <a16:creationId xmlns:a16="http://schemas.microsoft.com/office/drawing/2014/main" id="{8A9D5298-1EF5-459F-9864-9AF982BA5548}"/>
              </a:ext>
            </a:extLst>
          </p:cNvPr>
          <p:cNvCxnSpPr>
            <a:cxnSpLocks/>
          </p:cNvCxnSpPr>
          <p:nvPr userDrawn="1"/>
        </p:nvCxnSpPr>
        <p:spPr>
          <a:xfrm>
            <a:off x="366317" y="6246000"/>
            <a:ext cx="1146568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68D466-348B-483B-88B9-1991D3C69914}"/>
              </a:ext>
            </a:extLst>
          </p:cNvPr>
          <p:cNvCxnSpPr>
            <a:cxnSpLocks/>
          </p:cNvCxnSpPr>
          <p:nvPr userDrawn="1"/>
        </p:nvCxnSpPr>
        <p:spPr>
          <a:xfrm>
            <a:off x="366317" y="354438"/>
            <a:ext cx="1146568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7FEA2C5-DFC4-4017-AE3D-AF621936E359}"/>
              </a:ext>
            </a:extLst>
          </p:cNvPr>
          <p:cNvSpPr/>
          <p:nvPr userDrawn="1"/>
        </p:nvSpPr>
        <p:spPr>
          <a:xfrm>
            <a:off x="366317" y="327437"/>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Guides" hidden="1">
            <a:extLst>
              <a:ext uri="{FF2B5EF4-FFF2-40B4-BE49-F238E27FC236}">
                <a16:creationId xmlns:a16="http://schemas.microsoft.com/office/drawing/2014/main" id="{2A4DBED9-9D2E-4C6D-829B-6011E15F73DD}"/>
              </a:ext>
            </a:extLst>
          </p:cNvPr>
          <p:cNvSpPr/>
          <p:nvPr userDrawn="1">
            <p:custDataLst>
              <p:tags r:id="rId19"/>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120406023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1" r:id="rId3"/>
    <p:sldLayoutId id="2147483666" r:id="rId4"/>
    <p:sldLayoutId id="2147483658" r:id="rId5"/>
    <p:sldLayoutId id="2147483659" r:id="rId6"/>
    <p:sldLayoutId id="2147483660" r:id="rId7"/>
    <p:sldLayoutId id="2147483661" r:id="rId8"/>
    <p:sldLayoutId id="2147483665" r:id="rId9"/>
    <p:sldLayoutId id="2147483662" r:id="rId10"/>
    <p:sldLayoutId id="2147483663" r:id="rId11"/>
    <p:sldLayoutId id="2147483654" r:id="rId12"/>
    <p:sldLayoutId id="2147483655" r:id="rId13"/>
    <p:sldLayoutId id="2147483664" r:id="rId14"/>
    <p:sldLayoutId id="2147483670" r:id="rId15"/>
  </p:sldLayoutIdLst>
  <p:hf hdr="0" ftr="0" dt="0"/>
  <p:txStyles>
    <p:titleStyle>
      <a:lvl1pPr algn="l" defTabSz="914400" rtl="0" eaLnBrk="1" latinLnBrk="0" hangingPunct="1">
        <a:lnSpc>
          <a:spcPct val="90000"/>
        </a:lnSpc>
        <a:spcBef>
          <a:spcPct val="0"/>
        </a:spcBef>
        <a:buNone/>
        <a:defRPr sz="2400" b="1" kern="1200" cap="none" baseline="0">
          <a:solidFill>
            <a:schemeClr val="tx2"/>
          </a:solidFill>
          <a:latin typeface="+mj-lt"/>
          <a:ea typeface="+mj-ea"/>
          <a:cs typeface="+mj-cs"/>
        </a:defRPr>
      </a:lvl1pPr>
    </p:titleStyle>
    <p:bodyStyle>
      <a:lvl1pPr marL="180975" indent="-180975" algn="l" defTabSz="914400" rtl="0" eaLnBrk="1" latinLnBrk="0" hangingPunct="1">
        <a:lnSpc>
          <a:spcPct val="102000"/>
        </a:lnSpc>
        <a:spcBef>
          <a:spcPts val="300"/>
        </a:spcBef>
        <a:spcAft>
          <a:spcPts val="3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300"/>
        </a:spcBef>
        <a:spcAft>
          <a:spcPts val="300"/>
        </a:spcAft>
        <a:buClr>
          <a:schemeClr val="tx2"/>
        </a:buClr>
        <a:buFont typeface="Wingdings" panose="05000000000000000000" pitchFamily="2" charset="2"/>
        <a:buChar char="§"/>
        <a:defRPr sz="1200" b="0" kern="1200">
          <a:solidFill>
            <a:schemeClr val="tx1"/>
          </a:solidFill>
          <a:latin typeface="+mn-lt"/>
          <a:ea typeface="+mn-ea"/>
          <a:cs typeface="+mn-cs"/>
        </a:defRPr>
      </a:lvl2pPr>
      <a:lvl3pPr marL="361950" indent="-180975" algn="l" defTabSz="914400" rtl="0" eaLnBrk="1" latinLnBrk="0" hangingPunct="1">
        <a:lnSpc>
          <a:spcPct val="102000"/>
        </a:lnSpc>
        <a:spcBef>
          <a:spcPts val="300"/>
        </a:spcBef>
        <a:spcAft>
          <a:spcPts val="300"/>
        </a:spcAft>
        <a:buFont typeface="Arial" panose="020B0604020202020204" pitchFamily="34" charset="0"/>
        <a:buChar char="–"/>
        <a:defRPr sz="1000" b="0" kern="1200">
          <a:solidFill>
            <a:schemeClr val="tx1"/>
          </a:solidFill>
          <a:latin typeface="+mn-lt"/>
          <a:ea typeface="+mn-ea"/>
          <a:cs typeface="+mn-cs"/>
        </a:defRPr>
      </a:lvl3pPr>
      <a:lvl4pPr marL="534988" indent="-180975" algn="l" defTabSz="914400" rtl="0" eaLnBrk="1" latinLnBrk="0" hangingPunct="1">
        <a:lnSpc>
          <a:spcPct val="102000"/>
        </a:lnSpc>
        <a:spcBef>
          <a:spcPts val="300"/>
        </a:spcBef>
        <a:spcAft>
          <a:spcPts val="300"/>
        </a:spcAft>
        <a:buFont typeface="Arial" panose="020B0604020202020204" pitchFamily="34" charset="0"/>
        <a:buChar char="•"/>
        <a:tabLst/>
        <a:defRPr sz="1000" kern="1200">
          <a:solidFill>
            <a:schemeClr val="tx1"/>
          </a:solidFill>
          <a:latin typeface="+mn-lt"/>
          <a:ea typeface="+mn-ea"/>
          <a:cs typeface="+mn-cs"/>
        </a:defRPr>
      </a:lvl4pPr>
      <a:lvl5pPr marL="180975" indent="-180975" algn="l" defTabSz="914400" rtl="0" eaLnBrk="1" latinLnBrk="0" hangingPunct="1">
        <a:lnSpc>
          <a:spcPct val="102000"/>
        </a:lnSpc>
        <a:spcBef>
          <a:spcPts val="300"/>
        </a:spcBef>
        <a:spcAft>
          <a:spcPts val="300"/>
        </a:spcAft>
        <a:buFont typeface="Wingdings" panose="05000000000000000000" pitchFamily="2" charset="2"/>
        <a:buChar char="§"/>
        <a:defRPr sz="1400" b="1" kern="1200">
          <a:solidFill>
            <a:schemeClr val="tx2"/>
          </a:solidFill>
          <a:latin typeface="+mn-lt"/>
          <a:ea typeface="+mn-ea"/>
          <a:cs typeface="+mn-cs"/>
        </a:defRPr>
      </a:lvl5pPr>
      <a:lvl6pPr marL="180975" indent="-180975" algn="l" defTabSz="914400" rtl="0" eaLnBrk="1" latinLnBrk="0" hangingPunct="1">
        <a:lnSpc>
          <a:spcPct val="102000"/>
        </a:lnSpc>
        <a:spcBef>
          <a:spcPts val="300"/>
        </a:spcBef>
        <a:spcAft>
          <a:spcPts val="300"/>
        </a:spcAft>
        <a:buFont typeface="Wingdings" panose="05000000000000000000" pitchFamily="2" charset="2"/>
        <a:buChar char="§"/>
        <a:defRPr sz="1400" b="1" kern="1200">
          <a:solidFill>
            <a:schemeClr val="accent2"/>
          </a:solidFill>
          <a:latin typeface="+mn-lt"/>
          <a:ea typeface="+mn-ea"/>
          <a:cs typeface="+mn-cs"/>
        </a:defRPr>
      </a:lvl6pPr>
      <a:lvl7pPr marL="180975" indent="-180975" algn="l" defTabSz="914400" rtl="0" eaLnBrk="1" latinLnBrk="0" hangingPunct="1">
        <a:lnSpc>
          <a:spcPct val="102000"/>
        </a:lnSpc>
        <a:spcBef>
          <a:spcPts val="300"/>
        </a:spcBef>
        <a:spcAft>
          <a:spcPts val="300"/>
        </a:spcAft>
        <a:buFont typeface="Arial" panose="020B0604020202020204" pitchFamily="34" charset="0"/>
        <a:buChar char="•"/>
        <a:defRPr sz="1200" kern="1200">
          <a:solidFill>
            <a:schemeClr val="accent2"/>
          </a:solidFill>
          <a:latin typeface="+mn-lt"/>
          <a:ea typeface="+mn-ea"/>
          <a:cs typeface="+mn-cs"/>
        </a:defRPr>
      </a:lvl7pPr>
      <a:lvl8pPr marL="180975" indent="-180975" algn="l" defTabSz="914400" rtl="0" eaLnBrk="1" latinLnBrk="0" hangingPunct="1">
        <a:lnSpc>
          <a:spcPct val="102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29.xml"/><Relationship Id="rId7" Type="http://schemas.openxmlformats.org/officeDocument/2006/relationships/slideLayout" Target="../slideLayouts/slideLayout1.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1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3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3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3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3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38.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39.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42.xml"/><Relationship Id="rId7" Type="http://schemas.openxmlformats.org/officeDocument/2006/relationships/hyperlink" Target="http://ssrn.com/author=47132" TargetMode="Externa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hyperlink" Target="mailto:jpadilla@compasslexecon.com" TargetMode="External"/><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BBA0A5-A9B9-4683-B657-A809F18661D2}"/>
              </a:ext>
            </a:extLst>
          </p:cNvPr>
          <p:cNvSpPr>
            <a:spLocks noGrp="1"/>
          </p:cNvSpPr>
          <p:nvPr>
            <p:ph type="body" sz="quarter" idx="11"/>
            <p:custDataLst>
              <p:tags r:id="rId2"/>
            </p:custDataLst>
          </p:nvPr>
        </p:nvSpPr>
        <p:spPr/>
        <p:txBody>
          <a:bodyPr/>
          <a:lstStyle/>
          <a:p>
            <a:r>
              <a:rPr lang="en-GB" sz="1600" dirty="0"/>
              <a:t>Jorge Padilla</a:t>
            </a:r>
          </a:p>
        </p:txBody>
      </p:sp>
      <p:pic>
        <p:nvPicPr>
          <p:cNvPr id="6" name="Picture Placeholder 5">
            <a:extLst>
              <a:ext uri="{FF2B5EF4-FFF2-40B4-BE49-F238E27FC236}">
                <a16:creationId xmlns:a16="http://schemas.microsoft.com/office/drawing/2014/main" id="{59A7161E-1B9D-4BCD-94BD-49FA0F1875A0}"/>
              </a:ext>
            </a:extLst>
          </p:cNvPr>
          <p:cNvPicPr>
            <a:picLocks noGrp="1" noChangeAspect="1"/>
          </p:cNvPicPr>
          <p:nvPr>
            <p:ph type="pic" sz="quarter" idx="16"/>
            <p:custDataLst>
              <p:tags r:id="rId3"/>
            </p:custDataLst>
          </p:nvPr>
        </p:nvPicPr>
        <p:blipFill rotWithShape="1">
          <a:blip r:embed="rId9">
            <a:extLst>
              <a:ext uri="{28A0092B-C50C-407E-A947-70E740481C1C}">
                <a14:useLocalDpi xmlns:a14="http://schemas.microsoft.com/office/drawing/2010/main" val="0"/>
              </a:ext>
            </a:extLst>
          </a:blip>
          <a:srcRect t="38" b="38"/>
          <a:stretch/>
        </p:blipFill>
        <p:spPr/>
      </p:pic>
      <p:sp>
        <p:nvSpPr>
          <p:cNvPr id="3" name="Title 2">
            <a:extLst>
              <a:ext uri="{FF2B5EF4-FFF2-40B4-BE49-F238E27FC236}">
                <a16:creationId xmlns:a16="http://schemas.microsoft.com/office/drawing/2014/main" id="{F9BAAC87-0511-4DB4-B8C2-DE9348B6BBD2}"/>
              </a:ext>
            </a:extLst>
          </p:cNvPr>
          <p:cNvSpPr>
            <a:spLocks noGrp="1"/>
          </p:cNvSpPr>
          <p:nvPr>
            <p:ph type="title"/>
            <p:custDataLst>
              <p:tags r:id="rId4"/>
            </p:custDataLst>
          </p:nvPr>
        </p:nvSpPr>
        <p:spPr>
          <a:xfrm>
            <a:off x="360002" y="3609249"/>
            <a:ext cx="9089683" cy="360000"/>
          </a:xfrm>
        </p:spPr>
        <p:txBody>
          <a:bodyPr/>
          <a:lstStyle/>
          <a:p>
            <a:r>
              <a:rPr lang="en-GB" sz="3200" dirty="0"/>
              <a:t>Entrenching Dominance through Buyouts</a:t>
            </a:r>
          </a:p>
        </p:txBody>
      </p:sp>
      <p:sp>
        <p:nvSpPr>
          <p:cNvPr id="5" name="Text Placeholder 4">
            <a:extLst>
              <a:ext uri="{FF2B5EF4-FFF2-40B4-BE49-F238E27FC236}">
                <a16:creationId xmlns:a16="http://schemas.microsoft.com/office/drawing/2014/main" id="{08153AD8-AC8A-4E97-B71C-29C4B7B01347}"/>
              </a:ext>
            </a:extLst>
          </p:cNvPr>
          <p:cNvSpPr>
            <a:spLocks noGrp="1"/>
          </p:cNvSpPr>
          <p:nvPr>
            <p:ph type="body" sz="quarter" idx="17"/>
            <p:custDataLst>
              <p:tags r:id="rId5"/>
            </p:custDataLst>
          </p:nvPr>
        </p:nvSpPr>
        <p:spPr/>
        <p:txBody>
          <a:bodyPr/>
          <a:lstStyle/>
          <a:p>
            <a:pPr marL="0" indent="0">
              <a:buNone/>
            </a:pPr>
            <a:endParaRPr lang="en-GB" dirty="0"/>
          </a:p>
        </p:txBody>
      </p:sp>
      <p:sp>
        <p:nvSpPr>
          <p:cNvPr id="11" name="Text Placeholder 10">
            <a:extLst>
              <a:ext uri="{FF2B5EF4-FFF2-40B4-BE49-F238E27FC236}">
                <a16:creationId xmlns:a16="http://schemas.microsoft.com/office/drawing/2014/main" id="{6C559B2B-A5B7-4D96-B003-88E238BEF12B}"/>
              </a:ext>
            </a:extLst>
          </p:cNvPr>
          <p:cNvSpPr>
            <a:spLocks noGrp="1"/>
          </p:cNvSpPr>
          <p:nvPr>
            <p:ph type="body" sz="quarter" idx="18"/>
            <p:custDataLst>
              <p:tags r:id="rId6"/>
            </p:custDataLst>
          </p:nvPr>
        </p:nvSpPr>
        <p:spPr/>
        <p:txBody>
          <a:bodyPr/>
          <a:lstStyle/>
          <a:p>
            <a:pPr marL="0" indent="0">
              <a:buNone/>
            </a:pPr>
            <a:r>
              <a:rPr lang="en-GB" sz="1600" dirty="0"/>
              <a:t>Opatija, 9 May 2024</a:t>
            </a:r>
          </a:p>
        </p:txBody>
      </p:sp>
      <p:sp>
        <p:nvSpPr>
          <p:cNvPr id="2" name="Rectangle: Rounded Corners 1">
            <a:extLst>
              <a:ext uri="{FF2B5EF4-FFF2-40B4-BE49-F238E27FC236}">
                <a16:creationId xmlns:a16="http://schemas.microsoft.com/office/drawing/2014/main" id="{BEC663A1-1D66-4452-BF32-13C2B0AA3562}"/>
              </a:ext>
            </a:extLst>
          </p:cNvPr>
          <p:cNvSpPr/>
          <p:nvPr/>
        </p:nvSpPr>
        <p:spPr>
          <a:xfrm>
            <a:off x="268448" y="5545123"/>
            <a:ext cx="2986480" cy="3515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257057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72000" y="1656000"/>
            <a:ext cx="8993267" cy="4122000"/>
          </a:xfrm>
        </p:spPr>
        <p:txBody>
          <a:bodyPr/>
          <a:lstStyle/>
          <a:p>
            <a:pPr lvl="1">
              <a:spcBef>
                <a:spcPct val="40000"/>
              </a:spcBef>
              <a:spcAft>
                <a:spcPct val="50000"/>
              </a:spcAft>
              <a:buSzPct val="100000"/>
              <a:buFont typeface="Wingdings 2"/>
              <a:buChar char="¡"/>
            </a:pPr>
            <a:r>
              <a:rPr lang="en-GB" sz="1800" b="1" dirty="0">
                <a:latin typeface="+mj-lt"/>
              </a:rPr>
              <a:t>Raising barriers to entry or expansion</a:t>
            </a:r>
          </a:p>
          <a:p>
            <a:pPr lvl="2">
              <a:spcBef>
                <a:spcPct val="40000"/>
              </a:spcBef>
              <a:spcAft>
                <a:spcPct val="50000"/>
              </a:spcAft>
              <a:buSzPct val="100000"/>
              <a:buFont typeface="Wingdings 2"/>
              <a:buChar char="¡"/>
            </a:pPr>
            <a:r>
              <a:rPr lang="en-US" sz="1600" dirty="0">
                <a:latin typeface="+mj-lt"/>
              </a:rPr>
              <a:t>The recent European Commission (“EC”) prohibition decision of the proposed merger between Booking and eTraveli is seen an example of a merger prohibited primarily on the basis of an ecosystem theory of harm. </a:t>
            </a:r>
          </a:p>
          <a:p>
            <a:pPr lvl="2">
              <a:spcBef>
                <a:spcPct val="40000"/>
              </a:spcBef>
              <a:spcAft>
                <a:spcPct val="50000"/>
              </a:spcAft>
              <a:buSzPct val="100000"/>
              <a:buFont typeface="Wingdings 2"/>
              <a:buChar char="¡"/>
            </a:pPr>
            <a:r>
              <a:rPr lang="en-US" sz="1600" dirty="0">
                <a:latin typeface="+mj-lt"/>
              </a:rPr>
              <a:t>The EC did not appear to be particularly concerned by traditional horizontal or vertical effects, but instead emphasized that the merger would enable Booking to strengthen its position through an expansion of its travel services ecosystem.</a:t>
            </a:r>
          </a:p>
          <a:p>
            <a:pPr lvl="2">
              <a:spcBef>
                <a:spcPct val="40000"/>
              </a:spcBef>
              <a:spcAft>
                <a:spcPct val="50000"/>
              </a:spcAft>
              <a:buSzPct val="100000"/>
              <a:buFont typeface="Wingdings 2"/>
              <a:buChar char="¡"/>
            </a:pPr>
            <a:r>
              <a:rPr lang="en-US" sz="1600" dirty="0">
                <a:latin typeface="+mj-lt"/>
              </a:rPr>
              <a:t>Such ecosystem effects can raise challenges for traditional merger analysis, as there is no necessary link between the products involved; they may be neither substitutes nor complements. </a:t>
            </a:r>
          </a:p>
          <a:p>
            <a:pPr lvl="2">
              <a:spcBef>
                <a:spcPct val="40000"/>
              </a:spcBef>
              <a:spcAft>
                <a:spcPct val="50000"/>
              </a:spcAft>
              <a:buSzPct val="100000"/>
              <a:buFont typeface="Wingdings 2"/>
              <a:buChar char="¡"/>
            </a:pPr>
            <a:r>
              <a:rPr lang="en-US" sz="1600" dirty="0">
                <a:latin typeface="+mj-lt"/>
              </a:rPr>
              <a:t>Hitherto, there is limited public information on the analytical approach that the EC adopted in this case.</a:t>
            </a:r>
          </a:p>
          <a:p>
            <a:pPr marL="0" indent="0">
              <a:spcBef>
                <a:spcPct val="40000"/>
              </a:spcBef>
              <a:spcAft>
                <a:spcPct val="50000"/>
              </a:spcAft>
              <a:buNone/>
            </a:pPr>
            <a:endParaRPr lang="en-GB" sz="1800" dirty="0"/>
          </a:p>
        </p:txBody>
      </p:sp>
      <p:sp>
        <p:nvSpPr>
          <p:cNvPr id="4" name="Title 3"/>
          <p:cNvSpPr>
            <a:spLocks noGrp="1"/>
          </p:cNvSpPr>
          <p:nvPr>
            <p:ph type="title"/>
          </p:nvPr>
        </p:nvSpPr>
        <p:spPr/>
        <p:txBody>
          <a:bodyPr/>
          <a:lstStyle/>
          <a:p>
            <a:r>
              <a:rPr lang="en-GB" dirty="0"/>
              <a:t>Merger can be anti-competitive when </a:t>
            </a:r>
            <a:br>
              <a:rPr lang="en-GB" dirty="0"/>
            </a:br>
            <a:r>
              <a:rPr lang="en-GB" dirty="0"/>
              <a:t>entrenching a dominant position</a:t>
            </a:r>
          </a:p>
        </p:txBody>
      </p:sp>
      <p:sp>
        <p:nvSpPr>
          <p:cNvPr id="6" name="Rectangle 5"/>
          <p:cNvSpPr/>
          <p:nvPr/>
        </p:nvSpPr>
        <p:spPr>
          <a:xfrm>
            <a:off x="1505518" y="6493643"/>
            <a:ext cx="1412789" cy="25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88" tIns="48988" rIns="48988" bIns="48988" rtlCol="0" anchor="ctr"/>
          <a:lstStyle/>
          <a:p>
            <a:pPr algn="ctr"/>
            <a:endParaRPr lang="en-GB" sz="1633" dirty="0" err="1"/>
          </a:p>
        </p:txBody>
      </p:sp>
    </p:spTree>
    <p:custDataLst>
      <p:tags r:id="rId1"/>
    </p:custDataLst>
    <p:extLst>
      <p:ext uri="{BB962C8B-B14F-4D97-AF65-F5344CB8AC3E}">
        <p14:creationId xmlns:p14="http://schemas.microsoft.com/office/powerpoint/2010/main" val="3482284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72000" y="1656000"/>
            <a:ext cx="6013000" cy="4122000"/>
          </a:xfrm>
        </p:spPr>
        <p:txBody>
          <a:bodyPr/>
          <a:lstStyle/>
          <a:p>
            <a:pPr lvl="1">
              <a:spcBef>
                <a:spcPct val="40000"/>
              </a:spcBef>
              <a:spcAft>
                <a:spcPct val="50000"/>
              </a:spcAft>
              <a:buSzPct val="100000"/>
              <a:buFont typeface="Wingdings 2"/>
              <a:buChar char="¡"/>
            </a:pPr>
            <a:r>
              <a:rPr lang="en-GB" sz="1800" b="1" dirty="0">
                <a:latin typeface="+mj-lt"/>
              </a:rPr>
              <a:t>Raising barriers to entry or expansion</a:t>
            </a:r>
          </a:p>
          <a:p>
            <a:pPr lvl="2">
              <a:spcBef>
                <a:spcPct val="40000"/>
              </a:spcBef>
              <a:spcAft>
                <a:spcPct val="50000"/>
              </a:spcAft>
              <a:buSzPct val="100000"/>
              <a:buFont typeface="Wingdings 2"/>
              <a:buChar char="¡"/>
            </a:pPr>
            <a:r>
              <a:rPr lang="en-US" sz="1600" dirty="0">
                <a:latin typeface="+mj-lt"/>
              </a:rPr>
              <a:t>The shopping costs approach is one possible theory of harm connected to ecosystems. This theory suggests an inextricable link between the potential benefits of a merger and its potential harms. That is, the risk of foreclosure only emerges in this framework as a result of the reduced costs that consumers face.</a:t>
            </a:r>
          </a:p>
          <a:p>
            <a:pPr lvl="2">
              <a:spcBef>
                <a:spcPct val="40000"/>
              </a:spcBef>
              <a:spcAft>
                <a:spcPct val="50000"/>
              </a:spcAft>
              <a:buSzPct val="100000"/>
              <a:buFont typeface="Wingdings 2"/>
              <a:buChar char="¡"/>
            </a:pPr>
            <a:r>
              <a:rPr lang="en-US" sz="1600" dirty="0">
                <a:latin typeface="+mj-lt"/>
              </a:rPr>
              <a:t>We expect to see similar dynamics emerging in relation to other theories too, in which the source of the efficiency is also the source of the potential harm. The critical link between efficiencies and potential anti-competitive effects thus makes it particularly important for competition authorities to balance these impacts in their merger assessments. </a:t>
            </a:r>
            <a:endParaRPr lang="en-GB" sz="1600" b="1" dirty="0">
              <a:latin typeface="+mj-lt"/>
            </a:endParaRPr>
          </a:p>
          <a:p>
            <a:pPr marL="0" lvl="1" indent="0">
              <a:spcBef>
                <a:spcPct val="40000"/>
              </a:spcBef>
              <a:spcAft>
                <a:spcPct val="50000"/>
              </a:spcAft>
              <a:buSzPct val="100000"/>
              <a:buNone/>
            </a:pPr>
            <a:endParaRPr lang="en-GB" sz="1800" b="1" dirty="0">
              <a:latin typeface="+mj-lt"/>
            </a:endParaRPr>
          </a:p>
          <a:p>
            <a:pPr lvl="1">
              <a:spcBef>
                <a:spcPct val="40000"/>
              </a:spcBef>
              <a:spcAft>
                <a:spcPct val="50000"/>
              </a:spcAft>
              <a:buSzPct val="100000"/>
              <a:buFont typeface="Wingdings 2"/>
              <a:buChar char="¡"/>
            </a:pPr>
            <a:endParaRPr lang="en-GB" sz="1800" i="1"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a:spcBef>
                <a:spcPct val="40000"/>
              </a:spcBef>
              <a:spcAft>
                <a:spcPct val="50000"/>
              </a:spcAft>
            </a:pPr>
            <a:endParaRPr lang="en-GB" sz="1800" dirty="0"/>
          </a:p>
        </p:txBody>
      </p:sp>
      <p:sp>
        <p:nvSpPr>
          <p:cNvPr id="4" name="Title 3"/>
          <p:cNvSpPr>
            <a:spLocks noGrp="1"/>
          </p:cNvSpPr>
          <p:nvPr>
            <p:ph type="title"/>
          </p:nvPr>
        </p:nvSpPr>
        <p:spPr/>
        <p:txBody>
          <a:bodyPr/>
          <a:lstStyle/>
          <a:p>
            <a:r>
              <a:rPr lang="en-GB" dirty="0"/>
              <a:t>Mergers can be anti-competitive when </a:t>
            </a:r>
            <a:br>
              <a:rPr lang="en-GB" dirty="0"/>
            </a:br>
            <a:r>
              <a:rPr lang="en-GB" dirty="0"/>
              <a:t>entrenching a dominant position</a:t>
            </a:r>
          </a:p>
        </p:txBody>
      </p:sp>
      <p:sp>
        <p:nvSpPr>
          <p:cNvPr id="6" name="Rectangle 5"/>
          <p:cNvSpPr/>
          <p:nvPr/>
        </p:nvSpPr>
        <p:spPr>
          <a:xfrm>
            <a:off x="1505518" y="6493643"/>
            <a:ext cx="1412789" cy="25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88" tIns="48988" rIns="48988" bIns="48988" rtlCol="0" anchor="ctr"/>
          <a:lstStyle/>
          <a:p>
            <a:pPr algn="ctr"/>
            <a:endParaRPr lang="en-GB" sz="1633" dirty="0" err="1"/>
          </a:p>
        </p:txBody>
      </p:sp>
      <p:pic>
        <p:nvPicPr>
          <p:cNvPr id="3" name="Picture 2">
            <a:extLst>
              <a:ext uri="{FF2B5EF4-FFF2-40B4-BE49-F238E27FC236}">
                <a16:creationId xmlns:a16="http://schemas.microsoft.com/office/drawing/2014/main" id="{34B08439-F8B0-AE29-0042-9E9940EB390B}"/>
              </a:ext>
            </a:extLst>
          </p:cNvPr>
          <p:cNvPicPr>
            <a:picLocks noChangeAspect="1"/>
          </p:cNvPicPr>
          <p:nvPr/>
        </p:nvPicPr>
        <p:blipFill rotWithShape="1">
          <a:blip r:embed="rId4"/>
          <a:srcRect l="37456" t="31673" r="38734" b="15359"/>
          <a:stretch/>
        </p:blipFill>
        <p:spPr>
          <a:xfrm>
            <a:off x="8034867" y="811403"/>
            <a:ext cx="3403600" cy="473676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8761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72000" y="1656000"/>
            <a:ext cx="8807000" cy="4122000"/>
          </a:xfrm>
        </p:spPr>
        <p:txBody>
          <a:bodyPr/>
          <a:lstStyle/>
          <a:p>
            <a:pPr lvl="1">
              <a:spcBef>
                <a:spcPct val="40000"/>
              </a:spcBef>
              <a:spcAft>
                <a:spcPct val="50000"/>
              </a:spcAft>
              <a:buSzPct val="100000"/>
              <a:buFont typeface="Wingdings 2"/>
              <a:buChar char="¡"/>
            </a:pPr>
            <a:r>
              <a:rPr lang="en-GB" sz="1800" b="1" dirty="0">
                <a:latin typeface="+mj-lt"/>
              </a:rPr>
              <a:t>Eliminating a Nascent Competitive Threat</a:t>
            </a:r>
          </a:p>
          <a:p>
            <a:pPr lvl="2">
              <a:spcBef>
                <a:spcPct val="40000"/>
              </a:spcBef>
              <a:spcAft>
                <a:spcPct val="50000"/>
              </a:spcAft>
              <a:buSzPct val="100000"/>
              <a:buFont typeface="Wingdings 2"/>
              <a:buChar char="¡"/>
            </a:pPr>
            <a:r>
              <a:rPr lang="en-US" sz="1600" dirty="0">
                <a:latin typeface="+mj-lt"/>
              </a:rPr>
              <a:t>A merger may involve a dominant firm acquiring a nascent competitive threat—namely, a firm that could grow into a significant rival, facilitate other rivals’ growth, or otherwise lead to a reduction in its power.</a:t>
            </a:r>
          </a:p>
          <a:p>
            <a:pPr lvl="2">
              <a:spcBef>
                <a:spcPct val="40000"/>
              </a:spcBef>
              <a:spcAft>
                <a:spcPct val="50000"/>
              </a:spcAft>
              <a:buSzPct val="100000"/>
              <a:buFont typeface="Wingdings 2"/>
              <a:buChar char="¡"/>
            </a:pPr>
            <a:r>
              <a:rPr lang="en-US" sz="1600" dirty="0">
                <a:latin typeface="+mj-lt"/>
              </a:rPr>
              <a:t>Nascent threats may be particularly likely to emerge during technological transitions. Technological transitions can render existing entry barriers less relevant, temporarily making incumbents susceptible to competitive threats.</a:t>
            </a:r>
          </a:p>
          <a:p>
            <a:pPr lvl="2">
              <a:spcBef>
                <a:spcPct val="40000"/>
              </a:spcBef>
              <a:spcAft>
                <a:spcPct val="50000"/>
              </a:spcAft>
              <a:buSzPct val="100000"/>
              <a:buFont typeface="Wingdings 2"/>
              <a:buChar char="¡"/>
            </a:pPr>
            <a:r>
              <a:rPr lang="en-US" sz="1600" dirty="0">
                <a:latin typeface="+mj-lt"/>
              </a:rPr>
              <a:t>A dominant firm might seek to acquire firms to help it reinforce or recreate entry barriers so that its dominance endures past the technological transition. Or it might seek to acquire nascent threats that might otherwise gain sufficient customers to overcome entry barriers.</a:t>
            </a:r>
          </a:p>
          <a:p>
            <a:pPr lvl="2">
              <a:spcBef>
                <a:spcPct val="40000"/>
              </a:spcBef>
              <a:spcAft>
                <a:spcPct val="50000"/>
              </a:spcAft>
              <a:buSzPct val="100000"/>
              <a:buFont typeface="Wingdings 2"/>
              <a:buChar char="¡"/>
            </a:pPr>
            <a:r>
              <a:rPr lang="en-US" sz="1600" dirty="0">
                <a:latin typeface="+mj-lt"/>
              </a:rPr>
              <a:t>A nascent competitive threat need not be an actual competitor; it may be a firm operating in an adjacent market which could morph into an actual head-to-head competitor.</a:t>
            </a:r>
            <a:endParaRPr lang="en-GB" sz="1600" dirty="0">
              <a:latin typeface="+mj-lt"/>
            </a:endParaRPr>
          </a:p>
          <a:p>
            <a:pPr marL="0" lvl="1" indent="0">
              <a:spcBef>
                <a:spcPct val="40000"/>
              </a:spcBef>
              <a:spcAft>
                <a:spcPct val="50000"/>
              </a:spcAft>
              <a:buSzPct val="100000"/>
              <a:buNone/>
            </a:pPr>
            <a:endParaRPr lang="en-GB" sz="1800" b="1" dirty="0">
              <a:latin typeface="+mj-lt"/>
            </a:endParaRPr>
          </a:p>
          <a:p>
            <a:pPr lvl="1">
              <a:spcBef>
                <a:spcPct val="40000"/>
              </a:spcBef>
              <a:spcAft>
                <a:spcPct val="50000"/>
              </a:spcAft>
              <a:buSzPct val="100000"/>
              <a:buFont typeface="Wingdings 2"/>
              <a:buChar char="¡"/>
            </a:pPr>
            <a:endParaRPr lang="en-GB" sz="1800" i="1"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a:spcBef>
                <a:spcPct val="40000"/>
              </a:spcBef>
              <a:spcAft>
                <a:spcPct val="50000"/>
              </a:spcAft>
            </a:pPr>
            <a:endParaRPr lang="en-GB" sz="1800" dirty="0"/>
          </a:p>
        </p:txBody>
      </p:sp>
      <p:sp>
        <p:nvSpPr>
          <p:cNvPr id="4" name="Title 3"/>
          <p:cNvSpPr>
            <a:spLocks noGrp="1"/>
          </p:cNvSpPr>
          <p:nvPr>
            <p:ph type="title"/>
          </p:nvPr>
        </p:nvSpPr>
        <p:spPr/>
        <p:txBody>
          <a:bodyPr/>
          <a:lstStyle/>
          <a:p>
            <a:r>
              <a:rPr lang="en-GB" dirty="0"/>
              <a:t>Mergers can be anti-competitive when </a:t>
            </a:r>
            <a:br>
              <a:rPr lang="en-GB" dirty="0"/>
            </a:br>
            <a:r>
              <a:rPr lang="en-GB" dirty="0"/>
              <a:t>entrenching a dominant position</a:t>
            </a:r>
          </a:p>
        </p:txBody>
      </p:sp>
      <p:sp>
        <p:nvSpPr>
          <p:cNvPr id="6" name="Rectangle 5"/>
          <p:cNvSpPr/>
          <p:nvPr/>
        </p:nvSpPr>
        <p:spPr>
          <a:xfrm>
            <a:off x="1505518" y="6493643"/>
            <a:ext cx="1412789" cy="25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88" tIns="48988" rIns="48988" bIns="48988" rtlCol="0" anchor="ctr"/>
          <a:lstStyle/>
          <a:p>
            <a:pPr algn="ctr"/>
            <a:endParaRPr lang="en-GB" sz="1633" dirty="0" err="1"/>
          </a:p>
        </p:txBody>
      </p:sp>
    </p:spTree>
    <p:custDataLst>
      <p:tags r:id="rId1"/>
    </p:custDataLst>
    <p:extLst>
      <p:ext uri="{BB962C8B-B14F-4D97-AF65-F5344CB8AC3E}">
        <p14:creationId xmlns:p14="http://schemas.microsoft.com/office/powerpoint/2010/main" val="377840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72000" y="1656000"/>
            <a:ext cx="5310267" cy="4122000"/>
          </a:xfrm>
        </p:spPr>
        <p:txBody>
          <a:bodyPr/>
          <a:lstStyle/>
          <a:p>
            <a:pPr lvl="1">
              <a:spcBef>
                <a:spcPct val="40000"/>
              </a:spcBef>
              <a:spcAft>
                <a:spcPct val="50000"/>
              </a:spcAft>
              <a:buSzPct val="100000"/>
              <a:buFont typeface="Wingdings 2"/>
              <a:buChar char="¡"/>
            </a:pPr>
            <a:r>
              <a:rPr lang="en-GB" sz="1800" b="1" dirty="0">
                <a:latin typeface="+mj-lt"/>
              </a:rPr>
              <a:t>Eliminating a Nascent Competitive Threat</a:t>
            </a:r>
          </a:p>
          <a:p>
            <a:pPr lvl="2">
              <a:spcBef>
                <a:spcPct val="40000"/>
              </a:spcBef>
              <a:spcAft>
                <a:spcPct val="50000"/>
              </a:spcAft>
              <a:buSzPct val="100000"/>
              <a:buFont typeface="Wingdings 2"/>
              <a:buChar char="¡"/>
            </a:pPr>
            <a:r>
              <a:rPr lang="en-US" sz="1600" dirty="0">
                <a:latin typeface="+mj-lt"/>
              </a:rPr>
              <a:t>The FTC's case against Meta focuses on allegations that Meta used a "buy-or-bury" strategy to eliminate competition, acquiring potential rivals like Instagram and WhatsApp to prevent them from becoming threats. </a:t>
            </a:r>
          </a:p>
          <a:p>
            <a:pPr lvl="2">
              <a:spcBef>
                <a:spcPct val="40000"/>
              </a:spcBef>
              <a:spcAft>
                <a:spcPct val="50000"/>
              </a:spcAft>
              <a:buSzPct val="100000"/>
              <a:buFont typeface="Wingdings 2"/>
              <a:buChar char="¡"/>
            </a:pPr>
            <a:r>
              <a:rPr lang="en-US" sz="1600" dirty="0">
                <a:latin typeface="+mj-lt"/>
              </a:rPr>
              <a:t>The FTC argues that these acquisitions allowed Meta to maintain its monopoly power, stifle innovation, and degrade user experience by implementing a surveillance-based advertising model </a:t>
            </a:r>
            <a:endParaRPr lang="en-GB" sz="1800" b="1" dirty="0">
              <a:latin typeface="+mj-lt"/>
            </a:endParaRPr>
          </a:p>
          <a:p>
            <a:pPr lvl="1">
              <a:spcBef>
                <a:spcPct val="40000"/>
              </a:spcBef>
              <a:spcAft>
                <a:spcPct val="50000"/>
              </a:spcAft>
              <a:buSzPct val="100000"/>
              <a:buFont typeface="Wingdings 2"/>
              <a:buChar char="¡"/>
            </a:pPr>
            <a:endParaRPr lang="en-GB" sz="1800" i="1"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a:spcBef>
                <a:spcPct val="40000"/>
              </a:spcBef>
              <a:spcAft>
                <a:spcPct val="50000"/>
              </a:spcAft>
            </a:pPr>
            <a:endParaRPr lang="en-GB" sz="1800" dirty="0"/>
          </a:p>
        </p:txBody>
      </p:sp>
      <p:sp>
        <p:nvSpPr>
          <p:cNvPr id="4" name="Title 3"/>
          <p:cNvSpPr>
            <a:spLocks noGrp="1"/>
          </p:cNvSpPr>
          <p:nvPr>
            <p:ph type="title"/>
          </p:nvPr>
        </p:nvSpPr>
        <p:spPr/>
        <p:txBody>
          <a:bodyPr/>
          <a:lstStyle/>
          <a:p>
            <a:r>
              <a:rPr lang="en-GB" dirty="0"/>
              <a:t>Mergers can be anti-competitive when </a:t>
            </a:r>
            <a:br>
              <a:rPr lang="en-GB" dirty="0"/>
            </a:br>
            <a:r>
              <a:rPr lang="en-GB" dirty="0"/>
              <a:t>entrenching a dominant position</a:t>
            </a:r>
          </a:p>
        </p:txBody>
      </p:sp>
      <p:sp>
        <p:nvSpPr>
          <p:cNvPr id="6" name="Rectangle 5"/>
          <p:cNvSpPr/>
          <p:nvPr/>
        </p:nvSpPr>
        <p:spPr>
          <a:xfrm>
            <a:off x="1505518" y="6493643"/>
            <a:ext cx="1412789" cy="25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88" tIns="48988" rIns="48988" bIns="48988" rtlCol="0" anchor="ctr"/>
          <a:lstStyle/>
          <a:p>
            <a:pPr algn="ctr"/>
            <a:endParaRPr lang="en-GB" sz="1633" dirty="0" err="1"/>
          </a:p>
        </p:txBody>
      </p:sp>
      <p:pic>
        <p:nvPicPr>
          <p:cNvPr id="1026" name="Picture 2" descr="Meta Lacks Grounds To Challenge FTC Enforcement, Agency Argues 12/15/2023">
            <a:extLst>
              <a:ext uri="{FF2B5EF4-FFF2-40B4-BE49-F238E27FC236}">
                <a16:creationId xmlns:a16="http://schemas.microsoft.com/office/drawing/2014/main" id="{08C2249D-3632-548B-521C-BCC7C00F75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814" y="1459971"/>
            <a:ext cx="3784252" cy="2358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357914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71999" y="1656000"/>
            <a:ext cx="6106133" cy="4122000"/>
          </a:xfrm>
        </p:spPr>
        <p:txBody>
          <a:bodyPr/>
          <a:lstStyle/>
          <a:p>
            <a:r>
              <a:rPr lang="en-GB" sz="1600" dirty="0"/>
              <a:t>Dynamic competition requires free entry, but there is no free entry without free exit. </a:t>
            </a:r>
          </a:p>
          <a:p>
            <a:endParaRPr lang="en-GB" sz="1600" dirty="0"/>
          </a:p>
          <a:p>
            <a:r>
              <a:rPr lang="en-GB" sz="1600" dirty="0"/>
              <a:t>There are many barriers to exit</a:t>
            </a:r>
          </a:p>
          <a:p>
            <a:pPr lvl="2"/>
            <a:r>
              <a:rPr lang="en-GB" sz="1400" dirty="0"/>
              <a:t>Political barriers to exit</a:t>
            </a:r>
          </a:p>
          <a:p>
            <a:pPr lvl="2"/>
            <a:r>
              <a:rPr lang="en-GB" sz="1400" dirty="0"/>
              <a:t>Legal barriers to entry: inefficient bankruptcy proceedings </a:t>
            </a:r>
          </a:p>
          <a:p>
            <a:pPr lvl="2"/>
            <a:r>
              <a:rPr lang="en-GB" sz="1400" dirty="0"/>
              <a:t>Economic barriers to exit: the public good problem</a:t>
            </a:r>
          </a:p>
          <a:p>
            <a:pPr lvl="2"/>
            <a:r>
              <a:rPr lang="en-GB" sz="1400" dirty="0"/>
              <a:t>Financial barriers to exit: weak banks </a:t>
            </a:r>
          </a:p>
          <a:p>
            <a:pPr lvl="1"/>
            <a:endParaRPr lang="en-US" sz="1600" dirty="0"/>
          </a:p>
          <a:p>
            <a:pPr lvl="1"/>
            <a:r>
              <a:rPr lang="en-US" sz="1600" dirty="0"/>
              <a:t>Facilitating exit can lead to greater investment</a:t>
            </a:r>
          </a:p>
          <a:p>
            <a:pPr lvl="2"/>
            <a:r>
              <a:rPr lang="en-US" sz="1400" dirty="0"/>
              <a:t>Demand uncertainty</a:t>
            </a:r>
          </a:p>
          <a:p>
            <a:pPr lvl="2"/>
            <a:r>
              <a:rPr lang="en-US" sz="1400" dirty="0"/>
              <a:t>Fixed costs</a:t>
            </a:r>
          </a:p>
          <a:p>
            <a:pPr lvl="2"/>
            <a:r>
              <a:rPr lang="en-US" sz="1400" dirty="0"/>
              <a:t>Profitable exit as efficient insurance</a:t>
            </a:r>
          </a:p>
          <a:p>
            <a:pPr lvl="1"/>
            <a:endParaRPr lang="en-GB" sz="1600" dirty="0"/>
          </a:p>
          <a:p>
            <a:pPr lvl="2"/>
            <a:endParaRPr lang="en-GB" sz="1600" dirty="0"/>
          </a:p>
          <a:p>
            <a:pPr marL="0" lvl="1" indent="0">
              <a:spcBef>
                <a:spcPct val="40000"/>
              </a:spcBef>
              <a:spcAft>
                <a:spcPct val="50000"/>
              </a:spcAft>
              <a:buSzPct val="100000"/>
              <a:buNone/>
            </a:pPr>
            <a:endParaRPr lang="en-GB" sz="1800" i="1"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a:spcBef>
                <a:spcPct val="40000"/>
              </a:spcBef>
              <a:spcAft>
                <a:spcPct val="50000"/>
              </a:spcAft>
            </a:pPr>
            <a:endParaRPr lang="en-GB" sz="1800" dirty="0"/>
          </a:p>
        </p:txBody>
      </p:sp>
      <p:sp>
        <p:nvSpPr>
          <p:cNvPr id="4" name="Title 3"/>
          <p:cNvSpPr>
            <a:spLocks noGrp="1"/>
          </p:cNvSpPr>
          <p:nvPr>
            <p:ph type="title"/>
          </p:nvPr>
        </p:nvSpPr>
        <p:spPr/>
        <p:txBody>
          <a:bodyPr/>
          <a:lstStyle/>
          <a:p>
            <a:r>
              <a:rPr lang="en-GB" dirty="0"/>
              <a:t>Mergers as an efficient exit mechanism</a:t>
            </a:r>
          </a:p>
        </p:txBody>
      </p:sp>
      <p:sp>
        <p:nvSpPr>
          <p:cNvPr id="6" name="Rectangle 5"/>
          <p:cNvSpPr/>
          <p:nvPr/>
        </p:nvSpPr>
        <p:spPr>
          <a:xfrm>
            <a:off x="1505518" y="6493643"/>
            <a:ext cx="1412789" cy="25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88" tIns="48988" rIns="48988" bIns="48988" rtlCol="0" anchor="ctr"/>
          <a:lstStyle/>
          <a:p>
            <a:pPr algn="ctr"/>
            <a:endParaRPr lang="en-GB" sz="1633" dirty="0" err="1"/>
          </a:p>
        </p:txBody>
      </p:sp>
    </p:spTree>
    <p:custDataLst>
      <p:tags r:id="rId1"/>
    </p:custDataLst>
    <p:extLst>
      <p:ext uri="{BB962C8B-B14F-4D97-AF65-F5344CB8AC3E}">
        <p14:creationId xmlns:p14="http://schemas.microsoft.com/office/powerpoint/2010/main" val="99882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71999" y="1656000"/>
            <a:ext cx="6106133" cy="4122000"/>
          </a:xfrm>
        </p:spPr>
        <p:txBody>
          <a:bodyPr/>
          <a:lstStyle/>
          <a:p>
            <a:r>
              <a:rPr lang="en-US" sz="1600" dirty="0"/>
              <a:t>Solving the public good problem</a:t>
            </a:r>
          </a:p>
          <a:p>
            <a:endParaRPr lang="en-US" sz="1600" dirty="0"/>
          </a:p>
          <a:p>
            <a:r>
              <a:rPr lang="en-US" sz="1600" dirty="0"/>
              <a:t>Bankruptcy is typically inefficient</a:t>
            </a:r>
          </a:p>
          <a:p>
            <a:pPr lvl="1"/>
            <a:endParaRPr lang="en-GB" sz="1600" dirty="0"/>
          </a:p>
          <a:p>
            <a:pPr lvl="2"/>
            <a:endParaRPr lang="en-GB" sz="1600" dirty="0"/>
          </a:p>
          <a:p>
            <a:pPr marL="0" lvl="1" indent="0">
              <a:spcBef>
                <a:spcPct val="40000"/>
              </a:spcBef>
              <a:spcAft>
                <a:spcPct val="50000"/>
              </a:spcAft>
              <a:buSzPct val="100000"/>
              <a:buNone/>
            </a:pPr>
            <a:endParaRPr lang="en-GB" sz="1800" i="1"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a:spcBef>
                <a:spcPct val="40000"/>
              </a:spcBef>
              <a:spcAft>
                <a:spcPct val="50000"/>
              </a:spcAft>
            </a:pPr>
            <a:endParaRPr lang="en-GB" sz="1800" dirty="0"/>
          </a:p>
        </p:txBody>
      </p:sp>
      <p:sp>
        <p:nvSpPr>
          <p:cNvPr id="4" name="Title 3"/>
          <p:cNvSpPr>
            <a:spLocks noGrp="1"/>
          </p:cNvSpPr>
          <p:nvPr>
            <p:ph type="title"/>
          </p:nvPr>
        </p:nvSpPr>
        <p:spPr/>
        <p:txBody>
          <a:bodyPr/>
          <a:lstStyle/>
          <a:p>
            <a:r>
              <a:rPr lang="en-GB" dirty="0"/>
              <a:t>Mergers as an efficient exit mechanism</a:t>
            </a:r>
          </a:p>
        </p:txBody>
      </p:sp>
      <p:sp>
        <p:nvSpPr>
          <p:cNvPr id="6" name="Rectangle 5"/>
          <p:cNvSpPr/>
          <p:nvPr/>
        </p:nvSpPr>
        <p:spPr>
          <a:xfrm>
            <a:off x="1505518" y="6493643"/>
            <a:ext cx="1412789" cy="25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88" tIns="48988" rIns="48988" bIns="48988" rtlCol="0" anchor="ctr"/>
          <a:lstStyle/>
          <a:p>
            <a:pPr algn="ctr"/>
            <a:endParaRPr lang="en-GB" sz="1633" dirty="0" err="1"/>
          </a:p>
        </p:txBody>
      </p:sp>
      <p:pic>
        <p:nvPicPr>
          <p:cNvPr id="2" name="Picture 1">
            <a:extLst>
              <a:ext uri="{FF2B5EF4-FFF2-40B4-BE49-F238E27FC236}">
                <a16:creationId xmlns:a16="http://schemas.microsoft.com/office/drawing/2014/main" id="{19B858F8-79EA-F3B1-3796-90D089A6B5C7}"/>
              </a:ext>
            </a:extLst>
          </p:cNvPr>
          <p:cNvPicPr>
            <a:picLocks noChangeAspect="1"/>
          </p:cNvPicPr>
          <p:nvPr/>
        </p:nvPicPr>
        <p:blipFill>
          <a:blip r:embed="rId4"/>
          <a:stretch>
            <a:fillRect/>
          </a:stretch>
        </p:blipFill>
        <p:spPr>
          <a:xfrm>
            <a:off x="7613426" y="811403"/>
            <a:ext cx="3300106" cy="536016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0858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71999" y="1656000"/>
            <a:ext cx="6106133" cy="4122000"/>
          </a:xfrm>
        </p:spPr>
        <p:txBody>
          <a:bodyPr/>
          <a:lstStyle/>
          <a:p>
            <a:r>
              <a:rPr lang="en-US" sz="1600" dirty="0"/>
              <a:t>Mergers among market laggards (new entrants or </a:t>
            </a:r>
            <a:br>
              <a:rPr lang="en-US" sz="1600" dirty="0"/>
            </a:br>
            <a:r>
              <a:rPr lang="en-US" sz="1600" dirty="0"/>
              <a:t>innovation challengers) should be treated differently </a:t>
            </a:r>
            <a:br>
              <a:rPr lang="en-US" sz="1600" dirty="0"/>
            </a:br>
            <a:r>
              <a:rPr lang="en-US" sz="1600" dirty="0"/>
              <a:t>than those involving leaders (established players or </a:t>
            </a:r>
            <a:br>
              <a:rPr lang="en-US" sz="1600" dirty="0"/>
            </a:br>
            <a:r>
              <a:rPr lang="en-US" sz="1600" dirty="0"/>
              <a:t>first-mover innovators)</a:t>
            </a:r>
          </a:p>
          <a:p>
            <a:endParaRPr lang="en-US" sz="1600" dirty="0"/>
          </a:p>
          <a:p>
            <a:r>
              <a:rPr lang="en-US" sz="1600" dirty="0"/>
              <a:t>These mergers can be rivalry-enhancing, either by </a:t>
            </a:r>
            <a:br>
              <a:rPr lang="en-US" sz="1600" dirty="0"/>
            </a:br>
            <a:r>
              <a:rPr lang="en-US" sz="1600" dirty="0"/>
              <a:t>accelerating entry or promoting innovations, </a:t>
            </a:r>
            <a:br>
              <a:rPr lang="en-US" sz="1600" dirty="0"/>
            </a:br>
            <a:r>
              <a:rPr lang="en-US" sz="1600" dirty="0"/>
              <a:t>leading to lower quality-adjusted prices and </a:t>
            </a:r>
            <a:br>
              <a:rPr lang="en-US" sz="1600" dirty="0"/>
            </a:br>
            <a:r>
              <a:rPr lang="en-US" sz="1600" dirty="0"/>
              <a:t>higher consumer surplus.</a:t>
            </a:r>
          </a:p>
          <a:p>
            <a:endParaRPr lang="en-US" sz="1600" dirty="0"/>
          </a:p>
          <a:p>
            <a:r>
              <a:rPr lang="en-US" sz="1600" dirty="0"/>
              <a:t>This is more likely to happen when entry (or innovation) </a:t>
            </a:r>
            <a:br>
              <a:rPr lang="en-US" sz="1600" dirty="0"/>
            </a:br>
            <a:r>
              <a:rPr lang="en-US" sz="1600" dirty="0"/>
              <a:t>costs are relatively high, so that entry (or innovation) </a:t>
            </a:r>
            <a:br>
              <a:rPr lang="en-US" sz="1600" dirty="0"/>
            </a:br>
            <a:r>
              <a:rPr lang="en-US" sz="1600" dirty="0"/>
              <a:t>is profitable only when it is limited to a few players, and </a:t>
            </a:r>
            <a:br>
              <a:rPr lang="en-US" sz="1600" dirty="0"/>
            </a:br>
            <a:r>
              <a:rPr lang="en-US" sz="1600" dirty="0"/>
              <a:t>demand is uncertain.</a:t>
            </a:r>
            <a:endParaRPr lang="en-GB" sz="1600" dirty="0"/>
          </a:p>
          <a:p>
            <a:pPr lvl="2"/>
            <a:endParaRPr lang="en-GB" sz="1600" dirty="0"/>
          </a:p>
          <a:p>
            <a:pPr marL="0" lvl="1" indent="0">
              <a:spcBef>
                <a:spcPct val="40000"/>
              </a:spcBef>
              <a:spcAft>
                <a:spcPct val="50000"/>
              </a:spcAft>
              <a:buSzPct val="100000"/>
              <a:buNone/>
            </a:pPr>
            <a:endParaRPr lang="en-GB" sz="1800" i="1"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a:spcBef>
                <a:spcPct val="40000"/>
              </a:spcBef>
              <a:spcAft>
                <a:spcPct val="50000"/>
              </a:spcAft>
            </a:pPr>
            <a:endParaRPr lang="en-GB" sz="1800" dirty="0"/>
          </a:p>
        </p:txBody>
      </p:sp>
      <p:sp>
        <p:nvSpPr>
          <p:cNvPr id="4" name="Title 3"/>
          <p:cNvSpPr>
            <a:spLocks noGrp="1"/>
          </p:cNvSpPr>
          <p:nvPr>
            <p:ph type="title"/>
          </p:nvPr>
        </p:nvSpPr>
        <p:spPr/>
        <p:txBody>
          <a:bodyPr/>
          <a:lstStyle/>
          <a:p>
            <a:r>
              <a:rPr lang="en-GB" dirty="0"/>
              <a:t>Who is eliminating the nascent </a:t>
            </a:r>
            <a:br>
              <a:rPr lang="en-GB" dirty="0"/>
            </a:br>
            <a:r>
              <a:rPr lang="en-GB" dirty="0"/>
              <a:t>competitive threat? Does it matter?</a:t>
            </a:r>
          </a:p>
        </p:txBody>
      </p:sp>
      <p:sp>
        <p:nvSpPr>
          <p:cNvPr id="6" name="Rectangle 5"/>
          <p:cNvSpPr/>
          <p:nvPr/>
        </p:nvSpPr>
        <p:spPr>
          <a:xfrm>
            <a:off x="1505518" y="6493643"/>
            <a:ext cx="1412789" cy="25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88" tIns="48988" rIns="48988" bIns="48988" rtlCol="0" anchor="ctr"/>
          <a:lstStyle/>
          <a:p>
            <a:pPr algn="ctr"/>
            <a:endParaRPr lang="en-GB" sz="1633" dirty="0" err="1"/>
          </a:p>
        </p:txBody>
      </p:sp>
      <p:pic>
        <p:nvPicPr>
          <p:cNvPr id="3" name="Picture 2">
            <a:extLst>
              <a:ext uri="{FF2B5EF4-FFF2-40B4-BE49-F238E27FC236}">
                <a16:creationId xmlns:a16="http://schemas.microsoft.com/office/drawing/2014/main" id="{516AB482-5CD6-6765-E503-8AD708F322BA}"/>
              </a:ext>
            </a:extLst>
          </p:cNvPr>
          <p:cNvPicPr>
            <a:picLocks noChangeAspect="1"/>
          </p:cNvPicPr>
          <p:nvPr/>
        </p:nvPicPr>
        <p:blipFill>
          <a:blip r:embed="rId4"/>
          <a:stretch>
            <a:fillRect/>
          </a:stretch>
        </p:blipFill>
        <p:spPr>
          <a:xfrm>
            <a:off x="7183679" y="481351"/>
            <a:ext cx="3721389" cy="567515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1078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Thank you!</a:t>
            </a:r>
          </a:p>
        </p:txBody>
      </p:sp>
      <p:sp>
        <p:nvSpPr>
          <p:cNvPr id="3" name="TextBox 2">
            <a:hlinkClick r:id="rId6"/>
          </p:cNvPr>
          <p:cNvSpPr txBox="1"/>
          <p:nvPr/>
        </p:nvSpPr>
        <p:spPr>
          <a:xfrm>
            <a:off x="4318465" y="3614239"/>
            <a:ext cx="4130939" cy="335028"/>
          </a:xfrm>
          <a:prstGeom prst="rect">
            <a:avLst/>
          </a:prstGeom>
          <a:noFill/>
        </p:spPr>
        <p:txBody>
          <a:bodyPr wrap="none" lIns="0" tIns="0" rIns="0" bIns="0" rtlCol="0">
            <a:spAutoFit/>
          </a:bodyPr>
          <a:lstStyle/>
          <a:p>
            <a:r>
              <a:rPr lang="en-GB" sz="2177" b="1" dirty="0"/>
              <a:t>jpadilla@compasslexecon.com</a:t>
            </a:r>
          </a:p>
        </p:txBody>
      </p:sp>
      <p:sp>
        <p:nvSpPr>
          <p:cNvPr id="4" name="Rectangle 3"/>
          <p:cNvSpPr/>
          <p:nvPr/>
        </p:nvSpPr>
        <p:spPr>
          <a:xfrm>
            <a:off x="4216886" y="4196430"/>
            <a:ext cx="3911114" cy="594906"/>
          </a:xfrm>
          <a:prstGeom prst="rect">
            <a:avLst/>
          </a:prstGeom>
        </p:spPr>
        <p:txBody>
          <a:bodyPr wrap="square">
            <a:spAutoFit/>
          </a:bodyPr>
          <a:lstStyle/>
          <a:p>
            <a:r>
              <a:rPr lang="en-GB" sz="1633" dirty="0"/>
              <a:t>View my research on my SSRN author page: </a:t>
            </a:r>
            <a:r>
              <a:rPr lang="en-GB" sz="1633" u="sng" dirty="0">
                <a:hlinkClick r:id="rId7"/>
              </a:rPr>
              <a:t>http://ssrn.com/author=47132</a:t>
            </a:r>
            <a:endParaRPr lang="en-GB" sz="1633" dirty="0"/>
          </a:p>
        </p:txBody>
      </p:sp>
      <p:sp>
        <p:nvSpPr>
          <p:cNvPr id="6" name="Rectangle 5"/>
          <p:cNvSpPr/>
          <p:nvPr/>
        </p:nvSpPr>
        <p:spPr>
          <a:xfrm>
            <a:off x="1505518" y="6493643"/>
            <a:ext cx="1412789" cy="25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88" tIns="48988" rIns="48988" bIns="48988" rtlCol="0" anchor="ctr"/>
          <a:lstStyle/>
          <a:p>
            <a:pPr algn="ctr"/>
            <a:endParaRPr lang="en-GB" sz="1633" dirty="0" err="1"/>
          </a:p>
        </p:txBody>
      </p:sp>
      <p:sp>
        <p:nvSpPr>
          <p:cNvPr id="5" name="Slide Number Placeholder 4">
            <a:extLst>
              <a:ext uri="{FF2B5EF4-FFF2-40B4-BE49-F238E27FC236}">
                <a16:creationId xmlns:a16="http://schemas.microsoft.com/office/drawing/2014/main" id="{9A5ECC6E-D250-E5EE-83D0-F2595384BA1D}"/>
              </a:ext>
            </a:extLst>
          </p:cNvPr>
          <p:cNvSpPr>
            <a:spLocks noGrp="1"/>
          </p:cNvSpPr>
          <p:nvPr>
            <p:ph type="sldNum" sz="quarter" idx="12"/>
            <p:custDataLst>
              <p:tags r:id="rId3"/>
            </p:custDataLst>
          </p:nvPr>
        </p:nvSpPr>
        <p:spPr/>
        <p:txBody>
          <a:bodyPr/>
          <a:lstStyle/>
          <a:p>
            <a:fld id="{2A7E23D2-26F6-45E0-8E02-0D663AE6062C}" type="slidenum">
              <a:rPr lang="en-GB" smtClean="0"/>
              <a:pPr/>
              <a:t>9</a:t>
            </a:fld>
            <a:endParaRPr lang="en-GB" dirty="0"/>
          </a:p>
        </p:txBody>
      </p:sp>
      <p:pic>
        <p:nvPicPr>
          <p:cNvPr id="8" name="Picture 7">
            <a:extLst>
              <a:ext uri="{FF2B5EF4-FFF2-40B4-BE49-F238E27FC236}">
                <a16:creationId xmlns:a16="http://schemas.microsoft.com/office/drawing/2014/main" id="{AF52A160-FD36-5989-EB88-251C7F277379}"/>
              </a:ext>
            </a:extLst>
          </p:cNvPr>
          <p:cNvPicPr>
            <a:picLocks noChangeAspect="1"/>
          </p:cNvPicPr>
          <p:nvPr/>
        </p:nvPicPr>
        <p:blipFill rotWithShape="1">
          <a:blip r:embed="rId8"/>
          <a:srcRect l="2033" t="39876" r="77939" b="8924"/>
          <a:stretch/>
        </p:blipFill>
        <p:spPr>
          <a:xfrm>
            <a:off x="1159933" y="1532467"/>
            <a:ext cx="2336800" cy="351126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27711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XCOLS" val="10"/>
  <p:tag name="MAXROWS" val="6"/>
  <p:tag name="MAXGUTTERROW" val="1 cm"/>
  <p:tag name="MAXGUTTERCOL" val="1 cm"/>
  <p:tag name="GUIDEMETRICUNIT" val="cm"/>
  <p:tag name="MASTERLEFTMARGIN" val="76.5354"/>
  <p:tag name="MASTERTOPMARGIN" val="130.3937"/>
  <p:tag name="MASTERBOTTOMMARGIN" val="85.0394"/>
  <p:tag name="MASTERRIGHTMARGIN" val="28.3465"/>
  <p:tag name="CUSTMASTERLEFTMARGIN" val="76.5354"/>
  <p:tag name="CUSTMASTERTOPMARGIN" val="130.3937"/>
  <p:tag name="CUSTMASTERBOTTOMMARGIN" val="85.0394"/>
  <p:tag name="CUSTMASTERRIGHTMARGIN" val="28.3465"/>
  <p:tag name="GUIDESAPPLIEDTO" val="2"/>
  <p:tag name="TITLETOPMARGIN" val="50.2431"/>
  <p:tag name="TITLEBOTTOMMARGIN" val="77.5369"/>
  <p:tag name="MS_AUTOMATION_PARAMETERS" val="&lt;?xml version=&quot;1.0&quot; encoding=&quot;utf-16&quot;?&gt;&#10;&lt;SavedInsertParameters xmlns:xsi=&quot;http://www.w3.org/2001/XMLSchema-instance&quot; xmlns:xsd=&quot;http://www.w3.org/2001/XMLSchema&quot;&gt;&#10;  &lt;DefinitionId&gt;Presentation_Widescreen.potx&lt;/DefinitionId&gt;&#10;  &lt;ParameterXml&gt;&amp;lt;?xml version=&quot;1.0&quot; encoding=&quot;utf-16&quot;?&amp;gt;&#10;&amp;lt;ArrayOfTaskPaneParameter xmlns:xsi=&quot;http://www.w3.org/2001/XMLSchema-instance&quot; xmlns:xsd=&quot;http://www.w3.org/2001/XMLSchema&quot;&amp;gt;&#10;  &amp;lt;TaskPaneParameter&amp;gt;&#10;    &amp;lt;Key&amp;gt;@Disclaimer&amp;lt;/Key&amp;gt;&#10;    &amp;lt;Value&amp;gt;This report has been prepared by Compass Lexecon professionals. The views expressed in this report are the authors only and do not necessarily represent the views of Compass Lexecon, its management, its subsidiaries, its affiliates, its employees or clients.&#10;The report is based on information available to Compass Lexecon at the time of writing of the report and does not take into account any new information. We accept no responsibility for updating the report or informing any recipient of the report of any such new information.&#10;This report and its contents may not be copied or reproduced without the prior written consent of Compass Lexecon. &#10;All copyright and other proprietary rights in the report remain the property of Compass Lexecon and all rights are reserved.&#10;&#10;UK Copyright Notice&#10;© 2021 Compass Lexecon (a trading name of FTI Consulting LLP). All rights reserved&amp;lt;/Value&amp;gt;&#10;  &amp;lt;/TaskPaneParameter&amp;gt;&#10;  &amp;lt;TaskPaneParameter&amp;gt;&#10;    &amp;lt;Key&amp;gt;@DisclaimerName&amp;lt;/Key&amp;gt;&#10;    &amp;lt;Value&amp;gt;Full Disclaimer&amp;lt;/Value&amp;gt;&#10;  &amp;lt;/TaskPaneParameter&amp;gt;&#10;  &amp;lt;TaskPaneParameter&amp;gt;&#10;    &amp;lt;Key&amp;gt;@DisclaimerId&amp;lt;/Key&amp;gt;&#10;    &amp;lt;Value&amp;gt;5d77346e&amp;lt;/Value&amp;gt;&#10;  &amp;lt;/TaskPaneParameter&amp;gt;&#10;  &amp;lt;TaskPaneParameter&amp;gt;&#10;    &amp;lt;Key&amp;gt;@Classification&amp;lt;/Key&amp;gt;&#10;    &amp;lt;Value&amp;gt;Privileged and Confidential&amp;lt;/Value&amp;gt;&#10;  &amp;lt;/TaskPaneParameter&amp;gt;&#10;  &amp;lt;TaskPaneParameter&amp;gt;&#10;    &amp;lt;Key&amp;gt;@Date&amp;lt;/Key&amp;gt;&#10;    &amp;lt;Value&amp;gt;11 lokakuuta 2022&amp;lt;/Value&amp;gt;&#10;  &amp;lt;/TaskPaneParameter&amp;gt;&#10;  &amp;lt;TaskPaneParameter&amp;gt;&#10;    &amp;lt;Key&amp;gt;@Language&amp;lt;/Key&amp;gt;&#10;    &amp;lt;Value&amp;gt;English (United Kingdom)&amp;lt;/Value&amp;gt;&#10;  &amp;lt;/TaskPaneParameter&amp;gt;&#10;  &amp;lt;TaskPaneParameter&amp;gt;&#10;    &amp;lt;Key&amp;gt;@LanguageId&amp;lt;/Key&amp;gt;&#10;    &amp;lt;Value&amp;gt;en-GB&amp;lt;/Value&amp;gt;&#10;  &amp;lt;/TaskPaneParameter&amp;gt;&#10;  &amp;lt;TaskPaneParameter&amp;gt;&#10;    &amp;lt;Key&amp;gt;@SpellCheckId&amp;lt;/Key&amp;gt;&#10;    &amp;lt;Value&amp;gt;2057&amp;lt;/Value&amp;gt;&#10;  &amp;lt;/TaskPaneParameter&amp;gt;&#10;  &amp;lt;TaskPaneParameter&amp;gt;&#10;    &amp;lt;Key&amp;gt;@LCID&amp;lt;/Key&amp;gt;&#10;    &amp;lt;Value&amp;gt;2057&amp;lt;/Value&amp;gt;&#10;  &amp;lt;/TaskPaneParameter&amp;gt;&#10;  &amp;lt;TaskPaneParameter&amp;gt;&#10;    &amp;lt;Key&amp;gt;@FP_TX_Section&amp;lt;/Key&amp;gt;&#10;    &amp;lt;Value&amp;gt;Section&amp;lt;/Value&amp;gt;&#10;  &amp;lt;/TaskPaneParameter&amp;gt;&#10;  &amp;lt;TaskPaneParameter&amp;gt;&#10;    &amp;lt;Key&amp;gt;@FP_TX_Appendix&amp;lt;/Key&amp;gt;&#10;    &amp;lt;Value&amp;gt;Appendix&amp;lt;/Value&amp;gt;&#10;  &amp;lt;/TaskPaneParameter&amp;gt;&#10;  &amp;lt;TaskPaneParameter&amp;gt;&#10;    &amp;lt;Key&amp;gt;@FP_TX_Draft&amp;lt;/Key&amp;gt;&#10;    &amp;lt;Value&amp;gt;DRAFT&amp;lt;/Value&amp;gt;&#10;  &amp;lt;/TaskPaneParameter&amp;gt;&#10;  &amp;lt;TaskPaneParameter&amp;gt;&#10;    &amp;lt;Key&amp;gt;@FP_TX_Annex&amp;lt;/Key&amp;gt;&#10;    &amp;lt;Value&amp;gt;Annex&amp;lt;/Value&amp;gt;&#10;  &amp;lt;/TaskPaneParameter&amp;gt;&#10;  &amp;lt;TaskPaneParameter&amp;gt;&#10;    &amp;lt;Key&amp;gt;@FP_TX_Figure&amp;lt;/Key&amp;gt;&#10;    &amp;lt;Value&amp;gt;Figure&amp;lt;/Value&amp;gt;&#10;  &amp;lt;/TaskPaneParameter&amp;gt;&#10;  &amp;lt;TaskPaneParameter&amp;gt;&#10;    &amp;lt;Key&amp;gt;@FP_TX_Table&amp;lt;/Key&amp;gt;&#10;    &amp;lt;Value&amp;gt;Table&amp;lt;/Value&amp;gt;&#10;  &amp;lt;/TaskPaneParameter&amp;gt;&#10;  &amp;lt;TaskPaneParameter&amp;gt;&#10;    &amp;lt;Key&amp;gt;@FP_TX_NotesPrefix&amp;lt;/Key&amp;gt;&#10;    &amp;lt;Value&amp;gt;Notes: &amp;lt;/Value&amp;gt;&#10;  &amp;lt;/TaskPaneParameter&amp;gt;&#10;  &amp;lt;TaskPaneParameter&amp;gt;&#10;    &amp;lt;Key&amp;gt;@FP_TX_SourcePrefix&amp;lt;/Key&amp;gt;&#10;    &amp;lt;Value&amp;gt;Source: &amp;lt;/Value&amp;gt;&#10;  &amp;lt;/TaskPaneParameter&amp;gt;&#10;  &amp;lt;TaskPaneParameter&amp;gt;&#10;    &amp;lt;Key&amp;gt;@FP_TX_TOC&amp;lt;/Key&amp;gt;&#10;    &amp;lt;Value&amp;gt;Contents&amp;lt;/Value&amp;gt;&#10;  &amp;lt;/TaskPaneParameter&amp;gt;&#10;  &amp;lt;TaskPaneParameter&amp;gt;&#10;    &amp;lt;Key&amp;gt;@FP_TX_TableOfFigures&amp;lt;/Key&amp;gt;&#10;    &amp;lt;Value&amp;gt;Table of Figures&amp;lt;/Value&amp;gt;&#10;  &amp;lt;/TaskPaneParameter&amp;gt;&#10;  &amp;lt;TaskPaneParameter&amp;gt;&#10;    &amp;lt;Key&amp;gt;@FP_TX_TableOfTables&amp;lt;/Key&amp;gt;&#10;    &amp;lt;Value&amp;gt;Table of Tables&amp;lt;/Value&amp;gt;&#10;  &amp;lt;/TaskPaneParameter&amp;gt;&#10;  &amp;lt;TaskPaneParameter&amp;gt;&#10;    &amp;lt;Key&amp;gt;@FP_TX_None&amp;lt;/Key&amp;gt;&#10;  &amp;lt;/TaskPaneParameter&amp;gt;&#10;  &amp;lt;TaskPaneParameter&amp;gt;&#10;    &amp;lt;Key&amp;gt;@FP_TX_Agenda&amp;lt;/Key&amp;gt;&#10;    &amp;lt;Value&amp;gt;Agenda&amp;lt;/Value&amp;gt;&#10;  &amp;lt;/TaskPaneParameter&amp;gt;&#10;  &amp;lt;TaskPaneParameter&amp;gt;&#10;    &amp;lt;Key&amp;gt;@5d77346e&amp;lt;/Key&amp;gt;&#10;    &amp;lt;Value&amp;gt;This report has been prepared by Compass Lexecon professionals. The views expressed in this report are the authors only and do not necessarily represent the views of Compass Lexecon, its management, its subsidiaries, its affiliates, its employees or clients.&#10;The report is based on information available to Compass Lexecon at the time of writing of the report and does not take into account any new information. We accept no responsibility for updating the report or informing any recipient of the report of any such new information.&#10;This report and its contents may not be copied or reproduced without the prior written consent of Compass Lexecon. &#10;All copyright and other proprietary rights in the report remain the property of Compass Lexecon and all rights are reserved.&#10;&#10;UK Copyright Notice&#10;© 2021 Compass Lexecon (a trading name of FTI Consulting LLP). All rights reserved&amp;lt;/Value&amp;gt;&#10;  &amp;lt;/TaskPaneParameter&amp;gt;&#10;  &amp;lt;TaskPaneParameter&amp;gt;&#10;    &amp;lt;Key&amp;gt;@fd309c8c&amp;lt;/Key&amp;gt;&#10;    &amp;lt;Value&amp;gt;This report has been prepared by Compass Lexecon professionals. The views expressed in this report are the authors only and do not necessarily represent the views of Compass Lexecon, its management, its subsidiaries, its affiliates, its employees or clients.&amp;lt;/Value&amp;gt;&#10;  &amp;lt;/TaskPaneParameter&amp;gt;&#10;  &amp;lt;TaskPaneParameter&amp;gt;&#10;    &amp;lt;Key&amp;gt;@FP_TX_Glossary&amp;lt;/Key&amp;gt;&#10;    &amp;lt;Value&amp;gt;Glossary&amp;lt;/Value&amp;gt;&#10;  &amp;lt;/TaskPaneParameter&amp;gt;&#10;  &amp;lt;TaskPaneParameter&amp;gt;&#10;    &amp;lt;Key&amp;gt;@DateLocalised&amp;lt;/Key&amp;gt;&#10;    &amp;lt;Value&amp;gt;11 October 2022&amp;lt;/Value&amp;gt;&#10;  &amp;lt;/TaskPaneParameter&amp;gt;&#10;  &amp;lt;TaskPaneParameter&amp;gt;&#10;    &amp;lt;Key&amp;gt;@HasCompliance&amp;lt;/Key&amp;gt;&#10;    &amp;lt;Value&amp;gt;True&amp;lt;/Value&amp;gt;&#10;  &amp;lt;/TaskPaneParameter&amp;gt;&#10;  &amp;lt;TaskPaneParameter&amp;gt;&#10;    &amp;lt;Key&amp;gt;@HasDate&amp;lt;/Key&amp;gt;&#10;    &amp;lt;Value&amp;gt;True&amp;lt;/Value&amp;gt;&#10;  &amp;lt;/TaskPaneParameter&amp;gt;&#10;  &amp;lt;TaskPaneParameter&amp;gt;&#10;    &amp;lt;Key&amp;gt;@HasSubtitle&amp;lt;/Key&amp;gt;&#10;    &amp;lt;Value&amp;gt;False&amp;lt;/Value&amp;gt;&#10;  &amp;lt;/TaskPaneParameter&amp;gt;&#10;  &amp;lt;TaskPaneParameter&amp;gt;&#10;    &amp;lt;Key&amp;gt;@HasTitle&amp;lt;/Key&amp;gt;&#10;    &amp;lt;Value&amp;gt;False&amp;lt;/Value&amp;gt;&#10;  &amp;lt;/TaskPaneParameter&amp;gt;&#10;&amp;lt;/ArrayOfTaskPaneParameter&amp;gt;&lt;/ParameterXml&gt;&#10;&lt;/SavedInsertParameters&gt;"/>
  <p:tag name="PRESENTATION TOC INCLUDE DIVIDERS" val="True"/>
  <p:tag name="PRESENTATION TOC INCLUDE SLIDES" val="False"/>
  <p:tag name="PRESENTATION TOC TITLE" val="Contents"/>
  <p:tag name="PRESENTATION TOC SHOW NUMBERS" val="True"/>
  <p:tag name="PRESENTATION TOC HYPERLINK NUMBERS" val="True"/>
  <p:tag name="LANGUAGE" val="2057"/>
  <p:tag name="PRESENTATION TOC INCLUDE SUBDIVIDERS" val="True"/>
  <p:tag name="PRESENTATION TOC LEVEL SELECTED" val="4"/>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4446.6841203704057951"/>
  <p:tag name="BEDROCK_STYLE" val="FP_STATUS"/>
</p:tagLst>
</file>

<file path=ppt/tags/tag100.xml><?xml version="1.0" encoding="utf-8"?>
<p:tagLst xmlns:a="http://schemas.openxmlformats.org/drawingml/2006/main" xmlns:r="http://schemas.openxmlformats.org/officeDocument/2006/relationships" xmlns:p="http://schemas.openxmlformats.org/presentationml/2006/main">
  <p:tag name="MS_PLACEHOLDERID" val="PlaceholderID44398.4530092593009797"/>
  <p:tag name="STYLEXMLFILE" val="Profile Biography Styles"/>
</p:tagLst>
</file>

<file path=ppt/tags/tag101.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398148010636"/>
</p:tagLst>
</file>

<file path=ppt/tags/tag102.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03.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104.xml><?xml version="1.0" encoding="utf-8"?>
<p:tagLst xmlns:a="http://schemas.openxmlformats.org/drawingml/2006/main" xmlns:r="http://schemas.openxmlformats.org/officeDocument/2006/relationships" xmlns:p="http://schemas.openxmlformats.org/presentationml/2006/main">
  <p:tag name="STYLEXMLFILE" val="Profile Biography Main Styles"/>
  <p:tag name="MS_PLACEHOLDERID" val="PlaceholderID44398.4569861111008071"/>
</p:tagLst>
</file>

<file path=ppt/tags/tag105.xml><?xml version="1.0" encoding="utf-8"?>
<p:tagLst xmlns:a="http://schemas.openxmlformats.org/drawingml/2006/main" xmlns:r="http://schemas.openxmlformats.org/officeDocument/2006/relationships" xmlns:p="http://schemas.openxmlformats.org/presentationml/2006/main">
  <p:tag name="MS_PLACEHOLDERID" val="PlaceholderID44398.4529861111008071"/>
  <p:tag name="STYLEXMLFILE" val="Profile Biography Main Styles"/>
</p:tagLst>
</file>

<file path=ppt/tags/tag106.xml><?xml version="1.0" encoding="utf-8"?>
<p:tagLst xmlns:a="http://schemas.openxmlformats.org/drawingml/2006/main" xmlns:r="http://schemas.openxmlformats.org/officeDocument/2006/relationships" xmlns:p="http://schemas.openxmlformats.org/presentationml/2006/main">
  <p:tag name="MS_PLACEHOLDERID" val="PlaceholderID44398.4530324074056104"/>
</p:tagLst>
</file>

<file path=ppt/tags/tag107.xml><?xml version="1.0" encoding="utf-8"?>
<p:tagLst xmlns:a="http://schemas.openxmlformats.org/drawingml/2006/main" xmlns:r="http://schemas.openxmlformats.org/officeDocument/2006/relationships" xmlns:p="http://schemas.openxmlformats.org/presentationml/2006/main">
  <p:tag name="MS_PLACEHOLDERID" val="PlaceholderID44398.4530324074069448"/>
</p:tagLst>
</file>

<file path=ppt/tags/tag10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30324074091371"/>
</p:tagLst>
</file>

<file path=ppt/tags/tag10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44531.6393865741070554"/>
  <p:tag name="BEDROCK_STYLE" val="FP_TITLE"/>
</p:tagLst>
</file>

<file path=ppt/tags/tag11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111.xml><?xml version="1.0" encoding="utf-8"?>
<p:tagLst xmlns:a="http://schemas.openxmlformats.org/drawingml/2006/main" xmlns:r="http://schemas.openxmlformats.org/officeDocument/2006/relationships" xmlns:p="http://schemas.openxmlformats.org/presentationml/2006/main">
  <p:tag name="MS_PLACEHOLDERID" val="PlaceholderID44398.4530439815083481"/>
</p:tagLst>
</file>

<file path=ppt/tags/tag112.xml><?xml version="1.0" encoding="utf-8"?>
<p:tagLst xmlns:a="http://schemas.openxmlformats.org/drawingml/2006/main" xmlns:r="http://schemas.openxmlformats.org/officeDocument/2006/relationships" xmlns:p="http://schemas.openxmlformats.org/presentationml/2006/main">
  <p:tag name="MS_PLACEHOLDERID" val="PlaceholderID44398.4530439815002262"/>
</p:tagLst>
</file>

<file path=ppt/tags/tag113.xml><?xml version="1.0" encoding="utf-8"?>
<p:tagLst xmlns:a="http://schemas.openxmlformats.org/drawingml/2006/main" xmlns:r="http://schemas.openxmlformats.org/officeDocument/2006/relationships" xmlns:p="http://schemas.openxmlformats.org/presentationml/2006/main">
  <p:tag name="MS_PLACEHOLDERID" val="PlaceholderID44398.4530439815054336"/>
</p:tagLst>
</file>

<file path=ppt/tags/tag114.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30439815091616"/>
</p:tagLst>
</file>

<file path=ppt/tags/tag115.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16.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117.xml><?xml version="1.0" encoding="utf-8"?>
<p:tagLst xmlns:a="http://schemas.openxmlformats.org/drawingml/2006/main" xmlns:r="http://schemas.openxmlformats.org/officeDocument/2006/relationships" xmlns:p="http://schemas.openxmlformats.org/presentationml/2006/main">
  <p:tag name="MS_PLACEHOLDERID" val="PlaceholderID44398.4530671296043026"/>
</p:tagLst>
</file>

<file path=ppt/tags/tag118.xml><?xml version="1.0" encoding="utf-8"?>
<p:tagLst xmlns:a="http://schemas.openxmlformats.org/drawingml/2006/main" xmlns:r="http://schemas.openxmlformats.org/officeDocument/2006/relationships" xmlns:p="http://schemas.openxmlformats.org/presentationml/2006/main">
  <p:tag name="MS_PLACEHOLDERID" val="PlaceholderID44398.4530671296067794"/>
</p:tagLst>
</file>

<file path=ppt/tags/tag119.xml><?xml version="1.0" encoding="utf-8"?>
<p:tagLst xmlns:a="http://schemas.openxmlformats.org/drawingml/2006/main" xmlns:r="http://schemas.openxmlformats.org/officeDocument/2006/relationships" xmlns:p="http://schemas.openxmlformats.org/presentationml/2006/main">
  <p:tag name="MS_PLACEHOLDERID" val="PlaceholderID44398.4530671296050245"/>
</p:tagLst>
</file>

<file path=ppt/tags/tag12.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SUBTITLE"/>
</p:tagLst>
</file>

<file path=ppt/tags/tag120.xml><?xml version="1.0" encoding="utf-8"?>
<p:tagLst xmlns:a="http://schemas.openxmlformats.org/drawingml/2006/main" xmlns:r="http://schemas.openxmlformats.org/officeDocument/2006/relationships" xmlns:p="http://schemas.openxmlformats.org/presentationml/2006/main">
  <p:tag name="MS_PLACEHOLDERID" val="PlaceholderID44398.4530671296051373"/>
</p:tagLst>
</file>

<file path=ppt/tags/tag121.xml><?xml version="1.0" encoding="utf-8"?>
<p:tagLst xmlns:a="http://schemas.openxmlformats.org/drawingml/2006/main" xmlns:r="http://schemas.openxmlformats.org/officeDocument/2006/relationships" xmlns:p="http://schemas.openxmlformats.org/presentationml/2006/main">
  <p:tag name="MS_PLACEHOLDERID" val="PlaceholderID44398.4530671296046298"/>
</p:tagLst>
</file>

<file path=ppt/tags/tag122.xml><?xml version="1.0" encoding="utf-8"?>
<p:tagLst xmlns:a="http://schemas.openxmlformats.org/drawingml/2006/main" xmlns:r="http://schemas.openxmlformats.org/officeDocument/2006/relationships" xmlns:p="http://schemas.openxmlformats.org/presentationml/2006/main">
  <p:tag name="MS_PLACEHOLDERID" val="PlaceholderID44398.4530671296040483"/>
</p:tagLst>
</file>

<file path=ppt/tags/tag12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 name="MS_PLACEHOLDERID" val="PlaceholderID44398.4530671296026973"/>
</p:tagLst>
</file>

<file path=ppt/tags/tag124.xml><?xml version="1.0" encoding="utf-8"?>
<p:tagLst xmlns:a="http://schemas.openxmlformats.org/drawingml/2006/main" xmlns:r="http://schemas.openxmlformats.org/officeDocument/2006/relationships" xmlns:p="http://schemas.openxmlformats.org/presentationml/2006/main">
  <p:tag name="MS_PLACEHOLDERID" val="PlaceholderID44398.4530671296005559"/>
</p:tagLst>
</file>

<file path=ppt/tags/tag125.xml><?xml version="1.0" encoding="utf-8"?>
<p:tagLst xmlns:a="http://schemas.openxmlformats.org/drawingml/2006/main" xmlns:r="http://schemas.openxmlformats.org/officeDocument/2006/relationships" xmlns:p="http://schemas.openxmlformats.org/presentationml/2006/main">
  <p:tag name="BEDROCK_STYLE" val="FP_Disclaimer"/>
  <p:tag name="MS_PLACEHOLDERID" val="PlaceholderID44446.6830092593053348"/>
</p:tagLst>
</file>

<file path=ppt/tags/tag126.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27.xml><?xml version="1.0" encoding="utf-8"?>
<p:tagLst xmlns:a="http://schemas.openxmlformats.org/drawingml/2006/main" xmlns:r="http://schemas.openxmlformats.org/officeDocument/2006/relationships" xmlns:p="http://schemas.openxmlformats.org/presentationml/2006/main">
  <p:tag name="SLIDELAYOUTNAME" val="Cover Layout"/>
  <p:tag name="SLIDEAUTOMATIONTYPE" val="Cover"/>
  <p:tag name="AUTOMATIONTAG" val="Cover Layout"/>
  <p:tag name="SLIDETOCOUTLINELEVEL" val="0"/>
  <p:tag name="SLIDEISINMEDIASTERLINGPROJECT" val="True"/>
  <p:tag name="SLIDEPROJECTVERSION" val="10.0.19"/>
</p:tagLst>
</file>

<file path=ppt/tags/tag128.xml><?xml version="1.0" encoding="utf-8"?>
<p:tagLst xmlns:a="http://schemas.openxmlformats.org/drawingml/2006/main" xmlns:r="http://schemas.openxmlformats.org/officeDocument/2006/relationships" xmlns:p="http://schemas.openxmlformats.org/presentationml/2006/main">
  <p:tag name="MS_PLACEHOLDERID" val="PlaceholderID44398.4528356481001401"/>
</p:tagLst>
</file>

<file path=ppt/tags/tag129.xml><?xml version="1.0" encoding="utf-8"?>
<p:tagLst xmlns:a="http://schemas.openxmlformats.org/drawingml/2006/main" xmlns:r="http://schemas.openxmlformats.org/officeDocument/2006/relationships" xmlns:p="http://schemas.openxmlformats.org/presentationml/2006/main">
  <p:tag name="MS_PLACEHOLDERID" val="PlaceholderID44508.6061689815070554"/>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30.xml><?xml version="1.0" encoding="utf-8"?>
<p:tagLst xmlns:a="http://schemas.openxmlformats.org/drawingml/2006/main" xmlns:r="http://schemas.openxmlformats.org/officeDocument/2006/relationships" xmlns:p="http://schemas.openxmlformats.org/presentationml/2006/main">
  <p:tag name="MS_PLACEHOLDERID" val="PlaceholderID44531.6393865741070554"/>
  <p:tag name="BEDROCK_STYLE" val="FP_TITLE"/>
</p:tagLst>
</file>

<file path=ppt/tags/tag131.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SUBTITLE"/>
</p:tagLst>
</file>

<file path=ppt/tags/tag132.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DATE"/>
</p:tagLst>
</file>

<file path=ppt/tags/tag133.xml><?xml version="1.0" encoding="utf-8"?>
<p:tagLst xmlns:a="http://schemas.openxmlformats.org/drawingml/2006/main" xmlns:r="http://schemas.openxmlformats.org/officeDocument/2006/relationships" xmlns:p="http://schemas.openxmlformats.org/presentationml/2006/main">
  <p:tag name="SLIDEUNIQUEID" val="Slide45296,5184490741057951"/>
</p:tagLst>
</file>

<file path=ppt/tags/tag134.xml><?xml version="1.0" encoding="utf-8"?>
<p:tagLst xmlns:a="http://schemas.openxmlformats.org/drawingml/2006/main" xmlns:r="http://schemas.openxmlformats.org/officeDocument/2006/relationships" xmlns:p="http://schemas.openxmlformats.org/presentationml/2006/main">
  <p:tag name="SLIDEUNIQUEID" val="Slide45296,5184490741057951"/>
</p:tagLst>
</file>

<file path=ppt/tags/tag135.xml><?xml version="1.0" encoding="utf-8"?>
<p:tagLst xmlns:a="http://schemas.openxmlformats.org/drawingml/2006/main" xmlns:r="http://schemas.openxmlformats.org/officeDocument/2006/relationships" xmlns:p="http://schemas.openxmlformats.org/presentationml/2006/main">
  <p:tag name="SLIDEUNIQUEID" val="Slide45296,5184490741057951"/>
</p:tagLst>
</file>

<file path=ppt/tags/tag136.xml><?xml version="1.0" encoding="utf-8"?>
<p:tagLst xmlns:a="http://schemas.openxmlformats.org/drawingml/2006/main" xmlns:r="http://schemas.openxmlformats.org/officeDocument/2006/relationships" xmlns:p="http://schemas.openxmlformats.org/presentationml/2006/main">
  <p:tag name="SLIDEUNIQUEID" val="Slide45296,5184490741057951"/>
</p:tagLst>
</file>

<file path=ppt/tags/tag137.xml><?xml version="1.0" encoding="utf-8"?>
<p:tagLst xmlns:a="http://schemas.openxmlformats.org/drawingml/2006/main" xmlns:r="http://schemas.openxmlformats.org/officeDocument/2006/relationships" xmlns:p="http://schemas.openxmlformats.org/presentationml/2006/main">
  <p:tag name="SLIDEUNIQUEID" val="Slide45296,5184490741057951"/>
</p:tagLst>
</file>

<file path=ppt/tags/tag138.xml><?xml version="1.0" encoding="utf-8"?>
<p:tagLst xmlns:a="http://schemas.openxmlformats.org/drawingml/2006/main" xmlns:r="http://schemas.openxmlformats.org/officeDocument/2006/relationships" xmlns:p="http://schemas.openxmlformats.org/presentationml/2006/main">
  <p:tag name="SLIDEUNIQUEID" val="Slide45296,5184490741057951"/>
</p:tagLst>
</file>

<file path=ppt/tags/tag139.xml><?xml version="1.0" encoding="utf-8"?>
<p:tagLst xmlns:a="http://schemas.openxmlformats.org/drawingml/2006/main" xmlns:r="http://schemas.openxmlformats.org/officeDocument/2006/relationships" xmlns:p="http://schemas.openxmlformats.org/presentationml/2006/main">
  <p:tag name="SLIDEUNIQUEID" val="Slide45296,5184490741057951"/>
</p:tagLst>
</file>

<file path=ppt/tags/tag14.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DATE"/>
</p:tagLst>
</file>

<file path=ppt/tags/tag140.xml><?xml version="1.0" encoding="utf-8"?>
<p:tagLst xmlns:a="http://schemas.openxmlformats.org/drawingml/2006/main" xmlns:r="http://schemas.openxmlformats.org/officeDocument/2006/relationships" xmlns:p="http://schemas.openxmlformats.org/presentationml/2006/main">
  <p:tag name="SLIDEUNIQUEID" val="Slide45296,5184490741046870"/>
  <p:tag name="SLIDELAYOUTNAME" val="Title Only"/>
  <p:tag name="SLIDEAUTOMATIONTYPE" val="Standard"/>
  <p:tag name="AUTOMATIONTAG" val="Title Only"/>
  <p:tag name="SLIDETOCOUTLINELEVEL" val="3"/>
  <p:tag name="SLIDEPROJECTVERSION" val="10.0.19"/>
  <p:tag name="SLIDEISINMEDIASTERLINGPROJECT" val="True"/>
</p:tagLst>
</file>

<file path=ppt/tags/tag141.xml><?xml version="1.0" encoding="utf-8"?>
<p:tagLst xmlns:a="http://schemas.openxmlformats.org/drawingml/2006/main" xmlns:r="http://schemas.openxmlformats.org/officeDocument/2006/relationships" xmlns:p="http://schemas.openxmlformats.org/presentationml/2006/main">
  <p:tag name="MS_PLACEHOLDERID" val="PlaceholderID44398.4530324074056104"/>
</p:tagLst>
</file>

<file path=ppt/tags/tag142.xml><?xml version="1.0" encoding="utf-8"?>
<p:tagLst xmlns:a="http://schemas.openxmlformats.org/drawingml/2006/main" xmlns:r="http://schemas.openxmlformats.org/officeDocument/2006/relationships" xmlns:p="http://schemas.openxmlformats.org/presentationml/2006/main">
  <p:tag name="MS_PLACEHOLDERID" val="PlaceholderID44398.4530324074069448"/>
</p:tagLst>
</file>

<file path=ppt/tags/tag15.xml><?xml version="1.0" encoding="utf-8"?>
<p:tagLst xmlns:a="http://schemas.openxmlformats.org/drawingml/2006/main" xmlns:r="http://schemas.openxmlformats.org/officeDocument/2006/relationships" xmlns:p="http://schemas.openxmlformats.org/presentationml/2006/main">
  <p:tag name="MS_PLACEHOLDERID" val="PlaceholderID44398.4528587963041403"/>
</p:tagLst>
</file>

<file path=ppt/tags/tag16.xml><?xml version="1.0" encoding="utf-8"?>
<p:tagLst xmlns:a="http://schemas.openxmlformats.org/drawingml/2006/main" xmlns:r="http://schemas.openxmlformats.org/officeDocument/2006/relationships" xmlns:p="http://schemas.openxmlformats.org/presentationml/2006/main">
  <p:tag name="STYLEXMLFILE" val="Table of Contents Styles"/>
  <p:tag name="PLACEHOLDERAUTOMATIONTAG" val="TableOfContentsText"/>
  <p:tag name="MS_PLACEHOLDERID" val="PlaceholderID44398.4528587963086261"/>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4398.4528587963079048"/>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4398.4528587963096195"/>
  <p:tag name="GUIDECOLS" val="4"/>
  <p:tag name="GUIDEROWS" val="1"/>
  <p:tag name="GUTTERCOL" val="1 cm"/>
  <p:tag name="GUTTERROW" val="0.5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21.xml><?xml version="1.0" encoding="utf-8"?>
<p:tagLst xmlns:a="http://schemas.openxmlformats.org/drawingml/2006/main" xmlns:r="http://schemas.openxmlformats.org/officeDocument/2006/relationships" xmlns:p="http://schemas.openxmlformats.org/presentationml/2006/main">
  <p:tag name="STYLEXMLFILE" val="Divider Styles"/>
  <p:tag name="MS_PLACEHOLDERID" val="PlaceholderID44398.4528703704087144"/>
</p:tagLst>
</file>

<file path=ppt/tags/tag22.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8703704005623"/>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4398.4528703704094955"/>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4398.4528703704036401"/>
  <p:tag name="STYLEXMLFILE" val="Divider Number Styles"/>
</p:tagLst>
</file>

<file path=ppt/tags/tag2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ASTERTOPMARGIN" val="130.3937"/>
  <p:tag name="MASTERLEFTMARGIN" val="76.5354"/>
  <p:tag name="MASTERRIGHTMARGIN" val="28.3465"/>
  <p:tag name="MASTERBOTTOMMARGIN" val="85.0394"/>
  <p:tag name="MS_PLACEHOLDERID" val="PlaceholderID44398.4528703704052486"/>
</p:tagLst>
</file>

<file path=ppt/tags/tag26.xml><?xml version="1.0" encoding="utf-8"?>
<p:tagLst xmlns:a="http://schemas.openxmlformats.org/drawingml/2006/main" xmlns:r="http://schemas.openxmlformats.org/officeDocument/2006/relationships" xmlns:p="http://schemas.openxmlformats.org/presentationml/2006/main">
  <p:tag name="STYLEXMLFILE" val="Divider Styles"/>
  <p:tag name="MS_PLACEHOLDERID" val="PlaceholderID44398.4528703704087144"/>
</p:tagLst>
</file>

<file path=ppt/tags/tag27.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8703704005623"/>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44398.4528703704094955"/>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44398.4528703704036401"/>
  <p:tag name="STYLEXMLFILE" val="Divider Number Styles"/>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ASTERTOPMARGIN" val="130.3937"/>
  <p:tag name="MASTERLEFTMARGIN" val="76.5354"/>
  <p:tag name="MASTERRIGHTMARGIN" val="28.3465"/>
  <p:tag name="MASTERBOTTOMMARGIN" val="85.0394"/>
  <p:tag name="MS_PLACEHOLDERID" val="PlaceholderID44398.4528703704052486"/>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44398.4528935185076711"/>
</p:tagLst>
</file>

<file path=ppt/tags/tag32.xml><?xml version="1.0" encoding="utf-8"?>
<p:tagLst xmlns:a="http://schemas.openxmlformats.org/drawingml/2006/main" xmlns:r="http://schemas.openxmlformats.org/officeDocument/2006/relationships" xmlns:p="http://schemas.openxmlformats.org/presentationml/2006/main">
  <p:tag name="MS_PLACEHOLDERID" val="PlaceholderID44398.4528935185005350"/>
</p:tagLst>
</file>

<file path=ppt/tags/tag33.xml><?xml version="1.0" encoding="utf-8"?>
<p:tagLst xmlns:a="http://schemas.openxmlformats.org/drawingml/2006/main" xmlns:r="http://schemas.openxmlformats.org/officeDocument/2006/relationships" xmlns:p="http://schemas.openxmlformats.org/presentationml/2006/main">
  <p:tag name="MS_PLACEHOLDERID" val="PlaceholderID44398.4528935185059245"/>
</p:tagLst>
</file>

<file path=ppt/tags/tag34.xml><?xml version="1.0" encoding="utf-8"?>
<p:tagLst xmlns:a="http://schemas.openxmlformats.org/drawingml/2006/main" xmlns:r="http://schemas.openxmlformats.org/officeDocument/2006/relationships" xmlns:p="http://schemas.openxmlformats.org/presentationml/2006/main">
  <p:tag name="MS_PLACEHOLDERID" val="PlaceholderID44398.4528935185046870"/>
</p:tagLst>
</file>

<file path=ppt/tags/tag35.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8935185029816"/>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44398.4528935185062269"/>
  <p:tag name="GUIDECOLS" val="5"/>
  <p:tag name="GUIDEROWS" val="1"/>
  <p:tag name="GUTTERCOL" val="1 cm"/>
  <p:tag name="GUTTERROW" val="0.5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8935185064782"/>
</p:tagLst>
</file>

<file path=ppt/tags/tag38.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39.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40.xml><?xml version="1.0" encoding="utf-8"?>
<p:tagLst xmlns:a="http://schemas.openxmlformats.org/drawingml/2006/main" xmlns:r="http://schemas.openxmlformats.org/officeDocument/2006/relationships" xmlns:p="http://schemas.openxmlformats.org/presentationml/2006/main">
  <p:tag name="MS_PLACEHOLDERID" val="PlaceholderID44398.4529050926026379"/>
</p:tagLst>
</file>

<file path=ppt/tags/tag41.xml><?xml version="1.0" encoding="utf-8"?>
<p:tagLst xmlns:a="http://schemas.openxmlformats.org/drawingml/2006/main" xmlns:r="http://schemas.openxmlformats.org/officeDocument/2006/relationships" xmlns:p="http://schemas.openxmlformats.org/presentationml/2006/main">
  <p:tag name="MS_PLACEHOLDERID" val="PlaceholderID44398.4529050926027934"/>
</p:tagLst>
</file>

<file path=ppt/tags/tag42.xml><?xml version="1.0" encoding="utf-8"?>
<p:tagLst xmlns:a="http://schemas.openxmlformats.org/drawingml/2006/main" xmlns:r="http://schemas.openxmlformats.org/officeDocument/2006/relationships" xmlns:p="http://schemas.openxmlformats.org/presentationml/2006/main">
  <p:tag name="MS_PLACEHOLDERID" val="PlaceholderID44398.4529050926082980"/>
</p:tagLst>
</file>

<file path=ppt/tags/tag43.xml><?xml version="1.0" encoding="utf-8"?>
<p:tagLst xmlns:a="http://schemas.openxmlformats.org/drawingml/2006/main" xmlns:r="http://schemas.openxmlformats.org/officeDocument/2006/relationships" xmlns:p="http://schemas.openxmlformats.org/presentationml/2006/main">
  <p:tag name="MS_PLACEHOLDERID" val="PlaceholderID44398.4529050926082460"/>
</p:tagLst>
</file>

<file path=ppt/tags/tag44.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1 cm"/>
  <p:tag name="GUTTERROW" val="0.5 cm"/>
  <p:tag name="GUIDESAPPLIEDTO" val="2"/>
  <p:tag name="MS_PLACEHOLDERID" val="PlaceholderID44398.4529050926058916"/>
</p:tagLst>
</file>

<file path=ppt/tags/tag45.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050926098609"/>
</p:tagLst>
</file>

<file path=ppt/tags/tag4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050926091096"/>
</p:tagLst>
</file>

<file path=ppt/tags/tag4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050926022686"/>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49.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44398.4528356481057951"/>
</p:tagLst>
</file>

<file path=ppt/tags/tag50.xml><?xml version="1.0" encoding="utf-8"?>
<p:tagLst xmlns:a="http://schemas.openxmlformats.org/drawingml/2006/main" xmlns:r="http://schemas.openxmlformats.org/officeDocument/2006/relationships" xmlns:p="http://schemas.openxmlformats.org/presentationml/2006/main">
  <p:tag name="MS_PLACEHOLDERID" val="PlaceholderID44398.4529398148069511"/>
</p:tagLst>
</file>

<file path=ppt/tags/tag51.xml><?xml version="1.0" encoding="utf-8"?>
<p:tagLst xmlns:a="http://schemas.openxmlformats.org/drawingml/2006/main" xmlns:r="http://schemas.openxmlformats.org/officeDocument/2006/relationships" xmlns:p="http://schemas.openxmlformats.org/presentationml/2006/main">
  <p:tag name="MS_PLACEHOLDERID" val="PlaceholderID44398.4529398148098000"/>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44398.4529398148024393"/>
</p:tagLst>
</file>

<file path=ppt/tags/tag53.xml><?xml version="1.0" encoding="utf-8"?>
<p:tagLst xmlns:a="http://schemas.openxmlformats.org/drawingml/2006/main" xmlns:r="http://schemas.openxmlformats.org/officeDocument/2006/relationships" xmlns:p="http://schemas.openxmlformats.org/presentationml/2006/main">
  <p:tag name="MS_PLACEHOLDERID" val="PlaceholderID44398.4529398148053387"/>
</p:tagLst>
</file>

<file path=ppt/tags/tag54.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398148010636"/>
</p:tagLst>
</file>

<file path=ppt/tags/tag55.xml><?xml version="1.0" encoding="utf-8"?>
<p:tagLst xmlns:a="http://schemas.openxmlformats.org/drawingml/2006/main" xmlns:r="http://schemas.openxmlformats.org/officeDocument/2006/relationships" xmlns:p="http://schemas.openxmlformats.org/presentationml/2006/main">
  <p:tag name="MASTERTOPMARGIN" val="130.3937"/>
  <p:tag name="MASTERLEFTMARGIN" val="76.5354"/>
  <p:tag name="MASTERRIGHTMARGIN" val="28.3465"/>
  <p:tag name="MASTERBOTTOMMARGIN" val="85.0394"/>
  <p:tag name="CUSTMASTERTOPMARGIN" val="130.3937"/>
  <p:tag name="CUSTMASTERLEFTMARGIN" val="76.5354"/>
  <p:tag name="CUSTMASTERRIGHTMARGIN" val="28.3465"/>
  <p:tag name="CUSTMASTERBOTTOMMARGIN" val="85.0394"/>
  <p:tag name="GUIDECOLS" val="3"/>
  <p:tag name="GUIDEROWS" val="1"/>
  <p:tag name="GUTTERCOL" val="1 cm"/>
  <p:tag name="GUTTERROW" val="0.5 cm"/>
  <p:tag name="GUIDESAPPLIEDTO" val="2"/>
  <p:tag name="MS_PLACEHOLDERID" val="PlaceholderID44398.4529398148099941"/>
</p:tagLst>
</file>

<file path=ppt/tags/tag5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398148067617"/>
</p:tagLst>
</file>

<file path=ppt/tags/tag5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398148001570"/>
</p:tagLst>
</file>

<file path=ppt/tags/tag58.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398148057518"/>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4398.4528356481028956"/>
</p:tagLst>
</file>

<file path=ppt/tags/tag6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4398.4529513889010005"/>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4398.4529513889010302"/>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44398.4529513889079888"/>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44398.4529513889028448"/>
</p:tagLst>
</file>

<file path=ppt/tags/tag6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29513889004564"/>
</p:tagLst>
</file>

<file path=ppt/tags/tag6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513889029577"/>
</p:tagLst>
</file>

<file path=ppt/tags/tag6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513889038201"/>
</p:tagLst>
</file>

<file path=ppt/tags/tag68.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513889030097"/>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44398.4528356481001401"/>
</p:tagLst>
</file>

<file path=ppt/tags/tag7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71.xml><?xml version="1.0" encoding="utf-8"?>
<p:tagLst xmlns:a="http://schemas.openxmlformats.org/drawingml/2006/main" xmlns:r="http://schemas.openxmlformats.org/officeDocument/2006/relationships" xmlns:p="http://schemas.openxmlformats.org/presentationml/2006/main">
  <p:tag name="MS_PLACEHOLDERID" val="PlaceholderID44398.452974537094857"/>
</p:tagLst>
</file>

<file path=ppt/tags/tag72.xml><?xml version="1.0" encoding="utf-8"?>
<p:tagLst xmlns:a="http://schemas.openxmlformats.org/drawingml/2006/main" xmlns:r="http://schemas.openxmlformats.org/officeDocument/2006/relationships" xmlns:p="http://schemas.openxmlformats.org/presentationml/2006/main">
  <p:tag name="MS_PLACEHOLDERID" val="PlaceholderID44398.452974537097982"/>
</p:tagLst>
</file>

<file path=ppt/tags/tag73.xml><?xml version="1.0" encoding="utf-8"?>
<p:tagLst xmlns:a="http://schemas.openxmlformats.org/drawingml/2006/main" xmlns:r="http://schemas.openxmlformats.org/officeDocument/2006/relationships" xmlns:p="http://schemas.openxmlformats.org/presentationml/2006/main">
  <p:tag name="MS_PLACEHOLDERID" val="PlaceholderID44398.452974537040137"/>
</p:tagLst>
</file>

<file path=ppt/tags/tag74.xml><?xml version="1.0" encoding="utf-8"?>
<p:tagLst xmlns:a="http://schemas.openxmlformats.org/drawingml/2006/main" xmlns:r="http://schemas.openxmlformats.org/officeDocument/2006/relationships" xmlns:p="http://schemas.openxmlformats.org/presentationml/2006/main">
  <p:tag name="MS_PLACEHOLDERID" val="PlaceholderID44398.452974537027827"/>
</p:tagLst>
</file>

<file path=ppt/tags/tag7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2974537016044"/>
</p:tagLst>
</file>

<file path=ppt/tags/tag7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74537016282"/>
</p:tagLst>
</file>

<file path=ppt/tags/tag7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74537064658"/>
</p:tagLst>
</file>

<file path=ppt/tags/tag78.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74537041007"/>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8.xml><?xml version="1.0" encoding="utf-8"?>
<p:tagLst xmlns:a="http://schemas.openxmlformats.org/drawingml/2006/main" xmlns:r="http://schemas.openxmlformats.org/officeDocument/2006/relationships" xmlns:p="http://schemas.openxmlformats.org/presentationml/2006/main">
  <p:tag name="MS_PLACEHOLDERID" val="PlaceholderID44398.4528356481070903"/>
</p:tagLst>
</file>

<file path=ppt/tags/tag8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81.xml><?xml version="1.0" encoding="utf-8"?>
<p:tagLst xmlns:a="http://schemas.openxmlformats.org/drawingml/2006/main" xmlns:r="http://schemas.openxmlformats.org/officeDocument/2006/relationships" xmlns:p="http://schemas.openxmlformats.org/presentationml/2006/main">
  <p:tag name="MS_PLACEHOLDERID" val="PlaceholderID44398.4529861111041276"/>
</p:tagLst>
</file>

<file path=ppt/tags/tag82.xml><?xml version="1.0" encoding="utf-8"?>
<p:tagLst xmlns:a="http://schemas.openxmlformats.org/drawingml/2006/main" xmlns:r="http://schemas.openxmlformats.org/officeDocument/2006/relationships" xmlns:p="http://schemas.openxmlformats.org/presentationml/2006/main">
  <p:tag name="MS_PLACEHOLDERID" val="PlaceholderID44398.4529861111071273"/>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44398.4529861111032620"/>
</p:tagLst>
</file>

<file path=ppt/tags/tag84.xml><?xml version="1.0" encoding="utf-8"?>
<p:tagLst xmlns:a="http://schemas.openxmlformats.org/drawingml/2006/main" xmlns:r="http://schemas.openxmlformats.org/officeDocument/2006/relationships" xmlns:p="http://schemas.openxmlformats.org/presentationml/2006/main">
  <p:tag name="MS_PLACEHOLDERID" val="PlaceholderID44398.4529861111063317"/>
</p:tagLst>
</file>

<file path=ppt/tags/tag85.xml><?xml version="1.0" encoding="utf-8"?>
<p:tagLst xmlns:a="http://schemas.openxmlformats.org/drawingml/2006/main" xmlns:r="http://schemas.openxmlformats.org/officeDocument/2006/relationships" xmlns:p="http://schemas.openxmlformats.org/presentationml/2006/main">
  <p:tag name="MASTERTOPMARGIN" val="130.3937"/>
  <p:tag name="MASTERLEFTMARGIN" val="76.5354"/>
  <p:tag name="MASTERRIGHTMARGIN" val="28.3465"/>
  <p:tag name="MASTERBOTTOMMARGIN" val="85.0394"/>
  <p:tag name="CUSTMASTERTOPMARGIN" val="130.3937"/>
  <p:tag name="CUSTMASTERLEFTMARGIN" val="76.5354"/>
  <p:tag name="CUSTMASTERRIGHTMARGIN" val="28.3465"/>
  <p:tag name="CUSTMASTERBOTTOMMARGIN" val="85.0394"/>
  <p:tag name="GUIDECOLS" val="10"/>
  <p:tag name="GUIDEROWS" val="1"/>
  <p:tag name="GUTTERCOL" val="1 cm"/>
  <p:tag name="GUTTERROW" val="0.5 cm"/>
  <p:tag name="GUIDESAPPLIEDTO" val="2"/>
  <p:tag name="MS_PLACEHOLDERID" val="PlaceholderID44398.4529861111020756"/>
</p:tagLst>
</file>

<file path=ppt/tags/tag86.xml><?xml version="1.0" encoding="utf-8"?>
<p:tagLst xmlns:a="http://schemas.openxmlformats.org/drawingml/2006/main" xmlns:r="http://schemas.openxmlformats.org/officeDocument/2006/relationships" xmlns:p="http://schemas.openxmlformats.org/presentationml/2006/main">
  <p:tag name="MS_PLACEHOLDERID" val="PlaceholderID44398.4529861111018601"/>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44398.4529861111058335"/>
  <p:tag name="STYLEXMLFILE" val="Profile Biography Styles"/>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44398.4529861111008071"/>
  <p:tag name="STYLEXMLFILE" val="Profile Biography Main Styles"/>
</p:tagLst>
</file>

<file path=ppt/tags/tag89.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398148010636"/>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44398.4528356481004535"/>
  <p:tag name="GUIDECOLS" val="2"/>
  <p:tag name="GUIDEROWS" val="1"/>
  <p:tag name="GUTTERCOL" val="1 cm"/>
  <p:tag name="GUTTERROW" val="0.5 cm"/>
  <p:tag name="GUIDESAPPLIEDTO" val="2"/>
  <p:tag name="MASTERTOPMARGIN" val="130.3937"/>
  <p:tag name="MASTERLEFTMARGIN" val="76.5354"/>
  <p:tag name="MASTERRIGHTMARGIN" val="28.3465"/>
  <p:tag name="MASTERBOTTOMMARGIN" val="85.0394"/>
</p:tagLst>
</file>

<file path=ppt/tags/tag90.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91.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92.xml><?xml version="1.0" encoding="utf-8"?>
<p:tagLst xmlns:a="http://schemas.openxmlformats.org/drawingml/2006/main" xmlns:r="http://schemas.openxmlformats.org/officeDocument/2006/relationships" xmlns:p="http://schemas.openxmlformats.org/presentationml/2006/main">
  <p:tag name="MS_PLACEHOLDERID" val="PlaceholderID44398.4530092593045797"/>
</p:tagLst>
</file>

<file path=ppt/tags/tag93.xml><?xml version="1.0" encoding="utf-8"?>
<p:tagLst xmlns:a="http://schemas.openxmlformats.org/drawingml/2006/main" xmlns:r="http://schemas.openxmlformats.org/officeDocument/2006/relationships" xmlns:p="http://schemas.openxmlformats.org/presentationml/2006/main">
  <p:tag name="MS_PLACEHOLDERID" val="PlaceholderID44398.4530092593090572"/>
</p:tagLst>
</file>

<file path=ppt/tags/tag94.xml><?xml version="1.0" encoding="utf-8"?>
<p:tagLst xmlns:a="http://schemas.openxmlformats.org/drawingml/2006/main" xmlns:r="http://schemas.openxmlformats.org/officeDocument/2006/relationships" xmlns:p="http://schemas.openxmlformats.org/presentationml/2006/main">
  <p:tag name="MS_PLACEHOLDERID" val="PlaceholderID44398.4530092593026136"/>
</p:tagLst>
</file>

<file path=ppt/tags/tag95.xml><?xml version="1.0" encoding="utf-8"?>
<p:tagLst xmlns:a="http://schemas.openxmlformats.org/drawingml/2006/main" xmlns:r="http://schemas.openxmlformats.org/officeDocument/2006/relationships" xmlns:p="http://schemas.openxmlformats.org/presentationml/2006/main">
  <p:tag name="MS_PLACEHOLDERID" val="PlaceholderID44398.4530092593078521"/>
</p:tagLst>
</file>

<file path=ppt/tags/tag96.xml><?xml version="1.0" encoding="utf-8"?>
<p:tagLst xmlns:a="http://schemas.openxmlformats.org/drawingml/2006/main" xmlns:r="http://schemas.openxmlformats.org/officeDocument/2006/relationships" xmlns:p="http://schemas.openxmlformats.org/presentationml/2006/main">
  <p:tag name="MASTERTOPMARGIN" val="130.3937"/>
  <p:tag name="MASTERLEFTMARGIN" val="76.5354"/>
  <p:tag name="MASTERRIGHTMARGIN" val="28.3465"/>
  <p:tag name="MASTERBOTTOMMARGIN" val="85.0394"/>
  <p:tag name="CUSTMASTERTOPMARGIN" val="130.3937"/>
  <p:tag name="CUSTMASTERLEFTMARGIN" val="76.5354"/>
  <p:tag name="CUSTMASTERRIGHTMARGIN" val="28.3465"/>
  <p:tag name="CUSTMASTERBOTTOMMARGIN" val="85.0394"/>
  <p:tag name="MS_PLACEHOLDERID" val="PlaceholderID44398.4530092593037890"/>
  <p:tag name="GUIDECOLS" val="10"/>
  <p:tag name="GUIDEROWS" val="1"/>
  <p:tag name="GUTTERCOL" val="1 cm"/>
  <p:tag name="GUTTERROW" val="0.5 cm"/>
  <p:tag name="GUIDESAPPLIEDTO" val="2"/>
</p:tagLst>
</file>

<file path=ppt/tags/tag97.xml><?xml version="1.0" encoding="utf-8"?>
<p:tagLst xmlns:a="http://schemas.openxmlformats.org/drawingml/2006/main" xmlns:r="http://schemas.openxmlformats.org/officeDocument/2006/relationships" xmlns:p="http://schemas.openxmlformats.org/presentationml/2006/main">
  <p:tag name="MS_PLACEHOLDERID" val="PlaceholderID44398.4530092593028966"/>
</p:tagLst>
</file>

<file path=ppt/tags/tag98.xml><?xml version="1.0" encoding="utf-8"?>
<p:tagLst xmlns:a="http://schemas.openxmlformats.org/drawingml/2006/main" xmlns:r="http://schemas.openxmlformats.org/officeDocument/2006/relationships" xmlns:p="http://schemas.openxmlformats.org/presentationml/2006/main">
  <p:tag name="MS_PLACEHOLDERID" val="PlaceholderID44398.4530092593091937"/>
  <p:tag name="STYLEXMLFILE" val="Profile Biography Styles"/>
</p:tagLst>
</file>

<file path=ppt/tags/tag99.xml><?xml version="1.0" encoding="utf-8"?>
<p:tagLst xmlns:a="http://schemas.openxmlformats.org/drawingml/2006/main" xmlns:r="http://schemas.openxmlformats.org/officeDocument/2006/relationships" xmlns:p="http://schemas.openxmlformats.org/presentationml/2006/main">
  <p:tag name="MS_PLACEHOLDERID" val="PlaceholderID44398.4530092593062764"/>
</p:tagLst>
</file>

<file path=ppt/theme/theme1.xml><?xml version="1.0" encoding="utf-8"?>
<a:theme xmlns:a="http://schemas.openxmlformats.org/drawingml/2006/main" name="Office Theme">
  <a:themeElements>
    <a:clrScheme name="_CompassLexecon">
      <a:dk1>
        <a:srgbClr val="000000"/>
      </a:dk1>
      <a:lt1>
        <a:sysClr val="window" lastClr="FFFFFF"/>
      </a:lt1>
      <a:dk2>
        <a:srgbClr val="273B5E"/>
      </a:dk2>
      <a:lt2>
        <a:srgbClr val="FFFFFF"/>
      </a:lt2>
      <a:accent1>
        <a:srgbClr val="273B5E"/>
      </a:accent1>
      <a:accent2>
        <a:srgbClr val="037CBA"/>
      </a:accent2>
      <a:accent3>
        <a:srgbClr val="2CCCD3"/>
      </a:accent3>
      <a:accent4>
        <a:srgbClr val="ACACAC"/>
      </a:accent4>
      <a:accent5>
        <a:srgbClr val="8F1A95"/>
      </a:accent5>
      <a:accent6>
        <a:srgbClr val="582C83"/>
      </a:accent6>
      <a:hlink>
        <a:srgbClr val="037CBA"/>
      </a:hlink>
      <a:folHlink>
        <a:srgbClr val="273B5E"/>
      </a:folHlink>
    </a:clrScheme>
    <a:fontScheme name="__Compass Lexic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08000" tIns="108000" rIns="108000" bIns="108000" rtlCol="0">
        <a:noAutofit/>
      </a:bodyPr>
      <a:lstStyle>
        <a:defPPr algn="l">
          <a:spcAft>
            <a:spcPts val="600"/>
          </a:spcAft>
          <a:buClr>
            <a:schemeClr val="dk1"/>
          </a:buClr>
          <a:defRPr sz="1200" b="1" dirty="0">
            <a:solidFill>
              <a:schemeClr val="dk1"/>
            </a:solidFill>
          </a:defRPr>
        </a:defPPr>
      </a:lstStyle>
    </a:txDef>
  </a:objectDefaults>
  <a:extraClrSchemeLst/>
  <a:extLst>
    <a:ext uri="{05A4C25C-085E-4340-85A3-A5531E510DB2}">
      <thm15:themeFamily xmlns:thm15="http://schemas.microsoft.com/office/thememl/2012/main" name="Presentation_Widescreen.potx" id="{D69740DB-CD35-4656-9FEC-49C35749B8F6}" vid="{34AA467B-E8E2-4C44-8E41-F98B7B5050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34160EE1D43B469FD4FFBAA52CCF2D" ma:contentTypeVersion="10" ma:contentTypeDescription="Create a new document." ma:contentTypeScope="" ma:versionID="16a197dfd7e18999ee46951c29a2a09d">
  <xsd:schema xmlns:xsd="http://www.w3.org/2001/XMLSchema" xmlns:xs="http://www.w3.org/2001/XMLSchema" xmlns:p="http://schemas.microsoft.com/office/2006/metadata/properties" xmlns:ns2="b83a159e-cb97-4379-8e11-bf721e4153c6" xmlns:ns3="8870f110-b49d-4792-bb4a-3f43bebde074" targetNamespace="http://schemas.microsoft.com/office/2006/metadata/properties" ma:root="true" ma:fieldsID="616cd993b6cbfc2b7799e8fa686512f1" ns2:_="" ns3:_="">
    <xsd:import namespace="b83a159e-cb97-4379-8e11-bf721e4153c6"/>
    <xsd:import namespace="8870f110-b49d-4792-bb4a-3f43bebde0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a159e-cb97-4379-8e11-bf721e415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70f110-b49d-4792-bb4a-3f43bebde07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2D179A-DF99-4447-981C-B0C5BF4EEEC5}">
  <ds:schemaRefs>
    <ds:schemaRef ds:uri="http://purl.org/dc/elements/1.1/"/>
    <ds:schemaRef ds:uri="http://schemas.microsoft.com/office/2006/metadata/properties"/>
    <ds:schemaRef ds:uri="http://purl.org/dc/terms/"/>
    <ds:schemaRef ds:uri="8870f110-b49d-4792-bb4a-3f43bebde074"/>
    <ds:schemaRef ds:uri="http://schemas.microsoft.com/office/2006/documentManagement/types"/>
    <ds:schemaRef ds:uri="http://schemas.openxmlformats.org/package/2006/metadata/core-properties"/>
    <ds:schemaRef ds:uri="b83a159e-cb97-4379-8e11-bf721e4153c6"/>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6BE63B5-44B1-4A31-83D1-CE030A7D5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a159e-cb97-4379-8e11-bf721e4153c6"/>
    <ds:schemaRef ds:uri="8870f110-b49d-4792-bb4a-3f43bebde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1FC7F1-D481-483B-8EBA-D63946944F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758</Words>
  <Application>Microsoft Office PowerPoint</Application>
  <PresentationFormat>Widescreen</PresentationFormat>
  <Paragraphs>85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Wingdings</vt:lpstr>
      <vt:lpstr>Wingdings 2</vt:lpstr>
      <vt:lpstr>Office Theme</vt:lpstr>
      <vt:lpstr>Entrenching Dominance through Buyouts</vt:lpstr>
      <vt:lpstr>Merger can be anti-competitive when  entrenching a dominant position</vt:lpstr>
      <vt:lpstr>Mergers can be anti-competitive when  entrenching a dominant position</vt:lpstr>
      <vt:lpstr>Mergers can be anti-competitive when  entrenching a dominant position</vt:lpstr>
      <vt:lpstr>Mergers can be anti-competitive when  entrenching a dominant position</vt:lpstr>
      <vt:lpstr>Mergers as an efficient exit mechanism</vt:lpstr>
      <vt:lpstr>Mergers as an efficient exit mechanism</vt:lpstr>
      <vt:lpstr>Who is eliminating the nascent  competitive threat? Does it matter?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Sklavos</dc:creator>
  <cp:keywords/>
  <cp:lastModifiedBy>Dunja Simunic Mehdin</cp:lastModifiedBy>
  <cp:revision>111</cp:revision>
  <dcterms:created xsi:type="dcterms:W3CDTF">2021-07-21T15:23:05Z</dcterms:created>
  <dcterms:modified xsi:type="dcterms:W3CDTF">2024-05-08T16:28:57Z</dcterms:modified>
  <cp:category>Privileged and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Mediasterling">
    <vt:bool>true</vt:bool>
  </property>
  <property fmtid="{D5CDD505-2E9C-101B-9397-08002B2CF9AE}" pid="3" name="MS_ThemeSubFolder">
    <vt:lpwstr>Presentation_Widescreen</vt:lpwstr>
  </property>
  <property fmtid="{D5CDD505-2E9C-101B-9397-08002B2CF9AE}" pid="4" name="MS_CurrentTOC">
    <vt:lpwstr>Table of Contents</vt:lpwstr>
  </property>
  <property fmtid="{D5CDD505-2E9C-101B-9397-08002B2CF9AE}" pid="5" name="MS_Version">
    <vt:lpwstr>10.0.1</vt:lpwstr>
  </property>
  <property fmtid="{D5CDD505-2E9C-101B-9397-08002B2CF9AE}" pid="6" name="MS_RunDocUpdate">
    <vt:lpwstr>False</vt:lpwstr>
  </property>
  <property fmtid="{D5CDD505-2E9C-101B-9397-08002B2CF9AE}" pid="7" name="MS_ClientName">
    <vt:lpwstr>CompassLexecon</vt:lpwstr>
  </property>
  <property fmtid="{D5CDD505-2E9C-101B-9397-08002B2CF9AE}" pid="8" name="FP_Language">
    <vt:lpwstr>en-GB</vt:lpwstr>
  </property>
  <property fmtid="{D5CDD505-2E9C-101B-9397-08002B2CF9AE}" pid="9" name="FP_LCID">
    <vt:lpwstr>2057</vt:lpwstr>
  </property>
  <property fmtid="{D5CDD505-2E9C-101B-9397-08002B2CF9AE}" pid="10" name="FP_TX_Figure">
    <vt:lpwstr>Figure</vt:lpwstr>
  </property>
  <property fmtid="{D5CDD505-2E9C-101B-9397-08002B2CF9AE}" pid="11" name="FP_TX_Table">
    <vt:lpwstr>Table</vt:lpwstr>
  </property>
  <property fmtid="{D5CDD505-2E9C-101B-9397-08002B2CF9AE}" pid="12" name="FP_TX_NotesPrefix">
    <vt:lpwstr>Notes: </vt:lpwstr>
  </property>
  <property fmtid="{D5CDD505-2E9C-101B-9397-08002B2CF9AE}" pid="13" name="FP_TX_SourcePrefix">
    <vt:lpwstr>Source: </vt:lpwstr>
  </property>
  <property fmtid="{D5CDD505-2E9C-101B-9397-08002B2CF9AE}" pid="14" name="FP_Numbering">
    <vt:lpwstr/>
  </property>
  <property fmtid="{D5CDD505-2E9C-101B-9397-08002B2CF9AE}" pid="15" name="FP_Sensitivity">
    <vt:lpwstr>Privileged and Confidential</vt:lpwstr>
  </property>
  <property fmtid="{D5CDD505-2E9C-101B-9397-08002B2CF9AE}" pid="16" name="FP_TX_Agenda">
    <vt:lpwstr>Agenda</vt:lpwstr>
  </property>
  <property fmtid="{D5CDD505-2E9C-101B-9397-08002B2CF9AE}" pid="17" name="FP_TX_TOC">
    <vt:lpwstr>Contents</vt:lpwstr>
  </property>
</Properties>
</file>