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634" r:id="rId3"/>
    <p:sldId id="647" r:id="rId4"/>
    <p:sldId id="648" r:id="rId5"/>
  </p:sldIdLst>
  <p:sldSz cx="9144000" cy="5143500" type="screen16x9"/>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8" d="100"/>
          <a:sy n="98" d="100"/>
        </p:scale>
        <p:origin x="308" y="6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a:gsLst>
            <a:gs pos="1000">
              <a:schemeClr val="accent3"/>
            </a:gs>
            <a:gs pos="100000">
              <a:schemeClr val="accent1"/>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14349"/>
            <a:ext cx="8229600" cy="3127279"/>
          </a:xfrm>
        </p:spPr>
        <p:txBody>
          <a:bodyPr anchor="b"/>
          <a:lstStyle>
            <a:lvl1pPr algn="l">
              <a:lnSpc>
                <a:spcPct val="80000"/>
              </a:lnSpc>
              <a:defRPr sz="5400" b="1">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356977"/>
            <a:ext cx="8229600" cy="307777"/>
          </a:xfrm>
        </p:spPr>
        <p:txBody>
          <a:bodyPr>
            <a:spAutoFit/>
          </a:bodyPr>
          <a:lstStyle>
            <a:lvl1pPr marL="0" indent="0" algn="l">
              <a:buNone/>
              <a:defRPr sz="2000" b="1">
                <a:solidFill>
                  <a:schemeClr val="bg1"/>
                </a:solidFill>
              </a:defRPr>
            </a:lvl1pPr>
            <a:lvl2pPr marL="257162" indent="0" algn="ctr">
              <a:buNone/>
              <a:defRPr sz="1125"/>
            </a:lvl2pPr>
            <a:lvl3pPr marL="514325" indent="0" algn="ctr">
              <a:buNone/>
              <a:defRPr sz="1013"/>
            </a:lvl3pPr>
            <a:lvl4pPr marL="771487" indent="0" algn="ctr">
              <a:buNone/>
              <a:defRPr sz="900"/>
            </a:lvl4pPr>
            <a:lvl5pPr marL="1028649" indent="0" algn="ctr">
              <a:buNone/>
              <a:defRPr sz="900"/>
            </a:lvl5pPr>
            <a:lvl6pPr marL="1285811" indent="0" algn="ctr">
              <a:buNone/>
              <a:defRPr sz="900"/>
            </a:lvl6pPr>
            <a:lvl7pPr marL="1542974" indent="0" algn="ctr">
              <a:buNone/>
              <a:defRPr sz="900"/>
            </a:lvl7pPr>
            <a:lvl8pPr marL="1800135" indent="0" algn="ctr">
              <a:buNone/>
              <a:defRPr sz="900"/>
            </a:lvl8pPr>
            <a:lvl9pPr marL="2057297" indent="0" algn="ctr">
              <a:buNone/>
              <a:defRPr sz="900"/>
            </a:lvl9pPr>
          </a:lstStyle>
          <a:p>
            <a:r>
              <a:rPr lang="en-US"/>
              <a:t>Click to edit Master subtitle style</a:t>
            </a:r>
            <a:endParaRPr lang="en-US" dirty="0"/>
          </a:p>
        </p:txBody>
      </p:sp>
      <p:sp>
        <p:nvSpPr>
          <p:cNvPr id="9" name="Freeform 5">
            <a:extLst>
              <a:ext uri="{FF2B5EF4-FFF2-40B4-BE49-F238E27FC236}">
                <a16:creationId xmlns:a16="http://schemas.microsoft.com/office/drawing/2014/main" id="{8DCADD39-A82A-2D4E-95F9-5F1299B39A13}"/>
              </a:ext>
            </a:extLst>
          </p:cNvPr>
          <p:cNvSpPr>
            <a:spLocks noChangeAspect="1" noEditPoints="1"/>
          </p:cNvSpPr>
          <p:nvPr/>
        </p:nvSpPr>
        <p:spPr bwMode="invGray">
          <a:xfrm>
            <a:off x="7262814" y="303098"/>
            <a:ext cx="1423986" cy="114293"/>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Date Placeholder 5"/>
          <p:cNvSpPr>
            <a:spLocks noGrp="1"/>
          </p:cNvSpPr>
          <p:nvPr>
            <p:ph type="dt" sz="half" idx="2"/>
          </p:nvPr>
        </p:nvSpPr>
        <p:spPr>
          <a:xfrm>
            <a:off x="457200" y="4684690"/>
            <a:ext cx="2692800" cy="246221"/>
          </a:xfrm>
          <a:prstGeom prst="rect">
            <a:avLst/>
          </a:prstGeom>
        </p:spPr>
        <p:txBody>
          <a:bodyPr vert="horz" lIns="0" tIns="0" rIns="0" bIns="0" rtlCol="0" anchor="ctr">
            <a:spAutoFit/>
          </a:bodyPr>
          <a:lstStyle>
            <a:lvl1pPr algn="l">
              <a:defRPr sz="1600">
                <a:solidFill>
                  <a:schemeClr val="bg1"/>
                </a:solidFill>
              </a:defRPr>
            </a:lvl1pPr>
          </a:lstStyle>
          <a:p>
            <a:r>
              <a:rPr lang="en-GB" dirty="0"/>
              <a:t>[</a:t>
            </a:r>
            <a:r>
              <a:rPr lang="en-GB" dirty="0" err="1"/>
              <a:t>dd</a:t>
            </a:r>
            <a:r>
              <a:rPr lang="en-GB" dirty="0"/>
              <a:t> </a:t>
            </a:r>
            <a:r>
              <a:rPr lang="en-GB" dirty="0" err="1"/>
              <a:t>mmmm</a:t>
            </a:r>
            <a:r>
              <a:rPr lang="en-GB" dirty="0"/>
              <a:t> </a:t>
            </a:r>
            <a:r>
              <a:rPr lang="en-GB" dirty="0" err="1"/>
              <a:t>yyyy</a:t>
            </a:r>
            <a:r>
              <a:rPr lang="en-GB" dirty="0"/>
              <a:t>]</a:t>
            </a:r>
          </a:p>
        </p:txBody>
      </p:sp>
    </p:spTree>
    <p:extLst>
      <p:ext uri="{BB962C8B-B14F-4D97-AF65-F5344CB8AC3E}">
        <p14:creationId xmlns:p14="http://schemas.microsoft.com/office/powerpoint/2010/main" val="3573093934"/>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mp; Text (no bullet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CBF8BE1-1E9A-6442-B9D3-2D00BC815C1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6" name="Slide Number Placeholder 4">
            <a:extLst>
              <a:ext uri="{FF2B5EF4-FFF2-40B4-BE49-F238E27FC236}">
                <a16:creationId xmlns:a16="http://schemas.microsoft.com/office/drawing/2014/main" id="{62DA28AB-9A14-654D-9A41-3B4CA436B66A}"/>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3" name="Text Placeholder 2"/>
          <p:cNvSpPr>
            <a:spLocks noGrp="1"/>
          </p:cNvSpPr>
          <p:nvPr>
            <p:ph type="body" sz="quarter" idx="13"/>
          </p:nvPr>
        </p:nvSpPr>
        <p:spPr>
          <a:xfrm>
            <a:off x="457200" y="1476000"/>
            <a:ext cx="8229600" cy="3384000"/>
          </a:xfrm>
        </p:spPr>
        <p:txBody>
          <a:bodyPr/>
          <a:lstStyle>
            <a:lvl1pPr marL="0" indent="0">
              <a:buNone/>
              <a:defRPr b="1">
                <a:solidFill>
                  <a:schemeClr val="accent1"/>
                </a:solidFill>
              </a:defRPr>
            </a:lvl1pPr>
            <a:lvl2pPr marL="0" indent="0">
              <a:spcBef>
                <a:spcPts val="0"/>
              </a:spcBef>
              <a:buNone/>
              <a:defRPr sz="2400"/>
            </a:lvl2pPr>
          </a:lstStyle>
          <a:p>
            <a:pPr lvl="0"/>
            <a:r>
              <a:rPr lang="en-US"/>
              <a:t>Click to edit Master text styles</a:t>
            </a:r>
          </a:p>
          <a:p>
            <a:pPr lvl="1"/>
            <a:r>
              <a:rPr lang="en-US"/>
              <a:t>Second level</a:t>
            </a:r>
          </a:p>
        </p:txBody>
      </p:sp>
      <p:sp>
        <p:nvSpPr>
          <p:cNvPr id="5"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782677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text (no bullets) with emphasi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7D3A46-9E05-D249-B2DC-C53DD2FAD770}"/>
              </a:ext>
            </a:extLst>
          </p:cNvPr>
          <p:cNvSpPr/>
          <p:nvPr/>
        </p:nvSpPr>
        <p:spPr bwMode="ltGray">
          <a:xfrm>
            <a:off x="0" y="1511498"/>
            <a:ext cx="9144000" cy="3329443"/>
          </a:xfrm>
          <a:prstGeom prst="rect">
            <a:avLst/>
          </a:prstGeom>
          <a:gradFill>
            <a:gsLst>
              <a:gs pos="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a:extLst>
              <a:ext uri="{FF2B5EF4-FFF2-40B4-BE49-F238E27FC236}">
                <a16:creationId xmlns:a16="http://schemas.microsoft.com/office/drawing/2014/main" id="{46BD1D3A-D2E4-0A40-85ED-C63D231C19BB}"/>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3" name="Content Placeholder 2">
            <a:extLst>
              <a:ext uri="{FF2B5EF4-FFF2-40B4-BE49-F238E27FC236}">
                <a16:creationId xmlns:a16="http://schemas.microsoft.com/office/drawing/2014/main" id="{185E5CE7-0592-3F43-BD4B-E97B75F0AECC}"/>
              </a:ext>
            </a:extLst>
          </p:cNvPr>
          <p:cNvSpPr>
            <a:spLocks noGrp="1"/>
          </p:cNvSpPr>
          <p:nvPr>
            <p:ph idx="1"/>
          </p:nvPr>
        </p:nvSpPr>
        <p:spPr>
          <a:xfrm>
            <a:off x="457200" y="1627093"/>
            <a:ext cx="3845859" cy="2996409"/>
          </a:xfrm>
        </p:spPr>
        <p:txBody>
          <a:bodyPr/>
          <a:lstStyle>
            <a:lvl1pPr marL="0" indent="0">
              <a:buNone/>
              <a:defRPr sz="2000" b="0">
                <a:solidFill>
                  <a:schemeClr val="bg1"/>
                </a:solidFill>
              </a:defRPr>
            </a:lvl1pPr>
            <a:lvl2pPr marL="0" indent="0">
              <a:spcBef>
                <a:spcPts val="600"/>
              </a:spcBef>
              <a:buNone/>
              <a:defRPr sz="1600">
                <a:solidFill>
                  <a:schemeClr val="bg1"/>
                </a:solidFill>
              </a:defRPr>
            </a:lvl2pPr>
            <a:lvl3pPr marL="349250" indent="0">
              <a:spcBef>
                <a:spcPts val="1000"/>
              </a:spcBef>
              <a:buNone/>
              <a:defRPr sz="1400">
                <a:solidFill>
                  <a:schemeClr val="bg1"/>
                </a:solidFill>
              </a:defRPr>
            </a:lvl3pPr>
            <a:lvl4pPr marL="685800" indent="0">
              <a:spcBef>
                <a:spcPts val="1000"/>
              </a:spcBef>
              <a:buNone/>
              <a:defRPr sz="1400">
                <a:solidFill>
                  <a:schemeClr val="bg1"/>
                </a:solidFill>
              </a:defRPr>
            </a:lvl4pPr>
            <a:lvl5pPr marL="1035050" indent="0">
              <a:spcBef>
                <a:spcPts val="1000"/>
              </a:spcBef>
              <a:buNone/>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5">
            <a:extLst>
              <a:ext uri="{FF2B5EF4-FFF2-40B4-BE49-F238E27FC236}">
                <a16:creationId xmlns:a16="http://schemas.microsoft.com/office/drawing/2014/main" id="{FC5E09E6-1DA7-D841-ACAE-6577966BE707}"/>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15" name="Content Placeholder 2">
            <a:extLst>
              <a:ext uri="{FF2B5EF4-FFF2-40B4-BE49-F238E27FC236}">
                <a16:creationId xmlns:a16="http://schemas.microsoft.com/office/drawing/2014/main" id="{36906301-7880-6A46-B764-3072F4D763AF}"/>
              </a:ext>
            </a:extLst>
          </p:cNvPr>
          <p:cNvSpPr>
            <a:spLocks noGrp="1"/>
          </p:cNvSpPr>
          <p:nvPr>
            <p:ph idx="13"/>
          </p:nvPr>
        </p:nvSpPr>
        <p:spPr>
          <a:xfrm>
            <a:off x="4840943" y="1627093"/>
            <a:ext cx="3845859" cy="2996409"/>
          </a:xfrm>
        </p:spPr>
        <p:txBody>
          <a:bodyPr/>
          <a:lstStyle>
            <a:lvl1pPr marL="0" indent="0">
              <a:buNone/>
              <a:defRPr sz="2000" b="0">
                <a:solidFill>
                  <a:schemeClr val="bg1"/>
                </a:solidFill>
              </a:defRPr>
            </a:lvl1pPr>
            <a:lvl2pPr marL="0" indent="0">
              <a:spcBef>
                <a:spcPts val="600"/>
              </a:spcBef>
              <a:buNone/>
              <a:defRPr sz="1600">
                <a:solidFill>
                  <a:schemeClr val="bg1"/>
                </a:solidFill>
              </a:defRPr>
            </a:lvl2pPr>
            <a:lvl3pPr marL="349250" indent="0">
              <a:spcBef>
                <a:spcPts val="1000"/>
              </a:spcBef>
              <a:buNone/>
              <a:defRPr sz="1400">
                <a:solidFill>
                  <a:schemeClr val="bg1"/>
                </a:solidFill>
              </a:defRPr>
            </a:lvl3pPr>
            <a:lvl4pPr marL="685800" indent="0">
              <a:spcBef>
                <a:spcPts val="1000"/>
              </a:spcBef>
              <a:buNone/>
              <a:defRPr sz="1400">
                <a:solidFill>
                  <a:schemeClr val="bg1"/>
                </a:solidFill>
              </a:defRPr>
            </a:lvl4pPr>
            <a:lvl5pPr marL="1035050" indent="0">
              <a:spcBef>
                <a:spcPts val="1000"/>
              </a:spcBef>
              <a:buNone/>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17FF7CBD-0028-B249-A3AE-20527836755E}"/>
              </a:ext>
            </a:extLst>
          </p:cNvPr>
          <p:cNvCxnSpPr/>
          <p:nvPr/>
        </p:nvCxnSpPr>
        <p:spPr bwMode="white">
          <a:xfrm>
            <a:off x="4572000" y="1644254"/>
            <a:ext cx="0" cy="306109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4119034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mp; Number">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96E501D-FD80-CF45-A921-EE81CE87918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7" name="Content Placeholder 2">
            <a:extLst>
              <a:ext uri="{FF2B5EF4-FFF2-40B4-BE49-F238E27FC236}">
                <a16:creationId xmlns:a16="http://schemas.microsoft.com/office/drawing/2014/main" id="{BC6BC5E9-3235-E94A-919C-AD2E10AE5F90}"/>
              </a:ext>
            </a:extLst>
          </p:cNvPr>
          <p:cNvSpPr>
            <a:spLocks noGrp="1"/>
          </p:cNvSpPr>
          <p:nvPr>
            <p:ph idx="1"/>
          </p:nvPr>
        </p:nvSpPr>
        <p:spPr>
          <a:xfrm>
            <a:off x="457200" y="1483097"/>
            <a:ext cx="8229600" cy="3075754"/>
          </a:xfrm>
        </p:spPr>
        <p:txBody>
          <a:bodyPr/>
          <a:lstStyle>
            <a:lvl1pPr marL="349250" indent="-349250">
              <a:spcBef>
                <a:spcPts val="1000"/>
              </a:spcBef>
              <a:buSzPct val="100000"/>
              <a:buFont typeface="+mj-lt"/>
              <a:buAutoNum type="arabicPeriod"/>
              <a:defRPr/>
            </a:lvl1pPr>
            <a:lvl2pPr marL="685800" indent="-346075">
              <a:spcBef>
                <a:spcPts val="1000"/>
              </a:spcBef>
              <a:buFont typeface="+mj-lt"/>
              <a:buAutoNum type="alphaLcPeriod"/>
              <a:defRPr/>
            </a:lvl2pPr>
            <a:lvl3pPr marL="914400" indent="-228600">
              <a:spcBef>
                <a:spcPts val="1000"/>
              </a:spcBef>
              <a:buFont typeface="+mj-lt"/>
              <a:buAutoNum type="romanLcPeriod"/>
              <a:defRPr/>
            </a:lvl3pPr>
            <a:lvl4pPr marL="1196975" indent="-282575">
              <a:spcBef>
                <a:spcPts val="1000"/>
              </a:spcBef>
              <a:buFont typeface="+mj-lt"/>
              <a:buAutoNum type="alphaLcPeriod"/>
              <a:defRPr/>
            </a:lvl4pPr>
            <a:lvl5pPr>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5">
            <a:extLst>
              <a:ext uri="{FF2B5EF4-FFF2-40B4-BE49-F238E27FC236}">
                <a16:creationId xmlns:a16="http://schemas.microsoft.com/office/drawing/2014/main" id="{B4078654-8067-8741-831E-13370919A276}"/>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6"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3315313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CBF8BE1-1E9A-6442-B9D3-2D00BC815C1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6" name="Slide Number Placeholder 4">
            <a:extLst>
              <a:ext uri="{FF2B5EF4-FFF2-40B4-BE49-F238E27FC236}">
                <a16:creationId xmlns:a16="http://schemas.microsoft.com/office/drawing/2014/main" id="{62DA28AB-9A14-654D-9A41-3B4CA436B66A}"/>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5"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97999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out box">
    <p:spTree>
      <p:nvGrpSpPr>
        <p:cNvPr id="1" name=""/>
        <p:cNvGrpSpPr/>
        <p:nvPr/>
      </p:nvGrpSpPr>
      <p:grpSpPr>
        <a:xfrm>
          <a:off x="0" y="0"/>
          <a:ext cx="0" cy="0"/>
          <a:chOff x="0" y="0"/>
          <a:chExt cx="0" cy="0"/>
        </a:xfrm>
      </p:grpSpPr>
      <p:sp>
        <p:nvSpPr>
          <p:cNvPr id="8" name="Picture Placeholder 5">
            <a:extLst>
              <a:ext uri="{FF2B5EF4-FFF2-40B4-BE49-F238E27FC236}">
                <a16:creationId xmlns:a16="http://schemas.microsoft.com/office/drawing/2014/main" id="{F166E98C-570D-8849-8F31-59C8A709C8A1}"/>
              </a:ext>
            </a:extLst>
          </p:cNvPr>
          <p:cNvSpPr>
            <a:spLocks noGrp="1"/>
          </p:cNvSpPr>
          <p:nvPr>
            <p:ph type="pic" sz="quarter" idx="15" hasCustomPrompt="1"/>
          </p:nvPr>
        </p:nvSpPr>
        <p:spPr bwMode="ltGray">
          <a:xfrm>
            <a:off x="5555226" y="374277"/>
            <a:ext cx="3131574" cy="4194763"/>
          </a:xfrm>
          <a:solidFill>
            <a:schemeClr val="bg2"/>
          </a:solidFill>
          <a:ln>
            <a:solidFill>
              <a:schemeClr val="accent4"/>
            </a:solidFill>
          </a:ln>
        </p:spPr>
        <p:txBody>
          <a:bodyPr/>
          <a:lstStyle>
            <a:lvl1pPr marL="0" indent="0" algn="ctr">
              <a:buNone/>
              <a:defRPr sz="1800">
                <a:solidFill>
                  <a:schemeClr val="bg1"/>
                </a:solidFill>
              </a:defRPr>
            </a:lvl1pPr>
          </a:lstStyle>
          <a:p>
            <a:br>
              <a:rPr lang="en-US" dirty="0"/>
            </a:br>
            <a:r>
              <a:rPr lang="en-US" dirty="0"/>
              <a:t>Click icon to add picture</a:t>
            </a:r>
          </a:p>
        </p:txBody>
      </p:sp>
      <p:sp>
        <p:nvSpPr>
          <p:cNvPr id="9" name="Text Placeholder 6">
            <a:extLst>
              <a:ext uri="{FF2B5EF4-FFF2-40B4-BE49-F238E27FC236}">
                <a16:creationId xmlns:a16="http://schemas.microsoft.com/office/drawing/2014/main" id="{40FC42E1-0C07-F948-8295-DB272BF8B4E7}"/>
              </a:ext>
            </a:extLst>
          </p:cNvPr>
          <p:cNvSpPr>
            <a:spLocks noGrp="1"/>
          </p:cNvSpPr>
          <p:nvPr>
            <p:ph type="body" sz="quarter" idx="12"/>
          </p:nvPr>
        </p:nvSpPr>
        <p:spPr bwMode="ltGray">
          <a:xfrm>
            <a:off x="761999" y="1491855"/>
            <a:ext cx="5373329" cy="2129814"/>
          </a:xfrm>
          <a:solidFill>
            <a:schemeClr val="bg1"/>
          </a:solidFill>
          <a:ln>
            <a:solidFill>
              <a:schemeClr val="tx2"/>
            </a:solidFill>
          </a:ln>
        </p:spPr>
        <p:txBody>
          <a:bodyPr wrap="square" lIns="182880" tIns="182880" rIns="182880" bIns="182880">
            <a:spAutoFit/>
          </a:bodyPr>
          <a:lstStyle>
            <a:lvl1pPr marL="115888" indent="-115888">
              <a:lnSpc>
                <a:spcPct val="110000"/>
              </a:lnSpc>
              <a:spcBef>
                <a:spcPts val="600"/>
              </a:spcBef>
              <a:buNone/>
              <a:defRPr sz="2400"/>
            </a:lvl1pPr>
            <a:lvl2pPr marL="339725" indent="0">
              <a:spcBef>
                <a:spcPts val="600"/>
              </a:spcBef>
              <a:buNone/>
              <a:defRPr sz="2000"/>
            </a:lvl2pPr>
            <a:lvl3pPr marL="577850" indent="0">
              <a:spcBef>
                <a:spcPts val="600"/>
              </a:spcBef>
              <a:buNone/>
              <a:defRPr sz="1600"/>
            </a:lvl3pPr>
            <a:lvl4pPr marL="806450" indent="0">
              <a:spcBef>
                <a:spcPts val="600"/>
              </a:spcBef>
              <a:buNone/>
              <a:defRPr sz="1600"/>
            </a:lvl4pPr>
            <a:lvl5pPr marL="1035050" indent="0">
              <a:spcBef>
                <a:spcPts val="600"/>
              </a:spcBef>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11" name="Title 1">
            <a:extLst>
              <a:ext uri="{FF2B5EF4-FFF2-40B4-BE49-F238E27FC236}">
                <a16:creationId xmlns:a16="http://schemas.microsoft.com/office/drawing/2014/main" id="{34D90391-409E-944E-9E2B-2F4E5CA9933C}"/>
              </a:ext>
            </a:extLst>
          </p:cNvPr>
          <p:cNvSpPr>
            <a:spLocks noGrp="1"/>
          </p:cNvSpPr>
          <p:nvPr>
            <p:ph type="title"/>
          </p:nvPr>
        </p:nvSpPr>
        <p:spPr>
          <a:xfrm>
            <a:off x="457200" y="519997"/>
            <a:ext cx="4511040" cy="914400"/>
          </a:xfrm>
        </p:spPr>
        <p:txBody>
          <a:bodyPr/>
          <a:lstStyle/>
          <a:p>
            <a:r>
              <a:rPr lang="en-US"/>
              <a:t>Click to edit Master title style</a:t>
            </a:r>
            <a:endParaRPr lang="en-US" dirty="0"/>
          </a:p>
        </p:txBody>
      </p:sp>
      <p:sp>
        <p:nvSpPr>
          <p:cNvPr id="13" name="Slide Number Placeholder 5">
            <a:extLst>
              <a:ext uri="{FF2B5EF4-FFF2-40B4-BE49-F238E27FC236}">
                <a16:creationId xmlns:a16="http://schemas.microsoft.com/office/drawing/2014/main" id="{C69F0DF1-ECD3-1942-9F8B-6E984BDD03E3}"/>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a:p>
        </p:txBody>
      </p:sp>
      <p:sp>
        <p:nvSpPr>
          <p:cNvPr id="6"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4093612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Text &amp; Picture Righ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6643D948-405D-419E-95F9-A38FCB5ACFB0}"/>
              </a:ext>
            </a:extLst>
          </p:cNvPr>
          <p:cNvGrpSpPr/>
          <p:nvPr/>
        </p:nvGrpSpPr>
        <p:grpSpPr>
          <a:xfrm>
            <a:off x="9429476" y="2571754"/>
            <a:ext cx="1071958" cy="723314"/>
            <a:chOff x="10131552" y="3557016"/>
            <a:chExt cx="1161288" cy="1700783"/>
          </a:xfrm>
        </p:grpSpPr>
        <p:sp>
          <p:nvSpPr>
            <p:cNvPr id="14" name="Rectangle 13">
              <a:extLst>
                <a:ext uri="{FF2B5EF4-FFF2-40B4-BE49-F238E27FC236}">
                  <a16:creationId xmlns:a16="http://schemas.microsoft.com/office/drawing/2014/main" id="{C99F7A0C-9E33-4D97-8EBA-27616C4B3F17}"/>
                </a:ext>
              </a:extLst>
            </p:cNvPr>
            <p:cNvSpPr/>
            <p:nvPr/>
          </p:nvSpPr>
          <p:spPr>
            <a:xfrm>
              <a:off x="10131552" y="3666744"/>
              <a:ext cx="1161288" cy="15910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88" dirty="0">
                  <a:solidFill>
                    <a:schemeClr val="tx2"/>
                  </a:solidFill>
                </a:rPr>
                <a:t>Click the icon to insert a picture</a:t>
              </a:r>
              <a:r>
                <a:rPr lang="en-US" sz="788">
                  <a:solidFill>
                    <a:schemeClr val="tx2"/>
                  </a:solidFill>
                </a:rPr>
                <a:t>, </a:t>
              </a:r>
              <a:endParaRPr lang="en-US" sz="788" dirty="0">
                <a:solidFill>
                  <a:schemeClr val="tx2"/>
                </a:solidFill>
              </a:endParaRPr>
            </a:p>
          </p:txBody>
        </p:sp>
        <p:cxnSp>
          <p:nvCxnSpPr>
            <p:cNvPr id="15" name="Straight Arrow Connector 14">
              <a:extLst>
                <a:ext uri="{FF2B5EF4-FFF2-40B4-BE49-F238E27FC236}">
                  <a16:creationId xmlns:a16="http://schemas.microsoft.com/office/drawing/2014/main" id="{E7D832ED-3C56-4B39-920B-472D3218E5F4}"/>
                </a:ext>
              </a:extLst>
            </p:cNvPr>
            <p:cNvCxnSpPr/>
            <p:nvPr/>
          </p:nvCxnSpPr>
          <p:spPr>
            <a:xfrm flipH="1">
              <a:off x="10131552" y="3557016"/>
              <a:ext cx="11612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0" name="Title 1">
            <a:extLst>
              <a:ext uri="{FF2B5EF4-FFF2-40B4-BE49-F238E27FC236}">
                <a16:creationId xmlns:a16="http://schemas.microsoft.com/office/drawing/2014/main" id="{3DCDAE76-E592-514F-BD77-954E43F6ECC4}"/>
              </a:ext>
            </a:extLst>
          </p:cNvPr>
          <p:cNvSpPr>
            <a:spLocks noGrp="1"/>
          </p:cNvSpPr>
          <p:nvPr>
            <p:ph type="title"/>
          </p:nvPr>
        </p:nvSpPr>
        <p:spPr>
          <a:xfrm>
            <a:off x="457200" y="519997"/>
            <a:ext cx="4719918" cy="914400"/>
          </a:xfrm>
        </p:spPr>
        <p:txBody>
          <a:body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92EFEF46-9DFA-2D4D-938F-ECA581DBCA11}"/>
              </a:ext>
            </a:extLst>
          </p:cNvPr>
          <p:cNvSpPr>
            <a:spLocks noGrp="1"/>
          </p:cNvSpPr>
          <p:nvPr>
            <p:ph idx="1"/>
          </p:nvPr>
        </p:nvSpPr>
        <p:spPr>
          <a:xfrm>
            <a:off x="457200" y="1483094"/>
            <a:ext cx="4719918" cy="2855329"/>
          </a:xfrm>
        </p:spPr>
        <p:txBody>
          <a:bodyPr/>
          <a:lstStyle>
            <a:lvl1pPr marL="0" indent="0">
              <a:lnSpc>
                <a:spcPct val="110000"/>
              </a:lnSpc>
              <a:spcBef>
                <a:spcPts val="1000"/>
              </a:spcBef>
              <a:buNone/>
              <a:defRPr/>
            </a:lvl1pPr>
            <a:lvl2pPr>
              <a:spcBef>
                <a:spcPts val="1000"/>
              </a:spcBef>
              <a:defRPr/>
            </a:lvl2pPr>
            <a:lvl3pPr>
              <a:spcBef>
                <a:spcPts val="1000"/>
              </a:spcBef>
              <a:defRPr/>
            </a:lvl3pPr>
            <a:lvl4pPr>
              <a:spcBef>
                <a:spcPts val="1000"/>
              </a:spcBef>
              <a:defRPr/>
            </a:lvl4pPr>
            <a:lvl5pPr>
              <a:spcBef>
                <a:spcPts val="1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AFECF758-63D9-FC4B-9E84-2956E9FB2B6E}"/>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16" name="Picture Placeholder 8">
            <a:extLst>
              <a:ext uri="{FF2B5EF4-FFF2-40B4-BE49-F238E27FC236}">
                <a16:creationId xmlns:a16="http://schemas.microsoft.com/office/drawing/2014/main" id="{E5C4BC74-7422-B14A-A4FE-B66A33BC146C}"/>
              </a:ext>
            </a:extLst>
          </p:cNvPr>
          <p:cNvSpPr>
            <a:spLocks noGrp="1"/>
          </p:cNvSpPr>
          <p:nvPr>
            <p:ph type="pic" sz="quarter" idx="13" hasCustomPrompt="1"/>
          </p:nvPr>
        </p:nvSpPr>
        <p:spPr bwMode="ltGray">
          <a:xfrm>
            <a:off x="5419725" y="0"/>
            <a:ext cx="3724275" cy="5143500"/>
          </a:xfrm>
          <a:solidFill>
            <a:schemeClr val="bg2"/>
          </a:solidFill>
        </p:spPr>
        <p:txBody>
          <a:bodyPr/>
          <a:lstStyle>
            <a:lvl1pPr marL="0" indent="0" algn="ctr">
              <a:buNone/>
              <a:defRPr>
                <a:solidFill>
                  <a:schemeClr val="bg1"/>
                </a:solidFill>
              </a:defRPr>
            </a:lvl1pPr>
          </a:lstStyle>
          <a:p>
            <a:br>
              <a:rPr lang="en-US" dirty="0"/>
            </a:br>
            <a:r>
              <a:rPr lang="en-US" dirty="0"/>
              <a:t>Click icon to add picture</a:t>
            </a:r>
          </a:p>
        </p:txBody>
      </p:sp>
      <p:sp>
        <p:nvSpPr>
          <p:cNvPr id="9"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139257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Text &amp; Picture Bottom">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643D948-405D-419E-95F9-A38FCB5ACFB0}"/>
              </a:ext>
            </a:extLst>
          </p:cNvPr>
          <p:cNvGrpSpPr/>
          <p:nvPr/>
        </p:nvGrpSpPr>
        <p:grpSpPr>
          <a:xfrm>
            <a:off x="9429476" y="3262870"/>
            <a:ext cx="1071958" cy="723314"/>
            <a:chOff x="10131552" y="3557016"/>
            <a:chExt cx="1161288" cy="1700783"/>
          </a:xfrm>
        </p:grpSpPr>
        <p:sp>
          <p:nvSpPr>
            <p:cNvPr id="14" name="Rectangle 13">
              <a:extLst>
                <a:ext uri="{FF2B5EF4-FFF2-40B4-BE49-F238E27FC236}">
                  <a16:creationId xmlns:a16="http://schemas.microsoft.com/office/drawing/2014/main" id="{C99F7A0C-9E33-4D97-8EBA-27616C4B3F17}"/>
                </a:ext>
              </a:extLst>
            </p:cNvPr>
            <p:cNvSpPr/>
            <p:nvPr/>
          </p:nvSpPr>
          <p:spPr>
            <a:xfrm>
              <a:off x="10131552" y="3666744"/>
              <a:ext cx="1161288" cy="15910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88" dirty="0">
                  <a:solidFill>
                    <a:schemeClr val="tx2"/>
                  </a:solidFill>
                </a:rPr>
                <a:t>Click the icon to insert a picture</a:t>
              </a:r>
              <a:r>
                <a:rPr lang="en-US" sz="788">
                  <a:solidFill>
                    <a:schemeClr val="tx2"/>
                  </a:solidFill>
                </a:rPr>
                <a:t>, </a:t>
              </a:r>
              <a:endParaRPr lang="en-US" sz="788" dirty="0">
                <a:solidFill>
                  <a:schemeClr val="tx2"/>
                </a:solidFill>
              </a:endParaRPr>
            </a:p>
          </p:txBody>
        </p:sp>
        <p:cxnSp>
          <p:nvCxnSpPr>
            <p:cNvPr id="15" name="Straight Arrow Connector 14">
              <a:extLst>
                <a:ext uri="{FF2B5EF4-FFF2-40B4-BE49-F238E27FC236}">
                  <a16:creationId xmlns:a16="http://schemas.microsoft.com/office/drawing/2014/main" id="{E7D832ED-3C56-4B39-920B-472D3218E5F4}"/>
                </a:ext>
              </a:extLst>
            </p:cNvPr>
            <p:cNvCxnSpPr/>
            <p:nvPr/>
          </p:nvCxnSpPr>
          <p:spPr>
            <a:xfrm flipH="1">
              <a:off x="10131552" y="3557016"/>
              <a:ext cx="11612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1" name="Picture Placeholder 8">
            <a:extLst>
              <a:ext uri="{FF2B5EF4-FFF2-40B4-BE49-F238E27FC236}">
                <a16:creationId xmlns:a16="http://schemas.microsoft.com/office/drawing/2014/main" id="{6A4B9927-22FB-4C42-8B7D-89A636C2CD32}"/>
              </a:ext>
            </a:extLst>
          </p:cNvPr>
          <p:cNvSpPr>
            <a:spLocks noGrp="1"/>
          </p:cNvSpPr>
          <p:nvPr>
            <p:ph type="pic" sz="quarter" idx="13"/>
          </p:nvPr>
        </p:nvSpPr>
        <p:spPr bwMode="ltGray">
          <a:xfrm>
            <a:off x="1" y="3039034"/>
            <a:ext cx="9144000" cy="2104465"/>
          </a:xfrm>
          <a:solidFill>
            <a:schemeClr val="bg2"/>
          </a:solidFill>
        </p:spPr>
        <p:txBody>
          <a:bodyPr/>
          <a:lstStyle>
            <a:lvl1pPr marL="0" indent="0">
              <a:buNone/>
              <a:defRPr>
                <a:solidFill>
                  <a:schemeClr val="bg1"/>
                </a:solidFill>
              </a:defRPr>
            </a:lvl1pPr>
          </a:lstStyle>
          <a:p>
            <a:r>
              <a:rPr lang="en-US"/>
              <a:t>Click icon to add picture</a:t>
            </a:r>
          </a:p>
        </p:txBody>
      </p:sp>
      <p:sp>
        <p:nvSpPr>
          <p:cNvPr id="12" name="Title 1">
            <a:extLst>
              <a:ext uri="{FF2B5EF4-FFF2-40B4-BE49-F238E27FC236}">
                <a16:creationId xmlns:a16="http://schemas.microsoft.com/office/drawing/2014/main" id="{ED4D1233-0CDC-BD45-A537-AF75202A527E}"/>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7" name="Content Placeholder 2">
            <a:extLst>
              <a:ext uri="{FF2B5EF4-FFF2-40B4-BE49-F238E27FC236}">
                <a16:creationId xmlns:a16="http://schemas.microsoft.com/office/drawing/2014/main" id="{FD5A90B0-CAC1-4D4A-A4EC-AE2836120F4C}"/>
              </a:ext>
            </a:extLst>
          </p:cNvPr>
          <p:cNvSpPr>
            <a:spLocks noGrp="1"/>
          </p:cNvSpPr>
          <p:nvPr>
            <p:ph idx="1"/>
          </p:nvPr>
        </p:nvSpPr>
        <p:spPr>
          <a:xfrm>
            <a:off x="457200" y="1478478"/>
            <a:ext cx="8229600" cy="1443116"/>
          </a:xfrm>
        </p:spPr>
        <p:txBody>
          <a:bodyPr/>
          <a:lstStyle>
            <a:lvl1pPr marL="0" indent="0">
              <a:lnSpc>
                <a:spcPct val="110000"/>
              </a:lnSpc>
              <a:spcBef>
                <a:spcPts val="1000"/>
              </a:spcBef>
              <a:buNone/>
              <a:defRPr/>
            </a:lvl1pPr>
            <a:lvl2pPr>
              <a:spcBef>
                <a:spcPts val="1000"/>
              </a:spcBef>
              <a:defRPr/>
            </a:lvl2pPr>
            <a:lvl3pPr>
              <a:spcBef>
                <a:spcPts val="1000"/>
              </a:spcBef>
              <a:defRPr/>
            </a:lvl3pPr>
            <a:lvl4pPr>
              <a:spcBef>
                <a:spcPts val="1000"/>
              </a:spcBef>
              <a:defRPr/>
            </a:lvl4pPr>
            <a:lvl5pPr>
              <a:spcBef>
                <a:spcPts val="1000"/>
              </a:spcBef>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1539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13EEEB5-8BAE-734B-93A0-E1832D927FFA}"/>
              </a:ext>
            </a:extLst>
          </p:cNvPr>
          <p:cNvSpPr/>
          <p:nvPr/>
        </p:nvSpPr>
        <p:spPr>
          <a:xfrm>
            <a:off x="0" y="0"/>
            <a:ext cx="9144000" cy="48006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2">
            <a:extLst>
              <a:ext uri="{FF2B5EF4-FFF2-40B4-BE49-F238E27FC236}">
                <a16:creationId xmlns:a16="http://schemas.microsoft.com/office/drawing/2014/main" id="{F1F895C8-E798-E24D-8A07-7573A131406B}"/>
              </a:ext>
            </a:extLst>
          </p:cNvPr>
          <p:cNvSpPr>
            <a:spLocks noGrp="1"/>
          </p:cNvSpPr>
          <p:nvPr>
            <p:ph idx="1"/>
          </p:nvPr>
        </p:nvSpPr>
        <p:spPr bwMode="white">
          <a:xfrm>
            <a:off x="457200" y="1450120"/>
            <a:ext cx="8222226" cy="2750400"/>
          </a:xfrm>
        </p:spPr>
        <p:txBody>
          <a:bodyPr/>
          <a:lstStyle>
            <a:lvl1pPr marL="0" indent="0">
              <a:lnSpc>
                <a:spcPct val="100000"/>
              </a:lnSpc>
              <a:buNone/>
              <a:defRPr sz="3200">
                <a:solidFill>
                  <a:schemeClr val="bg1"/>
                </a:solidFill>
              </a:defRPr>
            </a:lvl1pPr>
            <a:lvl2pPr marL="0" indent="0" algn="l">
              <a:buClrTx/>
              <a:buNone/>
              <a:defRPr sz="1800" i="1">
                <a:solidFill>
                  <a:schemeClr val="bg1"/>
                </a:solidFill>
              </a:defRPr>
            </a:lvl2pPr>
            <a:lvl3pPr marL="0" indent="0">
              <a:spcBef>
                <a:spcPts val="0"/>
              </a:spcBef>
              <a:buClrTx/>
              <a:buNone/>
              <a:defRPr sz="2600">
                <a:solidFill>
                  <a:schemeClr val="bg1"/>
                </a:solidFill>
              </a:defRPr>
            </a:lvl3pPr>
            <a:lvl4pPr marL="0" indent="0">
              <a:spcBef>
                <a:spcPts val="1200"/>
              </a:spcBef>
              <a:buClrTx/>
              <a:buNone/>
              <a:defRPr sz="2600">
                <a:solidFill>
                  <a:schemeClr val="bg1"/>
                </a:solidFill>
              </a:defRPr>
            </a:lvl4pPr>
            <a:lvl5pPr>
              <a:spcBef>
                <a:spcPts val="1200"/>
              </a:spcBef>
              <a:buClrTx/>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Slide Number Placeholder 5">
            <a:extLst>
              <a:ext uri="{FF2B5EF4-FFF2-40B4-BE49-F238E27FC236}">
                <a16:creationId xmlns:a16="http://schemas.microsoft.com/office/drawing/2014/main" id="{6E0E50BE-592F-0A49-962D-28FC0F9085C7}"/>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grpSp>
        <p:nvGrpSpPr>
          <p:cNvPr id="8" name="Group 7">
            <a:extLst>
              <a:ext uri="{FF2B5EF4-FFF2-40B4-BE49-F238E27FC236}">
                <a16:creationId xmlns:a16="http://schemas.microsoft.com/office/drawing/2014/main" id="{44B5A0EA-38B9-FE4A-93D5-8A6DA12AED2E}"/>
              </a:ext>
            </a:extLst>
          </p:cNvPr>
          <p:cNvGrpSpPr>
            <a:grpSpLocks noChangeAspect="1"/>
          </p:cNvGrpSpPr>
          <p:nvPr/>
        </p:nvGrpSpPr>
        <p:grpSpPr bwMode="white">
          <a:xfrm>
            <a:off x="448811" y="840276"/>
            <a:ext cx="776080" cy="612000"/>
            <a:chOff x="518156" y="-123746"/>
            <a:chExt cx="2515558" cy="1983715"/>
          </a:xfrm>
        </p:grpSpPr>
        <p:sp>
          <p:nvSpPr>
            <p:cNvPr id="11" name="Freeform 5">
              <a:extLst>
                <a:ext uri="{FF2B5EF4-FFF2-40B4-BE49-F238E27FC236}">
                  <a16:creationId xmlns:a16="http://schemas.microsoft.com/office/drawing/2014/main" id="{AFDDF083-2804-8F47-97DB-35330F402B91}"/>
                </a:ext>
              </a:extLst>
            </p:cNvPr>
            <p:cNvSpPr>
              <a:spLocks/>
            </p:cNvSpPr>
            <p:nvPr/>
          </p:nvSpPr>
          <p:spPr bwMode="white">
            <a:xfrm>
              <a:off x="1814513" y="-123746"/>
              <a:ext cx="1219201" cy="1983715"/>
            </a:xfrm>
            <a:custGeom>
              <a:avLst/>
              <a:gdLst>
                <a:gd name="T0" fmla="*/ 1670 w 1820"/>
                <a:gd name="T1" fmla="*/ 0 h 2960"/>
                <a:gd name="T2" fmla="*/ 1794 w 1820"/>
                <a:gd name="T3" fmla="*/ 134 h 2960"/>
                <a:gd name="T4" fmla="*/ 1264 w 1820"/>
                <a:gd name="T5" fmla="*/ 529 h 2960"/>
                <a:gd name="T6" fmla="*/ 935 w 1820"/>
                <a:gd name="T7" fmla="*/ 1237 h 2960"/>
                <a:gd name="T8" fmla="*/ 1814 w 1820"/>
                <a:gd name="T9" fmla="*/ 2097 h 2960"/>
                <a:gd name="T10" fmla="*/ 1270 w 1820"/>
                <a:gd name="T11" fmla="*/ 2825 h 2960"/>
                <a:gd name="T12" fmla="*/ 144 w 1820"/>
                <a:gd name="T13" fmla="*/ 2158 h 2960"/>
                <a:gd name="T14" fmla="*/ 353 w 1820"/>
                <a:gd name="T15" fmla="*/ 1060 h 2960"/>
                <a:gd name="T16" fmla="*/ 482 w 1820"/>
                <a:gd name="T17" fmla="*/ 884 h 2960"/>
                <a:gd name="T18" fmla="*/ 954 w 1820"/>
                <a:gd name="T19" fmla="*/ 433 h 2960"/>
                <a:gd name="T20" fmla="*/ 1670 w 1820"/>
                <a:gd name="T21" fmla="*/ 0 h 2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20" h="2960">
                  <a:moveTo>
                    <a:pt x="1670" y="0"/>
                  </a:moveTo>
                  <a:cubicBezTo>
                    <a:pt x="1794" y="134"/>
                    <a:pt x="1794" y="134"/>
                    <a:pt x="1794" y="134"/>
                  </a:cubicBezTo>
                  <a:cubicBezTo>
                    <a:pt x="1794" y="134"/>
                    <a:pt x="1504" y="286"/>
                    <a:pt x="1264" y="529"/>
                  </a:cubicBezTo>
                  <a:cubicBezTo>
                    <a:pt x="1077" y="718"/>
                    <a:pt x="938" y="952"/>
                    <a:pt x="935" y="1237"/>
                  </a:cubicBezTo>
                  <a:cubicBezTo>
                    <a:pt x="925" y="1978"/>
                    <a:pt x="1759" y="2071"/>
                    <a:pt x="1814" y="2097"/>
                  </a:cubicBezTo>
                  <a:cubicBezTo>
                    <a:pt x="1820" y="2136"/>
                    <a:pt x="1801" y="2690"/>
                    <a:pt x="1270" y="2825"/>
                  </a:cubicBezTo>
                  <a:cubicBezTo>
                    <a:pt x="740" y="2960"/>
                    <a:pt x="288" y="2651"/>
                    <a:pt x="144" y="2158"/>
                  </a:cubicBezTo>
                  <a:cubicBezTo>
                    <a:pt x="0" y="1665"/>
                    <a:pt x="257" y="1211"/>
                    <a:pt x="353" y="1060"/>
                  </a:cubicBezTo>
                  <a:cubicBezTo>
                    <a:pt x="383" y="1015"/>
                    <a:pt x="426" y="954"/>
                    <a:pt x="482" y="884"/>
                  </a:cubicBezTo>
                  <a:cubicBezTo>
                    <a:pt x="612" y="724"/>
                    <a:pt x="805" y="540"/>
                    <a:pt x="954" y="433"/>
                  </a:cubicBezTo>
                  <a:cubicBezTo>
                    <a:pt x="1252" y="218"/>
                    <a:pt x="1670" y="0"/>
                    <a:pt x="1670" y="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11">
              <a:extLst>
                <a:ext uri="{FF2B5EF4-FFF2-40B4-BE49-F238E27FC236}">
                  <a16:creationId xmlns:a16="http://schemas.microsoft.com/office/drawing/2014/main" id="{B903A835-114B-1740-9025-199E0054413E}"/>
                </a:ext>
              </a:extLst>
            </p:cNvPr>
            <p:cNvSpPr>
              <a:spLocks/>
            </p:cNvSpPr>
            <p:nvPr/>
          </p:nvSpPr>
          <p:spPr bwMode="white">
            <a:xfrm>
              <a:off x="518156" y="-123746"/>
              <a:ext cx="1219201" cy="1983715"/>
            </a:xfrm>
            <a:custGeom>
              <a:avLst/>
              <a:gdLst>
                <a:gd name="T0" fmla="*/ 1670 w 1820"/>
                <a:gd name="T1" fmla="*/ 0 h 2960"/>
                <a:gd name="T2" fmla="*/ 1794 w 1820"/>
                <a:gd name="T3" fmla="*/ 134 h 2960"/>
                <a:gd name="T4" fmla="*/ 1264 w 1820"/>
                <a:gd name="T5" fmla="*/ 529 h 2960"/>
                <a:gd name="T6" fmla="*/ 935 w 1820"/>
                <a:gd name="T7" fmla="*/ 1237 h 2960"/>
                <a:gd name="T8" fmla="*/ 1814 w 1820"/>
                <a:gd name="T9" fmla="*/ 2097 h 2960"/>
                <a:gd name="T10" fmla="*/ 1270 w 1820"/>
                <a:gd name="T11" fmla="*/ 2825 h 2960"/>
                <a:gd name="T12" fmla="*/ 144 w 1820"/>
                <a:gd name="T13" fmla="*/ 2158 h 2960"/>
                <a:gd name="T14" fmla="*/ 353 w 1820"/>
                <a:gd name="T15" fmla="*/ 1060 h 2960"/>
                <a:gd name="T16" fmla="*/ 482 w 1820"/>
                <a:gd name="T17" fmla="*/ 884 h 2960"/>
                <a:gd name="T18" fmla="*/ 954 w 1820"/>
                <a:gd name="T19" fmla="*/ 433 h 2960"/>
                <a:gd name="T20" fmla="*/ 1670 w 1820"/>
                <a:gd name="T21" fmla="*/ 0 h 2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20" h="2960">
                  <a:moveTo>
                    <a:pt x="1670" y="0"/>
                  </a:moveTo>
                  <a:cubicBezTo>
                    <a:pt x="1794" y="134"/>
                    <a:pt x="1794" y="134"/>
                    <a:pt x="1794" y="134"/>
                  </a:cubicBezTo>
                  <a:cubicBezTo>
                    <a:pt x="1794" y="134"/>
                    <a:pt x="1504" y="286"/>
                    <a:pt x="1264" y="529"/>
                  </a:cubicBezTo>
                  <a:cubicBezTo>
                    <a:pt x="1077" y="718"/>
                    <a:pt x="938" y="952"/>
                    <a:pt x="935" y="1237"/>
                  </a:cubicBezTo>
                  <a:cubicBezTo>
                    <a:pt x="925" y="1978"/>
                    <a:pt x="1759" y="2071"/>
                    <a:pt x="1814" y="2097"/>
                  </a:cubicBezTo>
                  <a:cubicBezTo>
                    <a:pt x="1820" y="2136"/>
                    <a:pt x="1801" y="2690"/>
                    <a:pt x="1270" y="2825"/>
                  </a:cubicBezTo>
                  <a:cubicBezTo>
                    <a:pt x="740" y="2960"/>
                    <a:pt x="288" y="2651"/>
                    <a:pt x="144" y="2158"/>
                  </a:cubicBezTo>
                  <a:cubicBezTo>
                    <a:pt x="0" y="1665"/>
                    <a:pt x="257" y="1211"/>
                    <a:pt x="353" y="1060"/>
                  </a:cubicBezTo>
                  <a:cubicBezTo>
                    <a:pt x="383" y="1015"/>
                    <a:pt x="426" y="954"/>
                    <a:pt x="482" y="884"/>
                  </a:cubicBezTo>
                  <a:cubicBezTo>
                    <a:pt x="612" y="724"/>
                    <a:pt x="805" y="540"/>
                    <a:pt x="954" y="433"/>
                  </a:cubicBezTo>
                  <a:cubicBezTo>
                    <a:pt x="1252" y="218"/>
                    <a:pt x="1670" y="0"/>
                    <a:pt x="1670" y="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0"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7524347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Blue backgroun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370F438-045A-554B-9286-837FE23D46C3}"/>
              </a:ext>
            </a:extLst>
          </p:cNvPr>
          <p:cNvSpPr/>
          <p:nvPr/>
        </p:nvSpPr>
        <p:spPr>
          <a:xfrm>
            <a:off x="0" y="0"/>
            <a:ext cx="9144000" cy="48006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A144153B-EEAF-4941-A557-DAD3F911E0D0}"/>
              </a:ext>
            </a:extLst>
          </p:cNvPr>
          <p:cNvSpPr>
            <a:spLocks noGrp="1"/>
          </p:cNvSpPr>
          <p:nvPr>
            <p:ph type="title"/>
          </p:nvPr>
        </p:nvSpPr>
        <p:spPr bwMode="white">
          <a:xfrm>
            <a:off x="457200" y="519997"/>
            <a:ext cx="8229600" cy="914400"/>
          </a:xfrm>
        </p:spPr>
        <p:txBody>
          <a:bodyPr/>
          <a:lstStyle>
            <a:lvl1pPr>
              <a:defRPr>
                <a:solidFill>
                  <a:schemeClr val="bg1"/>
                </a:solidFill>
              </a:defRPr>
            </a:lvl1pPr>
          </a:lstStyle>
          <a:p>
            <a:r>
              <a:rPr lang="en-US"/>
              <a:t>Click to edit Master title style</a:t>
            </a:r>
            <a:endParaRPr lang="en-US" dirty="0"/>
          </a:p>
        </p:txBody>
      </p:sp>
      <p:sp>
        <p:nvSpPr>
          <p:cNvPr id="14" name="Slide Number Placeholder 3">
            <a:extLst>
              <a:ext uri="{FF2B5EF4-FFF2-40B4-BE49-F238E27FC236}">
                <a16:creationId xmlns:a16="http://schemas.microsoft.com/office/drawing/2014/main" id="{EFC67531-616D-224E-AB5C-939DABCE4C82}"/>
              </a:ext>
            </a:extLst>
          </p:cNvPr>
          <p:cNvSpPr>
            <a:spLocks noGrp="1"/>
          </p:cNvSpPr>
          <p:nvPr>
            <p:ph type="sldNum" sz="quarter" idx="11"/>
          </p:nvPr>
        </p:nvSpPr>
        <p:spPr>
          <a:xfrm>
            <a:off x="6629400" y="4918336"/>
            <a:ext cx="2057400" cy="107722"/>
          </a:xfrm>
        </p:spPr>
        <p:txBody>
          <a:bodyPr/>
          <a:lstStyle/>
          <a:p>
            <a:fld id="{9D13EC0F-A0DB-440D-9A11-2A5E2998C018}" type="slidenum">
              <a:rPr lang="en-US" smtClean="0"/>
              <a:pPr/>
              <a:t>‹#›</a:t>
            </a:fld>
            <a:endParaRPr lang="en-US" dirty="0"/>
          </a:p>
        </p:txBody>
      </p:sp>
      <p:sp>
        <p:nvSpPr>
          <p:cNvPr id="15" name="Diamond 8">
            <a:extLst>
              <a:ext uri="{FF2B5EF4-FFF2-40B4-BE49-F238E27FC236}">
                <a16:creationId xmlns:a16="http://schemas.microsoft.com/office/drawing/2014/main" id="{99FB274F-9D40-7A4C-BBBF-5F43EC1550CD}"/>
              </a:ext>
            </a:extLst>
          </p:cNvPr>
          <p:cNvSpPr>
            <a:spLocks/>
          </p:cNvSpPr>
          <p:nvPr/>
        </p:nvSpPr>
        <p:spPr bwMode="white">
          <a:xfrm>
            <a:off x="-4093" y="457200"/>
            <a:ext cx="2304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a:p>
        </p:txBody>
      </p:sp>
      <p:sp>
        <p:nvSpPr>
          <p:cNvPr id="6"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64919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io Picture Left &amp; Bullets">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97CEB3CC-B93D-154B-8431-D925C6F6C669}"/>
              </a:ext>
            </a:extLst>
          </p:cNvPr>
          <p:cNvSpPr>
            <a:spLocks noGrp="1"/>
          </p:cNvSpPr>
          <p:nvPr>
            <p:ph type="body" sz="quarter" idx="12"/>
          </p:nvPr>
        </p:nvSpPr>
        <p:spPr>
          <a:xfrm>
            <a:off x="3088888" y="1491854"/>
            <a:ext cx="5442888" cy="3137296"/>
          </a:xfrm>
        </p:spPr>
        <p:txBody>
          <a:bodyPr tIns="0" bIns="0"/>
          <a:lstStyle>
            <a:lvl1pPr marL="349200" indent="-349200">
              <a:spcBef>
                <a:spcPts val="1000"/>
              </a:spcBef>
              <a:defRPr sz="2000"/>
            </a:lvl1pPr>
            <a:lvl2pPr marL="579600" indent="-237600">
              <a:spcBef>
                <a:spcPts val="1000"/>
              </a:spcBef>
              <a:defRPr sz="1800"/>
            </a:lvl2pPr>
            <a:lvl3pPr marL="806400" indent="-230400">
              <a:spcBef>
                <a:spcPts val="1000"/>
              </a:spcBef>
              <a:defRPr sz="1600"/>
            </a:lvl3pPr>
            <a:lvl4pPr marL="1036800" indent="-230400">
              <a:spcBef>
                <a:spcPts val="1000"/>
              </a:spcBef>
              <a:defRPr sz="1400"/>
            </a:lvl4pPr>
            <a:lvl5pPr marL="1263600" indent="-230400">
              <a:spcBef>
                <a:spcPts val="100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9" name="Picture Placeholder 5">
            <a:extLst>
              <a:ext uri="{FF2B5EF4-FFF2-40B4-BE49-F238E27FC236}">
                <a16:creationId xmlns:a16="http://schemas.microsoft.com/office/drawing/2014/main" id="{E1BE1C60-79A7-214C-B4B0-F7A659875B62}"/>
              </a:ext>
            </a:extLst>
          </p:cNvPr>
          <p:cNvSpPr>
            <a:spLocks noGrp="1" noChangeAspect="1"/>
          </p:cNvSpPr>
          <p:nvPr>
            <p:ph type="pic" sz="quarter" idx="15" hasCustomPrompt="1"/>
          </p:nvPr>
        </p:nvSpPr>
        <p:spPr>
          <a:xfrm>
            <a:off x="457201" y="1543048"/>
            <a:ext cx="2286000" cy="1386267"/>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11" name="Title 1">
            <a:extLst>
              <a:ext uri="{FF2B5EF4-FFF2-40B4-BE49-F238E27FC236}">
                <a16:creationId xmlns:a16="http://schemas.microsoft.com/office/drawing/2014/main" id="{FA52BEB2-4262-A44A-B541-202FA1015D17}"/>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3" name="Slide Number Placeholder 5">
            <a:extLst>
              <a:ext uri="{FF2B5EF4-FFF2-40B4-BE49-F238E27FC236}">
                <a16:creationId xmlns:a16="http://schemas.microsoft.com/office/drawing/2014/main" id="{63BFF977-62FF-1449-B24B-8ABF285E31A1}"/>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a:p>
        </p:txBody>
      </p:sp>
      <p:sp>
        <p:nvSpPr>
          <p:cNvPr id="8" name="Text Placeholder 6">
            <a:extLst>
              <a:ext uri="{FF2B5EF4-FFF2-40B4-BE49-F238E27FC236}">
                <a16:creationId xmlns:a16="http://schemas.microsoft.com/office/drawing/2014/main" id="{5A2CBD23-C790-0C49-838F-26139DD27472}"/>
              </a:ext>
            </a:extLst>
          </p:cNvPr>
          <p:cNvSpPr>
            <a:spLocks noGrp="1"/>
          </p:cNvSpPr>
          <p:nvPr>
            <p:ph type="body" sz="quarter" idx="17"/>
          </p:nvPr>
        </p:nvSpPr>
        <p:spPr>
          <a:xfrm>
            <a:off x="457200" y="3037392"/>
            <a:ext cx="2286001" cy="640379"/>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Click to edit Master text styles</a:t>
            </a:r>
          </a:p>
          <a:p>
            <a:pPr lvl="1"/>
            <a:r>
              <a:rPr lang="en-US"/>
              <a:t>Second level</a:t>
            </a:r>
          </a:p>
        </p:txBody>
      </p:sp>
      <p:sp>
        <p:nvSpPr>
          <p:cNvPr id="7"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662476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F7787F-F5A5-614C-A25F-0EAF725B4290}"/>
              </a:ext>
            </a:extLst>
          </p:cNvPr>
          <p:cNvSpPr/>
          <p:nvPr/>
        </p:nvSpPr>
        <p:spPr>
          <a:xfrm>
            <a:off x="0" y="0"/>
            <a:ext cx="9144000" cy="51435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1">
            <a:extLst>
              <a:ext uri="{FF2B5EF4-FFF2-40B4-BE49-F238E27FC236}">
                <a16:creationId xmlns:a16="http://schemas.microsoft.com/office/drawing/2014/main" id="{EBBA9C45-66EB-DD4D-AA17-B8F2E5EE5797}"/>
              </a:ext>
            </a:extLst>
          </p:cNvPr>
          <p:cNvSpPr>
            <a:spLocks noGrp="1"/>
          </p:cNvSpPr>
          <p:nvPr>
            <p:ph type="title"/>
          </p:nvPr>
        </p:nvSpPr>
        <p:spPr>
          <a:xfrm>
            <a:off x="457200" y="519997"/>
            <a:ext cx="8229600" cy="908754"/>
          </a:xfrm>
        </p:spPr>
        <p:txBody>
          <a:bodyPr/>
          <a:lstStyle>
            <a:lvl1pPr>
              <a:defRPr>
                <a:solidFill>
                  <a:schemeClr val="bg1"/>
                </a:solidFill>
              </a:defRPr>
            </a:lvl1pPr>
          </a:lstStyle>
          <a:p>
            <a:r>
              <a:rPr lang="en-US"/>
              <a:t>Click to edit Master title style</a:t>
            </a:r>
            <a:endParaRPr lang="en-US" dirty="0"/>
          </a:p>
        </p:txBody>
      </p:sp>
      <p:sp>
        <p:nvSpPr>
          <p:cNvPr id="11" name="Diamond 8">
            <a:extLst>
              <a:ext uri="{FF2B5EF4-FFF2-40B4-BE49-F238E27FC236}">
                <a16:creationId xmlns:a16="http://schemas.microsoft.com/office/drawing/2014/main" id="{4FC02EE2-0950-AB4C-80BB-3E2D1101A722}"/>
              </a:ext>
            </a:extLst>
          </p:cNvPr>
          <p:cNvSpPr>
            <a:spLocks/>
          </p:cNvSpPr>
          <p:nvPr/>
        </p:nvSpPr>
        <p:spPr bwMode="invGray">
          <a:xfrm>
            <a:off x="-4093" y="457200"/>
            <a:ext cx="2304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a:p>
        </p:txBody>
      </p:sp>
      <p:sp>
        <p:nvSpPr>
          <p:cNvPr id="3" name="Text Placeholder 2"/>
          <p:cNvSpPr>
            <a:spLocks noGrp="1"/>
          </p:cNvSpPr>
          <p:nvPr>
            <p:ph type="body" sz="quarter" idx="10"/>
          </p:nvPr>
        </p:nvSpPr>
        <p:spPr>
          <a:xfrm>
            <a:off x="457200" y="4356000"/>
            <a:ext cx="8229600" cy="309600"/>
          </a:xfrm>
        </p:spPr>
        <p:txBody>
          <a:bodyPr/>
          <a:lstStyle>
            <a:lvl1pPr marL="0" indent="0">
              <a:buNone/>
              <a:defRPr sz="2000"/>
            </a:lvl1pPr>
            <a:lvl2pPr marL="342000" indent="0">
              <a:buNone/>
              <a:defRPr/>
            </a:lvl2pPr>
            <a:lvl3pPr marL="576000" indent="0">
              <a:buNone/>
              <a:defRPr/>
            </a:lvl3pPr>
            <a:lvl4pPr marL="806400" indent="0">
              <a:buNone/>
              <a:defRPr/>
            </a:lvl4pPr>
            <a:lvl5pPr marL="1033200" indent="0">
              <a:buNone/>
              <a:defRPr/>
            </a:lvl5pPr>
          </a:lstStyle>
          <a:p>
            <a:pPr lvl="0"/>
            <a:r>
              <a:rPr lang="en-US"/>
              <a:t>Click to edit Master text styles</a:t>
            </a:r>
          </a:p>
        </p:txBody>
      </p:sp>
    </p:spTree>
    <p:extLst>
      <p:ext uri="{BB962C8B-B14F-4D97-AF65-F5344CB8AC3E}">
        <p14:creationId xmlns:p14="http://schemas.microsoft.com/office/powerpoint/2010/main" val="27265051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Bio Picture &amp; Bullets">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5A2CBD23-C790-0C49-838F-26139DD27472}"/>
              </a:ext>
            </a:extLst>
          </p:cNvPr>
          <p:cNvSpPr>
            <a:spLocks noGrp="1"/>
          </p:cNvSpPr>
          <p:nvPr>
            <p:ph type="body" sz="quarter" idx="12"/>
          </p:nvPr>
        </p:nvSpPr>
        <p:spPr>
          <a:xfrm>
            <a:off x="457200" y="2644588"/>
            <a:ext cx="2225039" cy="1984561"/>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16" name="Picture Placeholder 5">
            <a:extLst>
              <a:ext uri="{FF2B5EF4-FFF2-40B4-BE49-F238E27FC236}">
                <a16:creationId xmlns:a16="http://schemas.microsoft.com/office/drawing/2014/main" id="{3D8D9894-BEB2-844E-AD3E-AAB04491AF0A}"/>
              </a:ext>
            </a:extLst>
          </p:cNvPr>
          <p:cNvSpPr>
            <a:spLocks noGrp="1"/>
          </p:cNvSpPr>
          <p:nvPr>
            <p:ph type="pic" sz="quarter" idx="15" hasCustomPrompt="1"/>
          </p:nvPr>
        </p:nvSpPr>
        <p:spPr bwMode="ltGray">
          <a:xfrm>
            <a:off x="457200" y="1209040"/>
            <a:ext cx="2225039" cy="1362710"/>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17" name="Title 1">
            <a:extLst>
              <a:ext uri="{FF2B5EF4-FFF2-40B4-BE49-F238E27FC236}">
                <a16:creationId xmlns:a16="http://schemas.microsoft.com/office/drawing/2014/main" id="{5011BBE8-1867-7349-B200-E460720B5621}"/>
              </a:ext>
            </a:extLst>
          </p:cNvPr>
          <p:cNvSpPr>
            <a:spLocks noGrp="1"/>
          </p:cNvSpPr>
          <p:nvPr>
            <p:ph type="title"/>
          </p:nvPr>
        </p:nvSpPr>
        <p:spPr>
          <a:xfrm>
            <a:off x="457200" y="519997"/>
            <a:ext cx="8229600" cy="571601"/>
          </a:xfrm>
        </p:spPr>
        <p:txBody>
          <a:bodyPr/>
          <a:lstStyle/>
          <a:p>
            <a:r>
              <a:rPr lang="en-US"/>
              <a:t>Click to edit Master title style</a:t>
            </a:r>
            <a:endParaRPr lang="en-US" dirty="0"/>
          </a:p>
        </p:txBody>
      </p:sp>
      <p:sp>
        <p:nvSpPr>
          <p:cNvPr id="18" name="Slide Number Placeholder 5">
            <a:extLst>
              <a:ext uri="{FF2B5EF4-FFF2-40B4-BE49-F238E27FC236}">
                <a16:creationId xmlns:a16="http://schemas.microsoft.com/office/drawing/2014/main" id="{A85B1AA7-DC4D-2C44-B068-6CD90B35CD81}"/>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a:p>
        </p:txBody>
      </p:sp>
      <p:sp>
        <p:nvSpPr>
          <p:cNvPr id="19" name="Picture Placeholder 5">
            <a:extLst>
              <a:ext uri="{FF2B5EF4-FFF2-40B4-BE49-F238E27FC236}">
                <a16:creationId xmlns:a16="http://schemas.microsoft.com/office/drawing/2014/main" id="{5D165A08-2BF0-0F45-B506-83B4EB7F0414}"/>
              </a:ext>
            </a:extLst>
          </p:cNvPr>
          <p:cNvSpPr>
            <a:spLocks noGrp="1"/>
          </p:cNvSpPr>
          <p:nvPr>
            <p:ph type="pic" sz="quarter" idx="17" hasCustomPrompt="1"/>
          </p:nvPr>
        </p:nvSpPr>
        <p:spPr bwMode="ltGray">
          <a:xfrm>
            <a:off x="3459480" y="1209040"/>
            <a:ext cx="2225039" cy="1362710"/>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20" name="Picture Placeholder 5">
            <a:extLst>
              <a:ext uri="{FF2B5EF4-FFF2-40B4-BE49-F238E27FC236}">
                <a16:creationId xmlns:a16="http://schemas.microsoft.com/office/drawing/2014/main" id="{F4F910A3-2B76-E444-BBE9-AD309426120A}"/>
              </a:ext>
            </a:extLst>
          </p:cNvPr>
          <p:cNvSpPr>
            <a:spLocks noGrp="1"/>
          </p:cNvSpPr>
          <p:nvPr>
            <p:ph type="pic" sz="quarter" idx="18" hasCustomPrompt="1"/>
          </p:nvPr>
        </p:nvSpPr>
        <p:spPr bwMode="ltGray">
          <a:xfrm>
            <a:off x="6461761" y="1209040"/>
            <a:ext cx="2225039" cy="1362710"/>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21" name="Text Placeholder 6">
            <a:extLst>
              <a:ext uri="{FF2B5EF4-FFF2-40B4-BE49-F238E27FC236}">
                <a16:creationId xmlns:a16="http://schemas.microsoft.com/office/drawing/2014/main" id="{3F5C60A5-D558-9542-87F4-CAF9AC25CEE1}"/>
              </a:ext>
            </a:extLst>
          </p:cNvPr>
          <p:cNvSpPr>
            <a:spLocks noGrp="1"/>
          </p:cNvSpPr>
          <p:nvPr>
            <p:ph type="body" sz="quarter" idx="19"/>
          </p:nvPr>
        </p:nvSpPr>
        <p:spPr>
          <a:xfrm>
            <a:off x="3459480" y="2644588"/>
            <a:ext cx="2225039" cy="1984561"/>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22" name="Text Placeholder 6">
            <a:extLst>
              <a:ext uri="{FF2B5EF4-FFF2-40B4-BE49-F238E27FC236}">
                <a16:creationId xmlns:a16="http://schemas.microsoft.com/office/drawing/2014/main" id="{1A397DBE-4459-2846-9D85-B66054570A6F}"/>
              </a:ext>
            </a:extLst>
          </p:cNvPr>
          <p:cNvSpPr>
            <a:spLocks noGrp="1"/>
          </p:cNvSpPr>
          <p:nvPr>
            <p:ph type="body" sz="quarter" idx="20"/>
          </p:nvPr>
        </p:nvSpPr>
        <p:spPr>
          <a:xfrm>
            <a:off x="6461761" y="2644588"/>
            <a:ext cx="2225039" cy="1984561"/>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10"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4432779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EF17A-9129-AA40-A905-06C147DCF04E}"/>
              </a:ext>
            </a:extLst>
          </p:cNvPr>
          <p:cNvSpPr>
            <a:spLocks noGrp="1"/>
          </p:cNvSpPr>
          <p:nvPr>
            <p:ph type="title"/>
          </p:nvPr>
        </p:nvSpPr>
        <p:spPr/>
        <p:txBody>
          <a:bodyPr/>
          <a:lstStyle/>
          <a:p>
            <a:r>
              <a:rPr lang="en-US"/>
              <a:t>Click to edit Master title style</a:t>
            </a:r>
          </a:p>
        </p:txBody>
      </p:sp>
      <p:sp>
        <p:nvSpPr>
          <p:cNvPr id="4" name="Picture Placeholder 8">
            <a:extLst>
              <a:ext uri="{FF2B5EF4-FFF2-40B4-BE49-F238E27FC236}">
                <a16:creationId xmlns:a16="http://schemas.microsoft.com/office/drawing/2014/main" id="{46CB5DE9-0126-264D-B224-E010DE6B75BC}"/>
              </a:ext>
            </a:extLst>
          </p:cNvPr>
          <p:cNvSpPr>
            <a:spLocks noGrp="1" noChangeAspect="1"/>
          </p:cNvSpPr>
          <p:nvPr>
            <p:ph type="pic" sz="quarter" idx="14" hasCustomPrompt="1"/>
          </p:nvPr>
        </p:nvSpPr>
        <p:spPr>
          <a:xfrm>
            <a:off x="460026"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8" name="Picture Placeholder 8">
            <a:extLst>
              <a:ext uri="{FF2B5EF4-FFF2-40B4-BE49-F238E27FC236}">
                <a16:creationId xmlns:a16="http://schemas.microsoft.com/office/drawing/2014/main" id="{C25F6477-0872-4D46-A08B-A7300F541F35}"/>
              </a:ext>
            </a:extLst>
          </p:cNvPr>
          <p:cNvSpPr>
            <a:spLocks noGrp="1" noChangeAspect="1"/>
          </p:cNvSpPr>
          <p:nvPr>
            <p:ph type="pic" sz="quarter" idx="22" hasCustomPrompt="1"/>
          </p:nvPr>
        </p:nvSpPr>
        <p:spPr>
          <a:xfrm>
            <a:off x="460026"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12" name="Text Placeholder 38">
            <a:extLst>
              <a:ext uri="{FF2B5EF4-FFF2-40B4-BE49-F238E27FC236}">
                <a16:creationId xmlns:a16="http://schemas.microsoft.com/office/drawing/2014/main" id="{E19656A0-923E-2C42-B5DB-BC009A284A7E}"/>
              </a:ext>
            </a:extLst>
          </p:cNvPr>
          <p:cNvSpPr>
            <a:spLocks noGrp="1"/>
          </p:cNvSpPr>
          <p:nvPr>
            <p:ph type="body" sz="quarter" idx="29" hasCustomPrompt="1"/>
          </p:nvPr>
        </p:nvSpPr>
        <p:spPr>
          <a:xfrm>
            <a:off x="463624"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20" name="Picture Placeholder 8">
            <a:extLst>
              <a:ext uri="{FF2B5EF4-FFF2-40B4-BE49-F238E27FC236}">
                <a16:creationId xmlns:a16="http://schemas.microsoft.com/office/drawing/2014/main" id="{F8B4895C-54B3-9A4F-83FE-55E3A949DB2C}"/>
              </a:ext>
            </a:extLst>
          </p:cNvPr>
          <p:cNvSpPr>
            <a:spLocks noGrp="1" noChangeAspect="1"/>
          </p:cNvSpPr>
          <p:nvPr>
            <p:ph type="pic" sz="quarter" idx="34" hasCustomPrompt="1"/>
          </p:nvPr>
        </p:nvSpPr>
        <p:spPr>
          <a:xfrm>
            <a:off x="2636427"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1" name="Picture Placeholder 8">
            <a:extLst>
              <a:ext uri="{FF2B5EF4-FFF2-40B4-BE49-F238E27FC236}">
                <a16:creationId xmlns:a16="http://schemas.microsoft.com/office/drawing/2014/main" id="{3A76B07C-42B3-7245-845A-0D97D7175A9D}"/>
              </a:ext>
            </a:extLst>
          </p:cNvPr>
          <p:cNvSpPr>
            <a:spLocks noGrp="1" noChangeAspect="1"/>
          </p:cNvSpPr>
          <p:nvPr>
            <p:ph type="pic" sz="quarter" idx="35" hasCustomPrompt="1"/>
          </p:nvPr>
        </p:nvSpPr>
        <p:spPr>
          <a:xfrm>
            <a:off x="2636427"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2" name="Text Placeholder 38">
            <a:extLst>
              <a:ext uri="{FF2B5EF4-FFF2-40B4-BE49-F238E27FC236}">
                <a16:creationId xmlns:a16="http://schemas.microsoft.com/office/drawing/2014/main" id="{0C9E6639-EFE4-4542-8934-567CE415AD13}"/>
              </a:ext>
            </a:extLst>
          </p:cNvPr>
          <p:cNvSpPr>
            <a:spLocks noGrp="1"/>
          </p:cNvSpPr>
          <p:nvPr>
            <p:ph type="body" sz="quarter" idx="36" hasCustomPrompt="1"/>
          </p:nvPr>
        </p:nvSpPr>
        <p:spPr>
          <a:xfrm>
            <a:off x="2640025"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24" name="Picture Placeholder 8">
            <a:extLst>
              <a:ext uri="{FF2B5EF4-FFF2-40B4-BE49-F238E27FC236}">
                <a16:creationId xmlns:a16="http://schemas.microsoft.com/office/drawing/2014/main" id="{38CA0928-B8A3-BE4A-BEF1-E708932BC0CC}"/>
              </a:ext>
            </a:extLst>
          </p:cNvPr>
          <p:cNvSpPr>
            <a:spLocks noGrp="1" noChangeAspect="1"/>
          </p:cNvSpPr>
          <p:nvPr>
            <p:ph type="pic" sz="quarter" idx="38" hasCustomPrompt="1"/>
          </p:nvPr>
        </p:nvSpPr>
        <p:spPr>
          <a:xfrm>
            <a:off x="4793778"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5" name="Picture Placeholder 8">
            <a:extLst>
              <a:ext uri="{FF2B5EF4-FFF2-40B4-BE49-F238E27FC236}">
                <a16:creationId xmlns:a16="http://schemas.microsoft.com/office/drawing/2014/main" id="{68813CE9-596D-EB4D-B21A-1592B1C6F21B}"/>
              </a:ext>
            </a:extLst>
          </p:cNvPr>
          <p:cNvSpPr>
            <a:spLocks noGrp="1" noChangeAspect="1"/>
          </p:cNvSpPr>
          <p:nvPr>
            <p:ph type="pic" sz="quarter" idx="39" hasCustomPrompt="1"/>
          </p:nvPr>
        </p:nvSpPr>
        <p:spPr>
          <a:xfrm>
            <a:off x="4793778"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6" name="Text Placeholder 38">
            <a:extLst>
              <a:ext uri="{FF2B5EF4-FFF2-40B4-BE49-F238E27FC236}">
                <a16:creationId xmlns:a16="http://schemas.microsoft.com/office/drawing/2014/main" id="{19CD70B8-B1DA-EC44-864B-62D6E0B8FDAD}"/>
              </a:ext>
            </a:extLst>
          </p:cNvPr>
          <p:cNvSpPr>
            <a:spLocks noGrp="1"/>
          </p:cNvSpPr>
          <p:nvPr>
            <p:ph type="body" sz="quarter" idx="40" hasCustomPrompt="1"/>
          </p:nvPr>
        </p:nvSpPr>
        <p:spPr>
          <a:xfrm>
            <a:off x="4797376"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28" name="Picture Placeholder 8">
            <a:extLst>
              <a:ext uri="{FF2B5EF4-FFF2-40B4-BE49-F238E27FC236}">
                <a16:creationId xmlns:a16="http://schemas.microsoft.com/office/drawing/2014/main" id="{0DA2058A-64A4-574D-9174-605EDD07F091}"/>
              </a:ext>
            </a:extLst>
          </p:cNvPr>
          <p:cNvSpPr>
            <a:spLocks noGrp="1" noChangeAspect="1"/>
          </p:cNvSpPr>
          <p:nvPr>
            <p:ph type="pic" sz="quarter" idx="42" hasCustomPrompt="1"/>
          </p:nvPr>
        </p:nvSpPr>
        <p:spPr>
          <a:xfrm>
            <a:off x="6951128"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9" name="Picture Placeholder 8">
            <a:extLst>
              <a:ext uri="{FF2B5EF4-FFF2-40B4-BE49-F238E27FC236}">
                <a16:creationId xmlns:a16="http://schemas.microsoft.com/office/drawing/2014/main" id="{C145931C-3648-0F42-B4FE-37872E0EC3D3}"/>
              </a:ext>
            </a:extLst>
          </p:cNvPr>
          <p:cNvSpPr>
            <a:spLocks noGrp="1" noChangeAspect="1"/>
          </p:cNvSpPr>
          <p:nvPr>
            <p:ph type="pic" sz="quarter" idx="43" hasCustomPrompt="1"/>
          </p:nvPr>
        </p:nvSpPr>
        <p:spPr>
          <a:xfrm>
            <a:off x="6951128"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30" name="Text Placeholder 38">
            <a:extLst>
              <a:ext uri="{FF2B5EF4-FFF2-40B4-BE49-F238E27FC236}">
                <a16:creationId xmlns:a16="http://schemas.microsoft.com/office/drawing/2014/main" id="{D64C2D60-3882-8B4F-A43A-121446D12378}"/>
              </a:ext>
            </a:extLst>
          </p:cNvPr>
          <p:cNvSpPr>
            <a:spLocks noGrp="1"/>
          </p:cNvSpPr>
          <p:nvPr>
            <p:ph type="body" sz="quarter" idx="44" hasCustomPrompt="1"/>
          </p:nvPr>
        </p:nvSpPr>
        <p:spPr>
          <a:xfrm>
            <a:off x="6954726"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2" name="Text Placeholder 38">
            <a:extLst>
              <a:ext uri="{FF2B5EF4-FFF2-40B4-BE49-F238E27FC236}">
                <a16:creationId xmlns:a16="http://schemas.microsoft.com/office/drawing/2014/main" id="{1224548A-558C-414D-9FA3-DEED2DA27AED}"/>
              </a:ext>
            </a:extLst>
          </p:cNvPr>
          <p:cNvSpPr>
            <a:spLocks noGrp="1"/>
          </p:cNvSpPr>
          <p:nvPr>
            <p:ph type="body" sz="quarter" idx="45" hasCustomPrompt="1"/>
          </p:nvPr>
        </p:nvSpPr>
        <p:spPr>
          <a:xfrm>
            <a:off x="463624"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3" name="Text Placeholder 38">
            <a:extLst>
              <a:ext uri="{FF2B5EF4-FFF2-40B4-BE49-F238E27FC236}">
                <a16:creationId xmlns:a16="http://schemas.microsoft.com/office/drawing/2014/main" id="{0B3D0B52-E7CD-FE4B-8F57-DCD97F3E4925}"/>
              </a:ext>
            </a:extLst>
          </p:cNvPr>
          <p:cNvSpPr>
            <a:spLocks noGrp="1"/>
          </p:cNvSpPr>
          <p:nvPr>
            <p:ph type="body" sz="quarter" idx="46" hasCustomPrompt="1"/>
          </p:nvPr>
        </p:nvSpPr>
        <p:spPr>
          <a:xfrm>
            <a:off x="2640025"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4" name="Text Placeholder 38">
            <a:extLst>
              <a:ext uri="{FF2B5EF4-FFF2-40B4-BE49-F238E27FC236}">
                <a16:creationId xmlns:a16="http://schemas.microsoft.com/office/drawing/2014/main" id="{B39C31D8-8C97-3144-B1A2-D2E4278355CD}"/>
              </a:ext>
            </a:extLst>
          </p:cNvPr>
          <p:cNvSpPr>
            <a:spLocks noGrp="1"/>
          </p:cNvSpPr>
          <p:nvPr>
            <p:ph type="body" sz="quarter" idx="47" hasCustomPrompt="1"/>
          </p:nvPr>
        </p:nvSpPr>
        <p:spPr>
          <a:xfrm>
            <a:off x="4797376"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5" name="Text Placeholder 38">
            <a:extLst>
              <a:ext uri="{FF2B5EF4-FFF2-40B4-BE49-F238E27FC236}">
                <a16:creationId xmlns:a16="http://schemas.microsoft.com/office/drawing/2014/main" id="{5FE6801B-862E-9446-9492-DA72AEE32D47}"/>
              </a:ext>
            </a:extLst>
          </p:cNvPr>
          <p:cNvSpPr>
            <a:spLocks noGrp="1"/>
          </p:cNvSpPr>
          <p:nvPr>
            <p:ph type="body" sz="quarter" idx="48" hasCustomPrompt="1"/>
          </p:nvPr>
        </p:nvSpPr>
        <p:spPr>
          <a:xfrm>
            <a:off x="6954726"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19" name="Slide Number Placeholder 5">
            <a:extLst>
              <a:ext uri="{FF2B5EF4-FFF2-40B4-BE49-F238E27FC236}">
                <a16:creationId xmlns:a16="http://schemas.microsoft.com/office/drawing/2014/main" id="{A85B1AA7-DC4D-2C44-B068-6CD90B35CD81}"/>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a:p>
        </p:txBody>
      </p:sp>
      <p:sp>
        <p:nvSpPr>
          <p:cNvPr id="23"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42743164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ombstones">
    <p:spTree>
      <p:nvGrpSpPr>
        <p:cNvPr id="1" name=""/>
        <p:cNvGrpSpPr/>
        <p:nvPr/>
      </p:nvGrpSpPr>
      <p:grpSpPr>
        <a:xfrm>
          <a:off x="0" y="0"/>
          <a:ext cx="0" cy="0"/>
          <a:chOff x="0" y="0"/>
          <a:chExt cx="0" cy="0"/>
        </a:xfrm>
      </p:grpSpPr>
      <p:sp>
        <p:nvSpPr>
          <p:cNvPr id="27" name="Text Placeholder 6">
            <a:extLst>
              <a:ext uri="{FF2B5EF4-FFF2-40B4-BE49-F238E27FC236}">
                <a16:creationId xmlns:a16="http://schemas.microsoft.com/office/drawing/2014/main" id="{E00F404A-1B1F-834D-BBB2-01EA75A180F2}"/>
              </a:ext>
            </a:extLst>
          </p:cNvPr>
          <p:cNvSpPr>
            <a:spLocks noGrp="1"/>
          </p:cNvSpPr>
          <p:nvPr>
            <p:ph type="body" sz="quarter" idx="12"/>
          </p:nvPr>
        </p:nvSpPr>
        <p:spPr>
          <a:xfrm>
            <a:off x="457200" y="1620821"/>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28" name="Title 1">
            <a:extLst>
              <a:ext uri="{FF2B5EF4-FFF2-40B4-BE49-F238E27FC236}">
                <a16:creationId xmlns:a16="http://schemas.microsoft.com/office/drawing/2014/main" id="{621049F6-219E-4F48-A881-89C5DD888089}"/>
              </a:ext>
            </a:extLst>
          </p:cNvPr>
          <p:cNvSpPr>
            <a:spLocks noGrp="1"/>
          </p:cNvSpPr>
          <p:nvPr>
            <p:ph type="title"/>
          </p:nvPr>
        </p:nvSpPr>
        <p:spPr>
          <a:xfrm>
            <a:off x="457200" y="519997"/>
            <a:ext cx="8229600" cy="571601"/>
          </a:xfrm>
        </p:spPr>
        <p:txBody>
          <a:bodyPr/>
          <a:lstStyle/>
          <a:p>
            <a:r>
              <a:rPr lang="en-US"/>
              <a:t>Click to edit Master title style</a:t>
            </a:r>
            <a:endParaRPr lang="en-US" dirty="0"/>
          </a:p>
        </p:txBody>
      </p:sp>
      <p:sp>
        <p:nvSpPr>
          <p:cNvPr id="29" name="Slide Number Placeholder 5">
            <a:extLst>
              <a:ext uri="{FF2B5EF4-FFF2-40B4-BE49-F238E27FC236}">
                <a16:creationId xmlns:a16="http://schemas.microsoft.com/office/drawing/2014/main" id="{D51E02AB-C2DF-EB4C-B757-1B76EC3C8676}"/>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a:p>
        </p:txBody>
      </p:sp>
      <p:cxnSp>
        <p:nvCxnSpPr>
          <p:cNvPr id="30" name="Straight Connector 29">
            <a:extLst>
              <a:ext uri="{FF2B5EF4-FFF2-40B4-BE49-F238E27FC236}">
                <a16:creationId xmlns:a16="http://schemas.microsoft.com/office/drawing/2014/main" id="{A38E5703-B03B-794F-9EEF-A25FB9C32CBC}"/>
              </a:ext>
            </a:extLst>
          </p:cNvPr>
          <p:cNvCxnSpPr/>
          <p:nvPr/>
        </p:nvCxnSpPr>
        <p:spPr bwMode="auto">
          <a:xfrm>
            <a:off x="473075" y="1448287"/>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1" name="Straight Connector 30">
            <a:extLst>
              <a:ext uri="{FF2B5EF4-FFF2-40B4-BE49-F238E27FC236}">
                <a16:creationId xmlns:a16="http://schemas.microsoft.com/office/drawing/2014/main" id="{30D8D17D-D75F-5349-94CA-4505E5785B75}"/>
              </a:ext>
            </a:extLst>
          </p:cNvPr>
          <p:cNvCxnSpPr/>
          <p:nvPr/>
        </p:nvCxnSpPr>
        <p:spPr bwMode="auto">
          <a:xfrm>
            <a:off x="3366946" y="1448287"/>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2" name="Straight Connector 31">
            <a:extLst>
              <a:ext uri="{FF2B5EF4-FFF2-40B4-BE49-F238E27FC236}">
                <a16:creationId xmlns:a16="http://schemas.microsoft.com/office/drawing/2014/main" id="{B99DFB4C-B33D-D24D-8C57-A58D858DC663}"/>
              </a:ext>
            </a:extLst>
          </p:cNvPr>
          <p:cNvCxnSpPr/>
          <p:nvPr/>
        </p:nvCxnSpPr>
        <p:spPr bwMode="auto">
          <a:xfrm>
            <a:off x="6315549" y="1448287"/>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3" name="Straight Connector 32">
            <a:extLst>
              <a:ext uri="{FF2B5EF4-FFF2-40B4-BE49-F238E27FC236}">
                <a16:creationId xmlns:a16="http://schemas.microsoft.com/office/drawing/2014/main" id="{5C4FD590-3854-A848-870B-A20F30BA2423}"/>
              </a:ext>
            </a:extLst>
          </p:cNvPr>
          <p:cNvCxnSpPr/>
          <p:nvPr/>
        </p:nvCxnSpPr>
        <p:spPr bwMode="auto">
          <a:xfrm>
            <a:off x="473075" y="3030679"/>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4" name="Straight Connector 33">
            <a:extLst>
              <a:ext uri="{FF2B5EF4-FFF2-40B4-BE49-F238E27FC236}">
                <a16:creationId xmlns:a16="http://schemas.microsoft.com/office/drawing/2014/main" id="{0AF085F5-99E7-1748-9332-E3CE8FD91CCB}"/>
              </a:ext>
            </a:extLst>
          </p:cNvPr>
          <p:cNvCxnSpPr/>
          <p:nvPr/>
        </p:nvCxnSpPr>
        <p:spPr bwMode="auto">
          <a:xfrm>
            <a:off x="3366946" y="3030679"/>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5" name="Straight Connector 34">
            <a:extLst>
              <a:ext uri="{FF2B5EF4-FFF2-40B4-BE49-F238E27FC236}">
                <a16:creationId xmlns:a16="http://schemas.microsoft.com/office/drawing/2014/main" id="{382A5896-465C-DB43-82B3-F38BB620C96A}"/>
              </a:ext>
            </a:extLst>
          </p:cNvPr>
          <p:cNvCxnSpPr/>
          <p:nvPr/>
        </p:nvCxnSpPr>
        <p:spPr bwMode="auto">
          <a:xfrm>
            <a:off x="6315549" y="3030679"/>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sp>
        <p:nvSpPr>
          <p:cNvPr id="36" name="Text Placeholder 6">
            <a:extLst>
              <a:ext uri="{FF2B5EF4-FFF2-40B4-BE49-F238E27FC236}">
                <a16:creationId xmlns:a16="http://schemas.microsoft.com/office/drawing/2014/main" id="{67414DD3-A371-F647-98E3-A1ED074B78E0}"/>
              </a:ext>
            </a:extLst>
          </p:cNvPr>
          <p:cNvSpPr>
            <a:spLocks noGrp="1"/>
          </p:cNvSpPr>
          <p:nvPr>
            <p:ph type="body" sz="quarter" idx="17"/>
          </p:nvPr>
        </p:nvSpPr>
        <p:spPr>
          <a:xfrm>
            <a:off x="3363136" y="1620821"/>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37" name="Text Placeholder 6">
            <a:extLst>
              <a:ext uri="{FF2B5EF4-FFF2-40B4-BE49-F238E27FC236}">
                <a16:creationId xmlns:a16="http://schemas.microsoft.com/office/drawing/2014/main" id="{A846D75D-49EB-4F43-BA3A-B123EFBE6C30}"/>
              </a:ext>
            </a:extLst>
          </p:cNvPr>
          <p:cNvSpPr>
            <a:spLocks noGrp="1"/>
          </p:cNvSpPr>
          <p:nvPr>
            <p:ph type="body" sz="quarter" idx="18"/>
          </p:nvPr>
        </p:nvSpPr>
        <p:spPr>
          <a:xfrm>
            <a:off x="6315549" y="1620821"/>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38" name="Text Placeholder 6">
            <a:extLst>
              <a:ext uri="{FF2B5EF4-FFF2-40B4-BE49-F238E27FC236}">
                <a16:creationId xmlns:a16="http://schemas.microsoft.com/office/drawing/2014/main" id="{F4571442-7628-5044-84D9-752DACCEDFD5}"/>
              </a:ext>
            </a:extLst>
          </p:cNvPr>
          <p:cNvSpPr>
            <a:spLocks noGrp="1"/>
          </p:cNvSpPr>
          <p:nvPr>
            <p:ph type="body" sz="quarter" idx="19"/>
          </p:nvPr>
        </p:nvSpPr>
        <p:spPr>
          <a:xfrm>
            <a:off x="457200" y="3198447"/>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39" name="Text Placeholder 6">
            <a:extLst>
              <a:ext uri="{FF2B5EF4-FFF2-40B4-BE49-F238E27FC236}">
                <a16:creationId xmlns:a16="http://schemas.microsoft.com/office/drawing/2014/main" id="{90332DC0-A069-544C-8A69-AD9AB365045C}"/>
              </a:ext>
            </a:extLst>
          </p:cNvPr>
          <p:cNvSpPr>
            <a:spLocks noGrp="1"/>
          </p:cNvSpPr>
          <p:nvPr>
            <p:ph type="body" sz="quarter" idx="20"/>
          </p:nvPr>
        </p:nvSpPr>
        <p:spPr>
          <a:xfrm>
            <a:off x="3363136" y="3198447"/>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40" name="Text Placeholder 6">
            <a:extLst>
              <a:ext uri="{FF2B5EF4-FFF2-40B4-BE49-F238E27FC236}">
                <a16:creationId xmlns:a16="http://schemas.microsoft.com/office/drawing/2014/main" id="{5B703620-72FE-4349-82FA-3CB042295F1E}"/>
              </a:ext>
            </a:extLst>
          </p:cNvPr>
          <p:cNvSpPr>
            <a:spLocks noGrp="1"/>
          </p:cNvSpPr>
          <p:nvPr>
            <p:ph type="body" sz="quarter" idx="21"/>
          </p:nvPr>
        </p:nvSpPr>
        <p:spPr>
          <a:xfrm>
            <a:off x="6315549" y="3198447"/>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16"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14129218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Deals list">
    <p:spTree>
      <p:nvGrpSpPr>
        <p:cNvPr id="1" name=""/>
        <p:cNvGrpSpPr/>
        <p:nvPr/>
      </p:nvGrpSpPr>
      <p:grpSpPr>
        <a:xfrm>
          <a:off x="0" y="0"/>
          <a:ext cx="0" cy="0"/>
          <a:chOff x="0" y="0"/>
          <a:chExt cx="0" cy="0"/>
        </a:xfrm>
      </p:grpSpPr>
      <p:sp>
        <p:nvSpPr>
          <p:cNvPr id="8" name="Text Placeholder 6">
            <a:extLst>
              <a:ext uri="{FF2B5EF4-FFF2-40B4-BE49-F238E27FC236}">
                <a16:creationId xmlns:a16="http://schemas.microsoft.com/office/drawing/2014/main" id="{0F00B1B8-AC0B-944B-B356-0E21A9B6F461}"/>
              </a:ext>
            </a:extLst>
          </p:cNvPr>
          <p:cNvSpPr>
            <a:spLocks noGrp="1"/>
          </p:cNvSpPr>
          <p:nvPr>
            <p:ph type="body" sz="quarter" idx="12"/>
          </p:nvPr>
        </p:nvSpPr>
        <p:spPr>
          <a:xfrm>
            <a:off x="457200" y="1543050"/>
            <a:ext cx="2371251" cy="3086100"/>
          </a:xfrm>
        </p:spPr>
        <p:txBody>
          <a:bodyPr tIns="0" bIns="0"/>
          <a:lstStyle>
            <a:lvl1pPr marL="0" indent="0">
              <a:lnSpc>
                <a:spcPct val="80000"/>
              </a:lnSpc>
              <a:spcBef>
                <a:spcPts val="1200"/>
              </a:spcBef>
              <a:buNone/>
              <a:defRPr sz="1100" b="1">
                <a:solidFill>
                  <a:schemeClr val="tx2"/>
                </a:solidFill>
              </a:defRPr>
            </a:lvl1pPr>
            <a:lvl2pPr marL="0" indent="0">
              <a:lnSpc>
                <a:spcPct val="100000"/>
              </a:lnSpc>
              <a:spcBef>
                <a:spcPts val="300"/>
              </a:spcBef>
              <a:buNone/>
              <a:defRPr sz="1100" b="0">
                <a:solidFill>
                  <a:schemeClr val="tx1"/>
                </a:solidFill>
              </a:defRPr>
            </a:lvl2pPr>
            <a:lvl3pPr marL="0" indent="0">
              <a:lnSpc>
                <a:spcPct val="80000"/>
              </a:lnSpc>
              <a:spcBef>
                <a:spcPts val="900"/>
              </a:spcBef>
              <a:buFont typeface="Arial" panose="020B0604020202020204" pitchFamily="34" charset="0"/>
              <a:buNone/>
              <a:defRPr sz="1000"/>
            </a:lvl3pPr>
            <a:lvl4pPr>
              <a:defRPr sz="1400"/>
            </a:lvl4pPr>
            <a:lvl5pPr>
              <a:defRPr sz="1400"/>
            </a:lvl5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E77DD4B9-9766-8148-9FAF-C8F3B1CA5375}"/>
              </a:ext>
            </a:extLst>
          </p:cNvPr>
          <p:cNvSpPr>
            <a:spLocks noGrp="1"/>
          </p:cNvSpPr>
          <p:nvPr>
            <p:ph type="title"/>
          </p:nvPr>
        </p:nvSpPr>
        <p:spPr>
          <a:xfrm>
            <a:off x="457200" y="519997"/>
            <a:ext cx="8229600" cy="571601"/>
          </a:xfrm>
        </p:spPr>
        <p:txBody>
          <a:bodyPr/>
          <a:lstStyle/>
          <a:p>
            <a:r>
              <a:rPr lang="en-US"/>
              <a:t>Click to edit Master title style</a:t>
            </a:r>
            <a:endParaRPr lang="en-US" dirty="0"/>
          </a:p>
        </p:txBody>
      </p:sp>
      <p:sp>
        <p:nvSpPr>
          <p:cNvPr id="11" name="Slide Number Placeholder 5">
            <a:extLst>
              <a:ext uri="{FF2B5EF4-FFF2-40B4-BE49-F238E27FC236}">
                <a16:creationId xmlns:a16="http://schemas.microsoft.com/office/drawing/2014/main" id="{EC7185FD-1E7B-BE4A-9B8C-C679E905D3BE}"/>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a:p>
        </p:txBody>
      </p:sp>
      <p:sp>
        <p:nvSpPr>
          <p:cNvPr id="13" name="Text Placeholder 6">
            <a:extLst>
              <a:ext uri="{FF2B5EF4-FFF2-40B4-BE49-F238E27FC236}">
                <a16:creationId xmlns:a16="http://schemas.microsoft.com/office/drawing/2014/main" id="{36158B0E-4DF9-CE45-AAC9-7686ECFA886B}"/>
              </a:ext>
            </a:extLst>
          </p:cNvPr>
          <p:cNvSpPr>
            <a:spLocks noGrp="1"/>
          </p:cNvSpPr>
          <p:nvPr>
            <p:ph type="body" sz="quarter" idx="17"/>
          </p:nvPr>
        </p:nvSpPr>
        <p:spPr>
          <a:xfrm>
            <a:off x="3386374" y="1543050"/>
            <a:ext cx="2371251" cy="3086100"/>
          </a:xfrm>
        </p:spPr>
        <p:txBody>
          <a:bodyPr tIns="0" bIns="0"/>
          <a:lstStyle>
            <a:lvl1pPr marL="0" indent="0">
              <a:lnSpc>
                <a:spcPct val="80000"/>
              </a:lnSpc>
              <a:spcBef>
                <a:spcPts val="1200"/>
              </a:spcBef>
              <a:buNone/>
              <a:defRPr lang="en-US" sz="1100" b="1" kern="1200" dirty="0" smtClean="0">
                <a:solidFill>
                  <a:schemeClr val="tx2"/>
                </a:solidFill>
                <a:latin typeface="+mn-lt"/>
                <a:ea typeface="+mn-ea"/>
                <a:cs typeface="+mn-cs"/>
              </a:defRPr>
            </a:lvl1pPr>
            <a:lvl2pPr marL="0" indent="0">
              <a:lnSpc>
                <a:spcPct val="100000"/>
              </a:lnSpc>
              <a:spcBef>
                <a:spcPts val="300"/>
              </a:spcBef>
              <a:buNone/>
              <a:defRPr lang="en-US" sz="1100" b="0" kern="1200" dirty="0" smtClean="0">
                <a:solidFill>
                  <a:schemeClr val="tx1"/>
                </a:solidFill>
                <a:latin typeface="+mn-lt"/>
                <a:ea typeface="+mn-ea"/>
                <a:cs typeface="+mn-cs"/>
              </a:defRPr>
            </a:lvl2pPr>
            <a:lvl3pPr marL="0" indent="0">
              <a:lnSpc>
                <a:spcPct val="80000"/>
              </a:lnSpc>
              <a:spcBef>
                <a:spcPts val="900"/>
              </a:spcBef>
              <a:buFont typeface="Arial" panose="020B0604020202020204" pitchFamily="34" charset="0"/>
              <a:buNone/>
              <a:defRPr sz="1000"/>
            </a:lvl3pPr>
            <a:lvl4pPr>
              <a:defRPr sz="1400"/>
            </a:lvl4pPr>
            <a:lvl5pPr>
              <a:defRPr sz="1400"/>
            </a:lvl5pPr>
          </a:lstStyle>
          <a:p>
            <a:pPr lvl="0"/>
            <a:r>
              <a:rPr lang="en-US"/>
              <a:t>Click to edit Master text styles</a:t>
            </a:r>
          </a:p>
          <a:p>
            <a:pPr lvl="1"/>
            <a:r>
              <a:rPr lang="en-US"/>
              <a:t>Second level</a:t>
            </a:r>
          </a:p>
        </p:txBody>
      </p:sp>
      <p:sp>
        <p:nvSpPr>
          <p:cNvPr id="14" name="Text Placeholder 6">
            <a:extLst>
              <a:ext uri="{FF2B5EF4-FFF2-40B4-BE49-F238E27FC236}">
                <a16:creationId xmlns:a16="http://schemas.microsoft.com/office/drawing/2014/main" id="{F3E4409B-3F4A-2546-9EA4-F14FCF542495}"/>
              </a:ext>
            </a:extLst>
          </p:cNvPr>
          <p:cNvSpPr>
            <a:spLocks noGrp="1"/>
          </p:cNvSpPr>
          <p:nvPr>
            <p:ph type="body" sz="quarter" idx="18"/>
          </p:nvPr>
        </p:nvSpPr>
        <p:spPr>
          <a:xfrm>
            <a:off x="6315549" y="1543050"/>
            <a:ext cx="2371251" cy="3086100"/>
          </a:xfrm>
        </p:spPr>
        <p:txBody>
          <a:bodyPr tIns="0" bIns="0"/>
          <a:lstStyle>
            <a:lvl1pPr marL="0" indent="0">
              <a:lnSpc>
                <a:spcPct val="80000"/>
              </a:lnSpc>
              <a:spcBef>
                <a:spcPts val="1200"/>
              </a:spcBef>
              <a:buNone/>
              <a:defRPr lang="en-US" sz="1100" b="1" kern="1200" dirty="0" smtClean="0">
                <a:solidFill>
                  <a:schemeClr val="tx2"/>
                </a:solidFill>
                <a:latin typeface="+mn-lt"/>
                <a:ea typeface="+mn-ea"/>
                <a:cs typeface="+mn-cs"/>
              </a:defRPr>
            </a:lvl1pPr>
            <a:lvl2pPr marL="0" indent="0">
              <a:lnSpc>
                <a:spcPct val="100000"/>
              </a:lnSpc>
              <a:spcBef>
                <a:spcPts val="300"/>
              </a:spcBef>
              <a:buNone/>
              <a:defRPr lang="en-US" sz="1100" b="0" kern="1200" dirty="0" smtClean="0">
                <a:solidFill>
                  <a:schemeClr val="tx1"/>
                </a:solidFill>
                <a:latin typeface="+mn-lt"/>
                <a:ea typeface="+mn-ea"/>
                <a:cs typeface="+mn-cs"/>
              </a:defRPr>
            </a:lvl2pPr>
            <a:lvl3pPr marL="0" indent="0">
              <a:lnSpc>
                <a:spcPct val="80000"/>
              </a:lnSpc>
              <a:spcBef>
                <a:spcPts val="900"/>
              </a:spcBef>
              <a:buFont typeface="Arial" panose="020B0604020202020204" pitchFamily="34" charset="0"/>
              <a:buNone/>
              <a:defRPr sz="1000"/>
            </a:lvl3pPr>
            <a:lvl4pPr>
              <a:defRPr sz="1400"/>
            </a:lvl4pPr>
            <a:lvl5pPr>
              <a:defRPr sz="1400"/>
            </a:lvl5pPr>
          </a:lstStyle>
          <a:p>
            <a:pPr lvl="0"/>
            <a:r>
              <a:rPr lang="en-US"/>
              <a:t>Click to edit Master text styles</a:t>
            </a:r>
          </a:p>
          <a:p>
            <a:pPr lvl="1"/>
            <a:r>
              <a:rPr lang="en-US"/>
              <a:t>Second level</a:t>
            </a:r>
          </a:p>
        </p:txBody>
      </p:sp>
      <p:sp>
        <p:nvSpPr>
          <p:cNvPr id="7"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39759522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wards and ranking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BF70A72-37BB-8042-ABBD-133B96213F3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0323D986-8785-2740-858C-4CAD6819E8A6}"/>
              </a:ext>
            </a:extLst>
          </p:cNvPr>
          <p:cNvSpPr>
            <a:spLocks noGrp="1"/>
          </p:cNvSpPr>
          <p:nvPr>
            <p:ph idx="1"/>
          </p:nvPr>
        </p:nvSpPr>
        <p:spPr>
          <a:xfrm>
            <a:off x="457200" y="1510470"/>
            <a:ext cx="3781740" cy="3118680"/>
          </a:xfrm>
        </p:spPr>
        <p:txBody>
          <a:bodyPr/>
          <a:lstStyle>
            <a:lvl1pPr marL="0" indent="0">
              <a:spcBef>
                <a:spcPts val="1000"/>
              </a:spcBef>
              <a:buNone/>
              <a:defRPr sz="1200" b="1"/>
            </a:lvl1pPr>
            <a:lvl2pPr marL="0" indent="0">
              <a:spcBef>
                <a:spcPts val="0"/>
              </a:spcBef>
              <a:buNone/>
              <a:defRPr sz="1200" b="0" i="0">
                <a:solidFill>
                  <a:schemeClr val="tx1"/>
                </a:solidFill>
              </a:defRPr>
            </a:lvl2pPr>
            <a:lvl3pPr marL="0" indent="0">
              <a:spcBef>
                <a:spcPts val="300"/>
              </a:spcBef>
              <a:spcAft>
                <a:spcPts val="0"/>
              </a:spcAft>
              <a:buNone/>
              <a:defRPr sz="1000"/>
            </a:lvl3pPr>
            <a:lvl4pPr marL="0" indent="0">
              <a:spcBef>
                <a:spcPts val="300"/>
              </a:spcBef>
              <a:buNone/>
              <a:defRPr sz="1200" b="1" i="1">
                <a:solidFill>
                  <a:schemeClr val="tx2"/>
                </a:solidFill>
              </a:defRPr>
            </a:lvl4pPr>
            <a:lvl5pPr>
              <a:spcBef>
                <a:spcPts val="1200"/>
              </a:spcBef>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Slide Number Placeholder 5">
            <a:extLst>
              <a:ext uri="{FF2B5EF4-FFF2-40B4-BE49-F238E27FC236}">
                <a16:creationId xmlns:a16="http://schemas.microsoft.com/office/drawing/2014/main" id="{6E5B4B02-6E54-7145-85D6-B6A86728A826}"/>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10" name="Content Placeholder 2">
            <a:extLst>
              <a:ext uri="{FF2B5EF4-FFF2-40B4-BE49-F238E27FC236}">
                <a16:creationId xmlns:a16="http://schemas.microsoft.com/office/drawing/2014/main" id="{3D985D2D-40B5-6246-B406-A7E6BC935B5F}"/>
              </a:ext>
            </a:extLst>
          </p:cNvPr>
          <p:cNvSpPr>
            <a:spLocks noGrp="1"/>
          </p:cNvSpPr>
          <p:nvPr>
            <p:ph idx="13"/>
          </p:nvPr>
        </p:nvSpPr>
        <p:spPr>
          <a:xfrm>
            <a:off x="4647695" y="1510470"/>
            <a:ext cx="4039105" cy="3118680"/>
          </a:xfrm>
        </p:spPr>
        <p:txBody>
          <a:bodyPr/>
          <a:lstStyle>
            <a:lvl1pPr marL="0" indent="0">
              <a:spcBef>
                <a:spcPts val="1000"/>
              </a:spcBef>
              <a:buNone/>
              <a:defRPr sz="1200" b="1"/>
            </a:lvl1pPr>
            <a:lvl2pPr marL="0" indent="0">
              <a:spcBef>
                <a:spcPts val="0"/>
              </a:spcBef>
              <a:buNone/>
              <a:defRPr sz="1200" b="0" i="0">
                <a:solidFill>
                  <a:schemeClr val="tx1"/>
                </a:solidFill>
              </a:defRPr>
            </a:lvl2pPr>
            <a:lvl3pPr marL="0" indent="0">
              <a:spcBef>
                <a:spcPts val="300"/>
              </a:spcBef>
              <a:buNone/>
              <a:defRPr sz="1000"/>
            </a:lvl3pPr>
            <a:lvl4pPr marL="0" indent="0">
              <a:spcBef>
                <a:spcPts val="300"/>
              </a:spcBef>
              <a:buNone/>
              <a:defRPr sz="1200" b="1" i="1">
                <a:solidFill>
                  <a:schemeClr val="tx2"/>
                </a:solidFill>
              </a:defRPr>
            </a:lvl4pPr>
            <a:lvl5pPr>
              <a:spcBef>
                <a:spcPts val="1200"/>
              </a:spcBef>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4561597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Back page">
    <p:bg>
      <p:bgPr>
        <a:gradFill>
          <a:gsLst>
            <a:gs pos="1000">
              <a:schemeClr val="accent3"/>
            </a:gs>
            <a:gs pos="100000">
              <a:schemeClr val="accent1"/>
            </a:gs>
          </a:gsLst>
          <a:lin ang="16200000" scaled="1"/>
        </a:gradFill>
        <a:effectLst/>
      </p:bgPr>
    </p:bg>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8DCADD39-A82A-2D4E-95F9-5F1299B39A13}"/>
              </a:ext>
            </a:extLst>
          </p:cNvPr>
          <p:cNvSpPr>
            <a:spLocks noChangeAspect="1" noEditPoints="1"/>
          </p:cNvSpPr>
          <p:nvPr/>
        </p:nvSpPr>
        <p:spPr bwMode="invGray">
          <a:xfrm>
            <a:off x="7262814" y="303098"/>
            <a:ext cx="1423986" cy="114293"/>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225839498"/>
      </p:ext>
    </p:extLst>
  </p:cSld>
  <p:clrMapOvr>
    <a:masterClrMapping/>
  </p:clrMapOvr>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4957632"/>
            <a:ext cx="2057400" cy="107722"/>
          </a:xfrm>
          <a:prstGeom prst="rect">
            <a:avLst/>
          </a:prstGeom>
        </p:spPr>
        <p:txBody>
          <a:bodyPr/>
          <a:lstStyle/>
          <a:p>
            <a:fld id="{9D13EC0F-A0DB-440D-9A11-2A5E2998C018}" type="slidenum">
              <a:rPr lang="en-US" smtClean="0"/>
              <a:t>‹#›</a:t>
            </a:fld>
            <a:endParaRPr lang="en-US"/>
          </a:p>
        </p:txBody>
      </p:sp>
    </p:spTree>
    <p:extLst>
      <p:ext uri="{BB962C8B-B14F-4D97-AF65-F5344CB8AC3E}">
        <p14:creationId xmlns:p14="http://schemas.microsoft.com/office/powerpoint/2010/main" val="176834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Blue section slide with imag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643D948-405D-419E-95F9-A38FCB5ACFB0}"/>
              </a:ext>
            </a:extLst>
          </p:cNvPr>
          <p:cNvGrpSpPr/>
          <p:nvPr/>
        </p:nvGrpSpPr>
        <p:grpSpPr>
          <a:xfrm>
            <a:off x="9229857" y="1891024"/>
            <a:ext cx="918697" cy="723314"/>
            <a:chOff x="10131552" y="3557016"/>
            <a:chExt cx="995255" cy="1700783"/>
          </a:xfrm>
        </p:grpSpPr>
        <p:sp>
          <p:nvSpPr>
            <p:cNvPr id="11" name="Rectangle 10">
              <a:extLst>
                <a:ext uri="{FF2B5EF4-FFF2-40B4-BE49-F238E27FC236}">
                  <a16:creationId xmlns:a16="http://schemas.microsoft.com/office/drawing/2014/main" id="{C99F7A0C-9E33-4D97-8EBA-27616C4B3F17}"/>
                </a:ext>
              </a:extLst>
            </p:cNvPr>
            <p:cNvSpPr/>
            <p:nvPr/>
          </p:nvSpPr>
          <p:spPr>
            <a:xfrm>
              <a:off x="10131552" y="3666743"/>
              <a:ext cx="995255" cy="15910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88" dirty="0">
                  <a:solidFill>
                    <a:schemeClr val="tx2"/>
                  </a:solidFill>
                </a:rPr>
                <a:t>Click the icon to insert a picture</a:t>
              </a:r>
            </a:p>
          </p:txBody>
        </p:sp>
        <p:cxnSp>
          <p:nvCxnSpPr>
            <p:cNvPr id="12" name="Straight Arrow Connector 11">
              <a:extLst>
                <a:ext uri="{FF2B5EF4-FFF2-40B4-BE49-F238E27FC236}">
                  <a16:creationId xmlns:a16="http://schemas.microsoft.com/office/drawing/2014/main" id="{E7D832ED-3C56-4B39-920B-472D3218E5F4}"/>
                </a:ext>
              </a:extLst>
            </p:cNvPr>
            <p:cNvCxnSpPr/>
            <p:nvPr/>
          </p:nvCxnSpPr>
          <p:spPr>
            <a:xfrm flipH="1">
              <a:off x="10131552" y="3557016"/>
              <a:ext cx="99525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8" name="Picture Placeholder 9">
            <a:extLst>
              <a:ext uri="{FF2B5EF4-FFF2-40B4-BE49-F238E27FC236}">
                <a16:creationId xmlns:a16="http://schemas.microsoft.com/office/drawing/2014/main" id="{02654917-D7B0-C845-98F5-39E4C81CE6EA}"/>
              </a:ext>
            </a:extLst>
          </p:cNvPr>
          <p:cNvSpPr>
            <a:spLocks noGrp="1"/>
          </p:cNvSpPr>
          <p:nvPr>
            <p:ph type="pic" sz="quarter" idx="13" hasCustomPrompt="1"/>
          </p:nvPr>
        </p:nvSpPr>
        <p:spPr bwMode="ltGray">
          <a:xfrm>
            <a:off x="0" y="0"/>
            <a:ext cx="9144000" cy="5143500"/>
          </a:xfrm>
          <a:solidFill>
            <a:schemeClr val="bg2"/>
          </a:solidFill>
        </p:spPr>
        <p:txBody>
          <a:bodyPr bIns="457200" anchor="b" anchorCtr="0"/>
          <a:lstStyle>
            <a:lvl1pPr marL="0" marR="0" indent="0" algn="ctr" defTabSz="685800" rtl="0" eaLnBrk="1" fontAlgn="auto" latinLnBrk="0" hangingPunct="1">
              <a:lnSpc>
                <a:spcPct val="100000"/>
              </a:lnSpc>
              <a:spcBef>
                <a:spcPts val="1800"/>
              </a:spcBef>
              <a:spcAft>
                <a:spcPts val="0"/>
              </a:spcAft>
              <a:buClr>
                <a:schemeClr val="tx2"/>
              </a:buClr>
              <a:buSzPct val="125000"/>
              <a:buFont typeface="Arial" panose="020B0604020202020204" pitchFamily="34" charset="0"/>
              <a:buNone/>
              <a:tabLst/>
              <a:defRPr sz="2000">
                <a:solidFill>
                  <a:schemeClr val="bg1"/>
                </a:solidFill>
              </a:defRPr>
            </a:lvl1pPr>
          </a:lstStyle>
          <a:p>
            <a:pPr marL="0" marR="0" lvl="0" indent="0" algn="ctr" defTabSz="685800" rtl="0" eaLnBrk="1" fontAlgn="auto" latinLnBrk="0" hangingPunct="1">
              <a:lnSpc>
                <a:spcPct val="100000"/>
              </a:lnSpc>
              <a:spcBef>
                <a:spcPts val="1800"/>
              </a:spcBef>
              <a:spcAft>
                <a:spcPts val="0"/>
              </a:spcAft>
              <a:buClr>
                <a:schemeClr val="tx2"/>
              </a:buClr>
              <a:buSzPct val="125000"/>
              <a:buFont typeface="Arial" panose="020B0604020202020204" pitchFamily="34" charset="0"/>
              <a:buNone/>
              <a:tabLst/>
              <a:defRPr/>
            </a:pPr>
            <a:r>
              <a:rPr lang="en-US" dirty="0"/>
              <a:t>Drag picture to placeholder or click icon to add</a:t>
            </a:r>
          </a:p>
          <a:p>
            <a:endParaRPr lang="en-US" dirty="0"/>
          </a:p>
        </p:txBody>
      </p:sp>
      <p:sp>
        <p:nvSpPr>
          <p:cNvPr id="13" name="Text Placeholder 12"/>
          <p:cNvSpPr>
            <a:spLocks noGrp="1"/>
          </p:cNvSpPr>
          <p:nvPr>
            <p:ph type="body" sz="quarter" idx="14"/>
          </p:nvPr>
        </p:nvSpPr>
        <p:spPr>
          <a:xfrm>
            <a:off x="-7200" y="0"/>
            <a:ext cx="9148763" cy="1543050"/>
          </a:xfrm>
          <a:custGeom>
            <a:avLst/>
            <a:gdLst>
              <a:gd name="connsiteX0" fmla="*/ 3107 w 9148763"/>
              <a:gd name="connsiteY0" fmla="*/ 457199 h 1543050"/>
              <a:gd name="connsiteX1" fmla="*/ 3107 w 9148763"/>
              <a:gd name="connsiteY1" fmla="*/ 914399 h 1543050"/>
              <a:gd name="connsiteX2" fmla="*/ 231707 w 9148763"/>
              <a:gd name="connsiteY2" fmla="*/ 685799 h 1543050"/>
              <a:gd name="connsiteX3" fmla="*/ 0 w 9148763"/>
              <a:gd name="connsiteY3" fmla="*/ 0 h 1543050"/>
              <a:gd name="connsiteX4" fmla="*/ 9148763 w 9148763"/>
              <a:gd name="connsiteY4" fmla="*/ 0 h 1543050"/>
              <a:gd name="connsiteX5" fmla="*/ 9148763 w 9148763"/>
              <a:gd name="connsiteY5" fmla="*/ 1543050 h 1543050"/>
              <a:gd name="connsiteX6" fmla="*/ 0 w 9148763"/>
              <a:gd name="connsiteY6" fmla="*/ 1543050 h 1543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8763" h="1543050">
                <a:moveTo>
                  <a:pt x="3107" y="457199"/>
                </a:moveTo>
                <a:lnTo>
                  <a:pt x="3107" y="914399"/>
                </a:lnTo>
                <a:lnTo>
                  <a:pt x="231707" y="685799"/>
                </a:lnTo>
                <a:close/>
                <a:moveTo>
                  <a:pt x="0" y="0"/>
                </a:moveTo>
                <a:lnTo>
                  <a:pt x="9148763" y="0"/>
                </a:lnTo>
                <a:lnTo>
                  <a:pt x="9148763" y="1543050"/>
                </a:lnTo>
                <a:lnTo>
                  <a:pt x="0" y="1543050"/>
                </a:lnTo>
                <a:close/>
              </a:path>
            </a:pathLst>
          </a:custGeom>
          <a:gradFill>
            <a:gsLst>
              <a:gs pos="1000">
                <a:schemeClr val="accent3"/>
              </a:gs>
              <a:gs pos="100000">
                <a:schemeClr val="accent1"/>
              </a:gs>
            </a:gsLst>
            <a:lin ang="16200000" scaled="1"/>
          </a:gradFill>
        </p:spPr>
        <p:txBody>
          <a:bodyPr wrap="square" lIns="457200" tIns="522000" rIns="468000">
            <a:noAutofit/>
          </a:bodyPr>
          <a:lstStyle>
            <a:lvl1pPr marL="0" indent="0">
              <a:lnSpc>
                <a:spcPct val="80000"/>
              </a:lnSpc>
              <a:spcBef>
                <a:spcPts val="0"/>
              </a:spcBef>
              <a:buNone/>
              <a:defRPr sz="340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2336182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White section slide with imag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643D948-405D-419E-95F9-A38FCB5ACFB0}"/>
              </a:ext>
            </a:extLst>
          </p:cNvPr>
          <p:cNvGrpSpPr/>
          <p:nvPr/>
        </p:nvGrpSpPr>
        <p:grpSpPr>
          <a:xfrm>
            <a:off x="9429476" y="1891024"/>
            <a:ext cx="1071958" cy="723314"/>
            <a:chOff x="10131552" y="3557016"/>
            <a:chExt cx="1161288" cy="1700783"/>
          </a:xfrm>
        </p:grpSpPr>
        <p:sp>
          <p:nvSpPr>
            <p:cNvPr id="11" name="Rectangle 10">
              <a:extLst>
                <a:ext uri="{FF2B5EF4-FFF2-40B4-BE49-F238E27FC236}">
                  <a16:creationId xmlns:a16="http://schemas.microsoft.com/office/drawing/2014/main" id="{C99F7A0C-9E33-4D97-8EBA-27616C4B3F17}"/>
                </a:ext>
              </a:extLst>
            </p:cNvPr>
            <p:cNvSpPr/>
            <p:nvPr/>
          </p:nvSpPr>
          <p:spPr>
            <a:xfrm>
              <a:off x="10131552" y="3666744"/>
              <a:ext cx="1161288" cy="15910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88" dirty="0">
                  <a:solidFill>
                    <a:schemeClr val="tx2"/>
                  </a:solidFill>
                </a:rPr>
                <a:t>Click the icon to insert a picture</a:t>
              </a:r>
            </a:p>
          </p:txBody>
        </p:sp>
        <p:cxnSp>
          <p:nvCxnSpPr>
            <p:cNvPr id="12" name="Straight Arrow Connector 11">
              <a:extLst>
                <a:ext uri="{FF2B5EF4-FFF2-40B4-BE49-F238E27FC236}">
                  <a16:creationId xmlns:a16="http://schemas.microsoft.com/office/drawing/2014/main" id="{E7D832ED-3C56-4B39-920B-472D3218E5F4}"/>
                </a:ext>
              </a:extLst>
            </p:cNvPr>
            <p:cNvCxnSpPr/>
            <p:nvPr/>
          </p:nvCxnSpPr>
          <p:spPr>
            <a:xfrm flipH="1">
              <a:off x="10131552" y="3557016"/>
              <a:ext cx="11612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8" name="Picture Placeholder 9">
            <a:extLst>
              <a:ext uri="{FF2B5EF4-FFF2-40B4-BE49-F238E27FC236}">
                <a16:creationId xmlns:a16="http://schemas.microsoft.com/office/drawing/2014/main" id="{02654917-D7B0-C845-98F5-39E4C81CE6EA}"/>
              </a:ext>
            </a:extLst>
          </p:cNvPr>
          <p:cNvSpPr>
            <a:spLocks noGrp="1"/>
          </p:cNvSpPr>
          <p:nvPr>
            <p:ph type="pic" sz="quarter" idx="13" hasCustomPrompt="1"/>
          </p:nvPr>
        </p:nvSpPr>
        <p:spPr bwMode="ltGray">
          <a:xfrm>
            <a:off x="0" y="1543050"/>
            <a:ext cx="9144000" cy="3600450"/>
          </a:xfrm>
          <a:solidFill>
            <a:schemeClr val="bg2"/>
          </a:solidFill>
        </p:spPr>
        <p:txBody>
          <a:bodyPr bIns="457200" anchor="b" anchorCtr="0"/>
          <a:lstStyle>
            <a:lvl1pPr marL="0" marR="0" indent="0" algn="ctr" defTabSz="685800" rtl="0" eaLnBrk="1" fontAlgn="auto" latinLnBrk="0" hangingPunct="1">
              <a:lnSpc>
                <a:spcPct val="100000"/>
              </a:lnSpc>
              <a:spcBef>
                <a:spcPts val="1800"/>
              </a:spcBef>
              <a:spcAft>
                <a:spcPts val="0"/>
              </a:spcAft>
              <a:buClr>
                <a:schemeClr val="tx2"/>
              </a:buClr>
              <a:buSzPct val="125000"/>
              <a:buFont typeface="Arial" panose="020B0604020202020204" pitchFamily="34" charset="0"/>
              <a:buNone/>
              <a:tabLst/>
              <a:defRPr sz="2000">
                <a:solidFill>
                  <a:schemeClr val="bg1"/>
                </a:solidFill>
              </a:defRPr>
            </a:lvl1pPr>
          </a:lstStyle>
          <a:p>
            <a:pPr marL="0" marR="0" lvl="0" indent="0" algn="ctr" defTabSz="685800" rtl="0" eaLnBrk="1" fontAlgn="auto" latinLnBrk="0" hangingPunct="1">
              <a:lnSpc>
                <a:spcPct val="100000"/>
              </a:lnSpc>
              <a:spcBef>
                <a:spcPts val="1800"/>
              </a:spcBef>
              <a:spcAft>
                <a:spcPts val="0"/>
              </a:spcAft>
              <a:buClr>
                <a:schemeClr val="tx2"/>
              </a:buClr>
              <a:buSzPct val="125000"/>
              <a:buFont typeface="Arial" panose="020B0604020202020204" pitchFamily="34" charset="0"/>
              <a:buNone/>
              <a:tabLst/>
              <a:defRPr/>
            </a:pPr>
            <a:r>
              <a:rPr lang="en-US" dirty="0"/>
              <a:t>Drag picture to placeholder or click icon to add</a:t>
            </a:r>
          </a:p>
          <a:p>
            <a:endParaRPr lang="en-US" dirty="0"/>
          </a:p>
        </p:txBody>
      </p:sp>
      <p:sp>
        <p:nvSpPr>
          <p:cNvPr id="15" name="Text Placeholder 12">
            <a:extLst>
              <a:ext uri="{FF2B5EF4-FFF2-40B4-BE49-F238E27FC236}">
                <a16:creationId xmlns:a16="http://schemas.microsoft.com/office/drawing/2014/main" id="{B539AE30-F520-7E4F-854D-5521816BD9B1}"/>
              </a:ext>
            </a:extLst>
          </p:cNvPr>
          <p:cNvSpPr>
            <a:spLocks noGrp="1"/>
          </p:cNvSpPr>
          <p:nvPr>
            <p:ph type="body" sz="quarter" idx="14"/>
          </p:nvPr>
        </p:nvSpPr>
        <p:spPr>
          <a:xfrm>
            <a:off x="457200" y="518400"/>
            <a:ext cx="8229600" cy="910350"/>
          </a:xfrm>
          <a:noFill/>
        </p:spPr>
        <p:txBody>
          <a:bodyPr lIns="0" tIns="0" rIns="0" bIns="0" anchor="t" anchorCtr="0">
            <a:noAutofit/>
          </a:bodyPr>
          <a:lstStyle>
            <a:lvl1pPr marL="0" indent="0">
              <a:lnSpc>
                <a:spcPct val="80000"/>
              </a:lnSpc>
              <a:spcBef>
                <a:spcPts val="0"/>
              </a:spcBef>
              <a:buNone/>
              <a:defRPr sz="3400">
                <a:solidFill>
                  <a:schemeClr val="accent1"/>
                </a:solidFill>
              </a:defRPr>
            </a:lvl1pPr>
            <a:lvl2pPr marL="339725" indent="0">
              <a:buNone/>
              <a:defRPr/>
            </a:lvl2pPr>
          </a:lstStyle>
          <a:p>
            <a:pPr lvl="0"/>
            <a:r>
              <a:rPr lang="en-US"/>
              <a:t>Click to edit Master text styles</a:t>
            </a:r>
          </a:p>
        </p:txBody>
      </p:sp>
    </p:spTree>
    <p:extLst>
      <p:ext uri="{BB962C8B-B14F-4D97-AF65-F5344CB8AC3E}">
        <p14:creationId xmlns:p14="http://schemas.microsoft.com/office/powerpoint/2010/main" val="523453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Bulle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607E0F3-A59F-9B47-AFAF-96ECD1C25609}"/>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1" name="Slide Number Placeholder 5">
            <a:extLst>
              <a:ext uri="{FF2B5EF4-FFF2-40B4-BE49-F238E27FC236}">
                <a16:creationId xmlns:a16="http://schemas.microsoft.com/office/drawing/2014/main" id="{184E10B2-7597-3348-9BDD-BD75D58C582A}"/>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12" name="Text Placeholder 2">
            <a:extLst>
              <a:ext uri="{FF2B5EF4-FFF2-40B4-BE49-F238E27FC236}">
                <a16:creationId xmlns:a16="http://schemas.microsoft.com/office/drawing/2014/main" id="{B62C399C-33B6-494A-A964-03AED8C0F7A1}"/>
              </a:ext>
            </a:extLst>
          </p:cNvPr>
          <p:cNvSpPr>
            <a:spLocks noGrp="1"/>
          </p:cNvSpPr>
          <p:nvPr>
            <p:ph idx="1"/>
          </p:nvPr>
        </p:nvSpPr>
        <p:spPr>
          <a:xfrm>
            <a:off x="457200" y="1477108"/>
            <a:ext cx="8229600" cy="3152042"/>
          </a:xfrm>
          <a:prstGeom prst="rect">
            <a:avLst/>
          </a:prstGeom>
        </p:spPr>
        <p:txBody>
          <a:bodyPr vert="horz" lIns="0" tIns="0" rIns="0" bIns="0" rtlCol="0">
            <a:noAutofit/>
          </a:bodyPr>
          <a:lstStyle>
            <a:lvl1pPr marL="349200" indent="-349200">
              <a:spcBef>
                <a:spcPts val="1000"/>
              </a:spcBef>
              <a:defRPr/>
            </a:lvl1pPr>
            <a:lvl2pPr marL="579600" indent="-237600">
              <a:spcBef>
                <a:spcPts val="1000"/>
              </a:spcBef>
              <a:defRPr/>
            </a:lvl2pPr>
            <a:lvl3pPr marL="806400" indent="-230400">
              <a:spcBef>
                <a:spcPts val="1000"/>
              </a:spcBef>
              <a:defRPr/>
            </a:lvl3pPr>
            <a:lvl4pPr marL="1036800" indent="-230400">
              <a:spcBef>
                <a:spcPts val="1000"/>
              </a:spcBef>
              <a:defRPr/>
            </a:lvl4pPr>
            <a:lvl5pPr marL="1263600" indent="-230400">
              <a:spcBef>
                <a:spcPts val="1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2850707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bullet blue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F7787F-F5A5-614C-A25F-0EAF725B4290}"/>
              </a:ext>
            </a:extLst>
          </p:cNvPr>
          <p:cNvSpPr/>
          <p:nvPr/>
        </p:nvSpPr>
        <p:spPr>
          <a:xfrm>
            <a:off x="0" y="0"/>
            <a:ext cx="9144000" cy="48006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1">
            <a:extLst>
              <a:ext uri="{FF2B5EF4-FFF2-40B4-BE49-F238E27FC236}">
                <a16:creationId xmlns:a16="http://schemas.microsoft.com/office/drawing/2014/main" id="{EBBA9C45-66EB-DD4D-AA17-B8F2E5EE5797}"/>
              </a:ext>
            </a:extLst>
          </p:cNvPr>
          <p:cNvSpPr>
            <a:spLocks noGrp="1"/>
          </p:cNvSpPr>
          <p:nvPr>
            <p:ph type="title"/>
          </p:nvPr>
        </p:nvSpPr>
        <p:spPr>
          <a:xfrm>
            <a:off x="457200" y="519997"/>
            <a:ext cx="8229600" cy="914400"/>
          </a:xfrm>
        </p:spPr>
        <p:txBody>
          <a:bodyPr/>
          <a:lstStyle>
            <a:lvl1pPr>
              <a:defRPr>
                <a:solidFill>
                  <a:schemeClr val="bg1"/>
                </a:solidFill>
              </a:defRPr>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8209F0FF-7AE1-1B49-A817-08D0366641DB}"/>
              </a:ext>
            </a:extLst>
          </p:cNvPr>
          <p:cNvSpPr>
            <a:spLocks noGrp="1"/>
          </p:cNvSpPr>
          <p:nvPr>
            <p:ph idx="1"/>
          </p:nvPr>
        </p:nvSpPr>
        <p:spPr>
          <a:xfrm>
            <a:off x="457200" y="1486412"/>
            <a:ext cx="8229600" cy="3142737"/>
          </a:xfrm>
        </p:spPr>
        <p:txBody>
          <a:bodyPr/>
          <a:lstStyle>
            <a:lvl1pPr marL="265176" indent="-349200">
              <a:spcBef>
                <a:spcPts val="1000"/>
              </a:spcBef>
              <a:buClr>
                <a:schemeClr val="bg1"/>
              </a:buClr>
              <a:defRPr>
                <a:solidFill>
                  <a:schemeClr val="bg1"/>
                </a:solidFill>
              </a:defRPr>
            </a:lvl1pPr>
            <a:lvl2pPr marL="579600" indent="-237600">
              <a:spcBef>
                <a:spcPts val="1000"/>
              </a:spcBef>
              <a:buClr>
                <a:schemeClr val="bg1"/>
              </a:buClr>
              <a:defRPr>
                <a:solidFill>
                  <a:schemeClr val="bg1"/>
                </a:solidFill>
              </a:defRPr>
            </a:lvl2pPr>
            <a:lvl3pPr marL="806400" indent="-230400">
              <a:spcBef>
                <a:spcPts val="1000"/>
              </a:spcBef>
              <a:buClr>
                <a:schemeClr val="bg1"/>
              </a:buClr>
              <a:defRPr>
                <a:solidFill>
                  <a:schemeClr val="bg1"/>
                </a:solidFill>
              </a:defRPr>
            </a:lvl3pPr>
            <a:lvl4pPr marL="1036800" indent="-230400">
              <a:spcBef>
                <a:spcPts val="1000"/>
              </a:spcBef>
              <a:buClr>
                <a:schemeClr val="bg1"/>
              </a:buClr>
              <a:defRPr>
                <a:solidFill>
                  <a:schemeClr val="bg1"/>
                </a:solidFill>
              </a:defRPr>
            </a:lvl4pPr>
            <a:lvl5pPr marL="1263600" indent="-230400">
              <a:spcBef>
                <a:spcPts val="1000"/>
              </a:spcBef>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5">
            <a:extLst>
              <a:ext uri="{FF2B5EF4-FFF2-40B4-BE49-F238E27FC236}">
                <a16:creationId xmlns:a16="http://schemas.microsoft.com/office/drawing/2014/main" id="{6F8EDFE2-F80C-9B43-B9FC-B5A075ACF74C}"/>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11" name="Diamond 8">
            <a:extLst>
              <a:ext uri="{FF2B5EF4-FFF2-40B4-BE49-F238E27FC236}">
                <a16:creationId xmlns:a16="http://schemas.microsoft.com/office/drawing/2014/main" id="{4FC02EE2-0950-AB4C-80BB-3E2D1101A722}"/>
              </a:ext>
            </a:extLst>
          </p:cNvPr>
          <p:cNvSpPr>
            <a:spLocks/>
          </p:cNvSpPr>
          <p:nvPr/>
        </p:nvSpPr>
        <p:spPr bwMode="invGray">
          <a:xfrm>
            <a:off x="-4093" y="457200"/>
            <a:ext cx="2304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a:p>
        </p:txBody>
      </p:sp>
      <p:sp>
        <p:nvSpPr>
          <p:cNvPr id="12"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1836286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0605C4B-8EAB-EA41-A495-CDE3CDBEAE56}"/>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984F53FB-27DD-5B46-B6EA-23D4B6653E91}"/>
              </a:ext>
            </a:extLst>
          </p:cNvPr>
          <p:cNvSpPr>
            <a:spLocks noGrp="1"/>
          </p:cNvSpPr>
          <p:nvPr>
            <p:ph idx="1"/>
          </p:nvPr>
        </p:nvSpPr>
        <p:spPr>
          <a:xfrm>
            <a:off x="457200" y="1492333"/>
            <a:ext cx="3886200" cy="3075754"/>
          </a:xfrm>
        </p:spPr>
        <p:txBody>
          <a:bodyPr/>
          <a:lstStyle>
            <a:lvl1pPr marL="349250" indent="-349250">
              <a:spcBef>
                <a:spcPts val="1000"/>
              </a:spcBef>
              <a:defRPr sz="2000"/>
            </a:lvl1pPr>
            <a:lvl2pPr marL="579600" indent="-2376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5">
            <a:extLst>
              <a:ext uri="{FF2B5EF4-FFF2-40B4-BE49-F238E27FC236}">
                <a16:creationId xmlns:a16="http://schemas.microsoft.com/office/drawing/2014/main" id="{E5E6993E-4206-274B-BC28-51D1865D8B04}"/>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cxnSp>
        <p:nvCxnSpPr>
          <p:cNvPr id="12" name="Straight Connector 11">
            <a:extLst>
              <a:ext uri="{FF2B5EF4-FFF2-40B4-BE49-F238E27FC236}">
                <a16:creationId xmlns:a16="http://schemas.microsoft.com/office/drawing/2014/main" id="{880B7762-EBF6-7947-AEC0-409C4E3F930F}"/>
              </a:ext>
            </a:extLst>
          </p:cNvPr>
          <p:cNvCxnSpPr/>
          <p:nvPr/>
        </p:nvCxnSpPr>
        <p:spPr>
          <a:xfrm flipV="1">
            <a:off x="4572001" y="1548000"/>
            <a:ext cx="0" cy="3060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Content Placeholder 2">
            <a:extLst>
              <a:ext uri="{FF2B5EF4-FFF2-40B4-BE49-F238E27FC236}">
                <a16:creationId xmlns:a16="http://schemas.microsoft.com/office/drawing/2014/main" id="{DBC7BC58-1188-5D41-96E5-7DD86B2AF8C7}"/>
              </a:ext>
            </a:extLst>
          </p:cNvPr>
          <p:cNvSpPr>
            <a:spLocks noGrp="1"/>
          </p:cNvSpPr>
          <p:nvPr>
            <p:ph idx="13"/>
          </p:nvPr>
        </p:nvSpPr>
        <p:spPr>
          <a:xfrm>
            <a:off x="4800600" y="1492333"/>
            <a:ext cx="3886200" cy="3075754"/>
          </a:xfrm>
        </p:spPr>
        <p:txBody>
          <a:bodyPr/>
          <a:lstStyle>
            <a:lvl1pPr marL="349250" indent="-349250">
              <a:spcBef>
                <a:spcPts val="1000"/>
              </a:spcBef>
              <a:defRPr sz="2000"/>
            </a:lvl1pPr>
            <a:lvl2pPr marL="579600" indent="-2304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4111811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lumns with headings">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4C280E67-2946-6541-A1BE-3145B9C750DA}"/>
              </a:ext>
            </a:extLst>
          </p:cNvPr>
          <p:cNvSpPr>
            <a:spLocks noGrp="1"/>
          </p:cNvSpPr>
          <p:nvPr>
            <p:ph type="body" idx="1"/>
          </p:nvPr>
        </p:nvSpPr>
        <p:spPr>
          <a:xfrm>
            <a:off x="470079" y="1496061"/>
            <a:ext cx="3870101" cy="629158"/>
          </a:xfrm>
        </p:spPr>
        <p:txBody>
          <a:bodyPr anchor="t" anchorCtr="0"/>
          <a:lstStyle>
            <a:lvl1pPr marL="0" indent="0">
              <a:buNone/>
              <a:defRPr sz="18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Text Placeholder 4">
            <a:extLst>
              <a:ext uri="{FF2B5EF4-FFF2-40B4-BE49-F238E27FC236}">
                <a16:creationId xmlns:a16="http://schemas.microsoft.com/office/drawing/2014/main" id="{B60EF320-BA66-6840-B027-028873183D8F}"/>
              </a:ext>
            </a:extLst>
          </p:cNvPr>
          <p:cNvSpPr>
            <a:spLocks noGrp="1"/>
          </p:cNvSpPr>
          <p:nvPr>
            <p:ph type="body" sz="quarter" idx="3"/>
          </p:nvPr>
        </p:nvSpPr>
        <p:spPr>
          <a:xfrm>
            <a:off x="4826359" y="1496061"/>
            <a:ext cx="3860442" cy="629158"/>
          </a:xfrm>
        </p:spPr>
        <p:txBody>
          <a:bodyPr anchor="t" anchorCtr="0"/>
          <a:lstStyle>
            <a:lvl1pPr marL="0" indent="0">
              <a:buNone/>
              <a:defRPr sz="18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Slide Number Placeholder 8">
            <a:extLst>
              <a:ext uri="{FF2B5EF4-FFF2-40B4-BE49-F238E27FC236}">
                <a16:creationId xmlns:a16="http://schemas.microsoft.com/office/drawing/2014/main" id="{AE2F29CA-9F2F-EC4C-A2E9-CBD4ECFFFB15}"/>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15" name="Title Placeholder 1">
            <a:extLst>
              <a:ext uri="{FF2B5EF4-FFF2-40B4-BE49-F238E27FC236}">
                <a16:creationId xmlns:a16="http://schemas.microsoft.com/office/drawing/2014/main" id="{72830122-0B85-7D48-BDF7-0E93A659AADB}"/>
              </a:ext>
            </a:extLst>
          </p:cNvPr>
          <p:cNvSpPr>
            <a:spLocks noGrp="1"/>
          </p:cNvSpPr>
          <p:nvPr>
            <p:ph type="title"/>
          </p:nvPr>
        </p:nvSpPr>
        <p:spPr>
          <a:xfrm>
            <a:off x="457200" y="519997"/>
            <a:ext cx="8229600" cy="9144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16" name="Content Placeholder 2">
            <a:extLst>
              <a:ext uri="{FF2B5EF4-FFF2-40B4-BE49-F238E27FC236}">
                <a16:creationId xmlns:a16="http://schemas.microsoft.com/office/drawing/2014/main" id="{595EACB4-FC7B-7D43-87A1-71D8E3BB485D}"/>
              </a:ext>
            </a:extLst>
          </p:cNvPr>
          <p:cNvSpPr>
            <a:spLocks noGrp="1"/>
          </p:cNvSpPr>
          <p:nvPr>
            <p:ph idx="13"/>
          </p:nvPr>
        </p:nvSpPr>
        <p:spPr>
          <a:xfrm>
            <a:off x="470079" y="2119711"/>
            <a:ext cx="3870101" cy="2509439"/>
          </a:xfrm>
        </p:spPr>
        <p:txBody>
          <a:bodyPr/>
          <a:lstStyle>
            <a:lvl1pPr marL="349250" indent="-349250">
              <a:spcBef>
                <a:spcPts val="1000"/>
              </a:spcBef>
              <a:defRPr sz="2000"/>
            </a:lvl1pPr>
            <a:lvl2pPr marL="579600" indent="-2304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7BDD0CD2-35F9-2C4D-BD06-C80A23493F86}"/>
              </a:ext>
            </a:extLst>
          </p:cNvPr>
          <p:cNvSpPr>
            <a:spLocks noGrp="1"/>
          </p:cNvSpPr>
          <p:nvPr>
            <p:ph idx="14"/>
          </p:nvPr>
        </p:nvSpPr>
        <p:spPr>
          <a:xfrm>
            <a:off x="4826358" y="2119711"/>
            <a:ext cx="3870101" cy="2509439"/>
          </a:xfrm>
        </p:spPr>
        <p:txBody>
          <a:bodyPr/>
          <a:lstStyle>
            <a:lvl1pPr marL="349250" indent="-349250">
              <a:spcBef>
                <a:spcPts val="1000"/>
              </a:spcBef>
              <a:defRPr sz="2000"/>
            </a:lvl1pPr>
            <a:lvl2pPr marL="579600" indent="-2376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p:cNvSpPr>
            <a:spLocks noGrp="1"/>
          </p:cNvSpPr>
          <p:nvPr>
            <p:ph type="ftr" sz="quarter" idx="15"/>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1005524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AAB189E-100C-674C-BE65-2F9191209855}"/>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7" name="Content Placeholder 2">
            <a:extLst>
              <a:ext uri="{FF2B5EF4-FFF2-40B4-BE49-F238E27FC236}">
                <a16:creationId xmlns:a16="http://schemas.microsoft.com/office/drawing/2014/main" id="{5E92A0E8-78B7-B046-9F9C-869A036C8DB9}"/>
              </a:ext>
            </a:extLst>
          </p:cNvPr>
          <p:cNvSpPr>
            <a:spLocks noGrp="1"/>
          </p:cNvSpPr>
          <p:nvPr>
            <p:ph idx="1"/>
          </p:nvPr>
        </p:nvSpPr>
        <p:spPr>
          <a:xfrm>
            <a:off x="457200" y="1477089"/>
            <a:ext cx="8229600" cy="3152062"/>
          </a:xfrm>
        </p:spPr>
        <p:txBody>
          <a:bodyPr/>
          <a:lstStyle>
            <a:lvl1pPr marL="0" indent="0">
              <a:buNone/>
              <a:defRPr b="1">
                <a:solidFill>
                  <a:schemeClr val="tx2"/>
                </a:solidFill>
              </a:defRPr>
            </a:lvl1pPr>
            <a:lvl2pPr marL="0" indent="0">
              <a:spcBef>
                <a:spcPts val="0"/>
              </a:spcBef>
              <a:buNone/>
              <a:defRPr sz="2400"/>
            </a:lvl2pPr>
            <a:lvl3pPr marL="349250" indent="0">
              <a:spcBef>
                <a:spcPts val="1000"/>
              </a:spcBef>
              <a:buNone/>
              <a:defRPr sz="2000"/>
            </a:lvl3pPr>
            <a:lvl4pPr marL="685800" indent="0">
              <a:spcBef>
                <a:spcPts val="1000"/>
              </a:spcBef>
              <a:buNone/>
              <a:defRPr sz="1800"/>
            </a:lvl4pPr>
            <a:lvl5pPr marL="1035050" indent="0">
              <a:spcBef>
                <a:spcPts val="1000"/>
              </a:spcBef>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C2556B8A-B20C-4647-9619-30E191BD78B9}"/>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a:p>
        </p:txBody>
      </p:sp>
      <p:sp>
        <p:nvSpPr>
          <p:cNvPr id="6"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4157804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19424"/>
            <a:ext cx="8229600" cy="620315"/>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457200" y="1477108"/>
            <a:ext cx="8229600" cy="3152042"/>
          </a:xfrm>
          <a:prstGeom prst="rect">
            <a:avLst/>
          </a:prstGeom>
        </p:spPr>
        <p:txBody>
          <a:bodyPr vert="horz" lIns="0" tIns="0" rIns="0" bIns="0" rtlCol="0">
            <a:noAutofit/>
          </a:bodyPr>
          <a:lstStyle/>
          <a:p>
            <a:pPr lvl="0"/>
            <a:r>
              <a:rPr lang="en-US" dirty="0"/>
              <a:t>Edit Master text styles</a:t>
            </a:r>
          </a:p>
          <a:p>
            <a:pPr lvl="1"/>
            <a:r>
              <a:rPr lang="en-US" dirty="0"/>
              <a:t>Second-level</a:t>
            </a:r>
          </a:p>
          <a:p>
            <a:pPr lvl="2"/>
            <a:r>
              <a:rPr lang="en-US" dirty="0"/>
              <a:t>Third-level</a:t>
            </a:r>
          </a:p>
          <a:p>
            <a:pPr lvl="3"/>
            <a:r>
              <a:rPr lang="en-US" dirty="0"/>
              <a:t>Fourth-level</a:t>
            </a:r>
          </a:p>
          <a:p>
            <a:pPr lvl="4"/>
            <a:r>
              <a:rPr lang="en-US" dirty="0"/>
              <a:t>Fifth-level</a:t>
            </a:r>
          </a:p>
        </p:txBody>
      </p:sp>
      <p:sp>
        <p:nvSpPr>
          <p:cNvPr id="12" name="Diamond 8">
            <a:extLst>
              <a:ext uri="{FF2B5EF4-FFF2-40B4-BE49-F238E27FC236}">
                <a16:creationId xmlns:a16="http://schemas.microsoft.com/office/drawing/2014/main" id="{720FE67C-3C00-422E-A022-15FC8203DF2C}"/>
              </a:ext>
            </a:extLst>
          </p:cNvPr>
          <p:cNvSpPr>
            <a:spLocks/>
          </p:cNvSpPr>
          <p:nvPr/>
        </p:nvSpPr>
        <p:spPr bwMode="gray">
          <a:xfrm>
            <a:off x="-4093" y="457199"/>
            <a:ext cx="2286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63"/>
          </a:p>
        </p:txBody>
      </p:sp>
      <p:sp>
        <p:nvSpPr>
          <p:cNvPr id="5" name="TextBox 4">
            <a:extLst>
              <a:ext uri="{FF2B5EF4-FFF2-40B4-BE49-F238E27FC236}">
                <a16:creationId xmlns:a16="http://schemas.microsoft.com/office/drawing/2014/main" id="{5AA400B4-1C53-0F40-80B7-DE99BDF1E9E4}"/>
              </a:ext>
            </a:extLst>
          </p:cNvPr>
          <p:cNvSpPr txBox="1"/>
          <p:nvPr/>
        </p:nvSpPr>
        <p:spPr>
          <a:xfrm>
            <a:off x="857693" y="5032744"/>
            <a:ext cx="65" cy="276999"/>
          </a:xfrm>
          <a:prstGeom prst="rect">
            <a:avLst/>
          </a:prstGeom>
        </p:spPr>
        <p:txBody>
          <a:bodyPr wrap="none" lIns="0" tIns="0" rIns="0" bIns="0" rtlCol="0">
            <a:spAutoFit/>
          </a:bodyPr>
          <a:lstStyle/>
          <a:p>
            <a:pPr algn="l"/>
            <a:endParaRPr lang="en-US" dirty="0"/>
          </a:p>
        </p:txBody>
      </p:sp>
      <p:sp>
        <p:nvSpPr>
          <p:cNvPr id="9" name="Slide Number Placeholder 5">
            <a:extLst>
              <a:ext uri="{FF2B5EF4-FFF2-40B4-BE49-F238E27FC236}">
                <a16:creationId xmlns:a16="http://schemas.microsoft.com/office/drawing/2014/main" id="{948D39BA-CB4B-9A4F-9088-FD6A29646C43}"/>
              </a:ext>
            </a:extLst>
          </p:cNvPr>
          <p:cNvSpPr>
            <a:spLocks noGrp="1"/>
          </p:cNvSpPr>
          <p:nvPr>
            <p:ph type="sldNum" sz="quarter" idx="4"/>
          </p:nvPr>
        </p:nvSpPr>
        <p:spPr>
          <a:xfrm>
            <a:off x="6629400" y="4918336"/>
            <a:ext cx="2057400" cy="107722"/>
          </a:xfrm>
          <a:prstGeom prst="rect">
            <a:avLst/>
          </a:prstGeom>
        </p:spPr>
        <p:txBody>
          <a:bodyPr vert="horz" lIns="0" tIns="0" rIns="0" bIns="0" rtlCol="0" anchor="ctr">
            <a:noAutofit/>
          </a:bodyPr>
          <a:lstStyle>
            <a:lvl1pPr algn="r">
              <a:defRPr sz="700">
                <a:solidFill>
                  <a:schemeClr val="accent4"/>
                </a:solidFill>
              </a:defRPr>
            </a:lvl1pPr>
          </a:lstStyle>
          <a:p>
            <a:fld id="{9D13EC0F-A0DB-440D-9A11-2A5E2998C018}" type="slidenum">
              <a:rPr lang="en-US" smtClean="0"/>
              <a:pPr/>
              <a:t>‹#›</a:t>
            </a:fld>
            <a:endParaRPr lang="en-US" dirty="0"/>
          </a:p>
        </p:txBody>
      </p:sp>
      <p:sp>
        <p:nvSpPr>
          <p:cNvPr id="6" name="Date Placeholder 5"/>
          <p:cNvSpPr>
            <a:spLocks noGrp="1"/>
          </p:cNvSpPr>
          <p:nvPr>
            <p:ph type="dt" sz="half" idx="2"/>
          </p:nvPr>
        </p:nvSpPr>
        <p:spPr>
          <a:xfrm>
            <a:off x="457200" y="4684690"/>
            <a:ext cx="2692800" cy="246221"/>
          </a:xfrm>
          <a:prstGeom prst="rect">
            <a:avLst/>
          </a:prstGeom>
        </p:spPr>
        <p:txBody>
          <a:bodyPr vert="horz" lIns="0" tIns="0" rIns="0" bIns="0" rtlCol="0" anchor="ctr">
            <a:spAutoFit/>
          </a:bodyPr>
          <a:lstStyle>
            <a:lvl1pPr algn="l">
              <a:defRPr sz="1600">
                <a:solidFill>
                  <a:schemeClr val="bg1"/>
                </a:solidFill>
              </a:defRPr>
            </a:lvl1pPr>
          </a:lstStyle>
          <a:p>
            <a:r>
              <a:rPr lang="en-GB" dirty="0"/>
              <a:t>[</a:t>
            </a:r>
            <a:r>
              <a:rPr lang="en-GB" dirty="0" err="1"/>
              <a:t>dd</a:t>
            </a:r>
            <a:r>
              <a:rPr lang="en-GB" dirty="0"/>
              <a:t> </a:t>
            </a:r>
            <a:r>
              <a:rPr lang="en-GB" dirty="0" err="1"/>
              <a:t>mmmm</a:t>
            </a:r>
            <a:r>
              <a:rPr lang="en-GB" dirty="0"/>
              <a:t> </a:t>
            </a:r>
            <a:r>
              <a:rPr lang="en-GB" dirty="0" err="1"/>
              <a:t>yyyy</a:t>
            </a:r>
            <a:r>
              <a:rPr lang="en-GB" dirty="0"/>
              <a:t>]</a:t>
            </a:r>
          </a:p>
        </p:txBody>
      </p:sp>
      <p:sp>
        <p:nvSpPr>
          <p:cNvPr id="8" name="Footer Placeholder 4"/>
          <p:cNvSpPr>
            <a:spLocks noGrp="1"/>
          </p:cNvSpPr>
          <p:nvPr>
            <p:ph type="ftr" sz="quarter" idx="3"/>
          </p:nvPr>
        </p:nvSpPr>
        <p:spPr>
          <a:xfrm>
            <a:off x="3028950" y="4918336"/>
            <a:ext cx="3086100" cy="107722"/>
          </a:xfrm>
          <a:prstGeom prst="rect">
            <a:avLst/>
          </a:prstGeom>
        </p:spPr>
        <p:txBody>
          <a:bodyPr vert="horz" lIns="0" tIns="0" rIns="0" bIns="0" rtlCol="0" anchor="ctr">
            <a:noAutofit/>
          </a:bodyPr>
          <a:lstStyle>
            <a:lvl1pPr algn="ctr">
              <a:defRPr sz="700">
                <a:solidFill>
                  <a:schemeClr val="accent4"/>
                </a:solidFill>
              </a:defRPr>
            </a:lvl1pPr>
          </a:lstStyle>
          <a:p>
            <a:endParaRPr lang="en-US" dirty="0"/>
          </a:p>
        </p:txBody>
      </p:sp>
    </p:spTree>
    <p:extLst>
      <p:ext uri="{BB962C8B-B14F-4D97-AF65-F5344CB8AC3E}">
        <p14:creationId xmlns:p14="http://schemas.microsoft.com/office/powerpoint/2010/main" val="835671043"/>
      </p:ext>
    </p:extLst>
  </p:cSld>
  <p:clrMap bg1="lt1" tx1="dk1" bg2="lt2" tx2="dk2" accent1="accent1" accent2="accent2" accent3="accent3" accent4="accent4" accent5="accent5" accent6="accent6" hlink="hlink" folHlink="folHlink"/>
  <p:sldLayoutIdLst>
    <p:sldLayoutId id="2147483661" r:id="rId1"/>
    <p:sldLayoutId id="2147483693" r:id="rId2"/>
    <p:sldLayoutId id="2147483700" r:id="rId3"/>
    <p:sldLayoutId id="2147483699" r:id="rId4"/>
    <p:sldLayoutId id="2147483662" r:id="rId5"/>
    <p:sldLayoutId id="2147483685" r:id="rId6"/>
    <p:sldLayoutId id="2147483679" r:id="rId7"/>
    <p:sldLayoutId id="2147483665" r:id="rId8"/>
    <p:sldLayoutId id="2147483674" r:id="rId9"/>
    <p:sldLayoutId id="2147483687" r:id="rId10"/>
    <p:sldLayoutId id="2147483680" r:id="rId11"/>
    <p:sldLayoutId id="2147483669" r:id="rId12"/>
    <p:sldLayoutId id="2147483666" r:id="rId13"/>
    <p:sldLayoutId id="2147483677" r:id="rId14"/>
    <p:sldLayoutId id="2147483670" r:id="rId15"/>
    <p:sldLayoutId id="2147483671" r:id="rId16"/>
    <p:sldLayoutId id="2147483692" r:id="rId17"/>
    <p:sldLayoutId id="2147483684" r:id="rId18"/>
    <p:sldLayoutId id="2147483675" r:id="rId19"/>
    <p:sldLayoutId id="2147483676" r:id="rId20"/>
    <p:sldLayoutId id="2147483686" r:id="rId21"/>
    <p:sldLayoutId id="2147483681" r:id="rId22"/>
    <p:sldLayoutId id="2147483682" r:id="rId23"/>
    <p:sldLayoutId id="2147483701" r:id="rId24"/>
    <p:sldLayoutId id="2147483696" r:id="rId25"/>
    <p:sldLayoutId id="2147483667" r:id="rId26"/>
  </p:sldLayoutIdLst>
  <p:hf hdr="0" ftr="0" dt="0"/>
  <p:txStyles>
    <p:titleStyle>
      <a:lvl1pPr algn="l" defTabSz="514325" rtl="0" eaLnBrk="1" latinLnBrk="0" hangingPunct="1">
        <a:lnSpc>
          <a:spcPct val="80000"/>
        </a:lnSpc>
        <a:spcBef>
          <a:spcPct val="0"/>
        </a:spcBef>
        <a:buNone/>
        <a:defRPr sz="3400" kern="1200">
          <a:solidFill>
            <a:schemeClr val="tx2"/>
          </a:solidFill>
          <a:latin typeface="+mj-lt"/>
          <a:ea typeface="+mj-ea"/>
          <a:cs typeface="+mj-cs"/>
        </a:defRPr>
      </a:lvl1pPr>
    </p:titleStyle>
    <p:bodyStyle>
      <a:lvl1pPr marL="349200" indent="-349200" algn="l" defTabSz="514325" rtl="0" eaLnBrk="1" latinLnBrk="0" hangingPunct="1">
        <a:lnSpc>
          <a:spcPct val="100000"/>
        </a:lnSpc>
        <a:spcBef>
          <a:spcPts val="1000"/>
        </a:spcBef>
        <a:spcAft>
          <a:spcPts val="0"/>
        </a:spcAft>
        <a:buClr>
          <a:schemeClr val="accent3"/>
        </a:buClr>
        <a:buSzPct val="70000"/>
        <a:buFont typeface="Wingdings" panose="05000000000000000000" pitchFamily="2" charset="2"/>
        <a:buChar char="o"/>
        <a:defRPr sz="2400" kern="1200">
          <a:solidFill>
            <a:schemeClr val="tx1"/>
          </a:solidFill>
          <a:latin typeface="+mn-lt"/>
          <a:ea typeface="+mn-ea"/>
          <a:cs typeface="+mn-cs"/>
        </a:defRPr>
      </a:lvl1pPr>
      <a:lvl2pPr marL="579600" indent="-237600" algn="l" defTabSz="514325" rtl="0" eaLnBrk="1" latinLnBrk="0" hangingPunct="1">
        <a:lnSpc>
          <a:spcPct val="100000"/>
        </a:lnSpc>
        <a:spcBef>
          <a:spcPts val="1000"/>
        </a:spcBef>
        <a:spcAft>
          <a:spcPts val="0"/>
        </a:spcAft>
        <a:buClr>
          <a:schemeClr val="accent3"/>
        </a:buClr>
        <a:buSzPct val="100000"/>
        <a:buFont typeface="Arial" panose="020B0604020202020204" pitchFamily="34" charset="0"/>
        <a:buChar char="–"/>
        <a:defRPr sz="2000" kern="1200">
          <a:solidFill>
            <a:schemeClr val="tx1"/>
          </a:solidFill>
          <a:latin typeface="+mn-lt"/>
          <a:ea typeface="+mn-ea"/>
          <a:cs typeface="+mn-cs"/>
        </a:defRPr>
      </a:lvl2pPr>
      <a:lvl3pPr marL="806400" indent="-230400" algn="l" defTabSz="514325" rtl="0" eaLnBrk="1" latinLnBrk="0" hangingPunct="1">
        <a:lnSpc>
          <a:spcPct val="100000"/>
        </a:lnSpc>
        <a:spcBef>
          <a:spcPts val="1000"/>
        </a:spcBef>
        <a:spcAft>
          <a:spcPts val="0"/>
        </a:spcAft>
        <a:buClr>
          <a:schemeClr val="accent3"/>
        </a:buClr>
        <a:buFont typeface="Arial" panose="020B0604020202020204" pitchFamily="34" charset="0"/>
        <a:buChar char="•"/>
        <a:defRPr sz="1600" kern="1200">
          <a:solidFill>
            <a:schemeClr val="tx1"/>
          </a:solidFill>
          <a:latin typeface="+mn-lt"/>
          <a:ea typeface="+mn-ea"/>
          <a:cs typeface="+mn-cs"/>
        </a:defRPr>
      </a:lvl3pPr>
      <a:lvl4pPr marL="1036800" indent="-230400" algn="l" defTabSz="514325" rtl="0" eaLnBrk="1" latinLnBrk="0" hangingPunct="1">
        <a:lnSpc>
          <a:spcPct val="100000"/>
        </a:lnSpc>
        <a:spcBef>
          <a:spcPts val="1000"/>
        </a:spcBef>
        <a:spcAft>
          <a:spcPts val="0"/>
        </a:spcAft>
        <a:buClr>
          <a:schemeClr val="accent3"/>
        </a:buClr>
        <a:buFont typeface="Arial" panose="020B0604020202020204" pitchFamily="34" charset="0"/>
        <a:buChar char="•"/>
        <a:defRPr sz="1600" kern="1200">
          <a:solidFill>
            <a:schemeClr val="tx1"/>
          </a:solidFill>
          <a:latin typeface="+mn-lt"/>
          <a:ea typeface="+mn-ea"/>
          <a:cs typeface="+mn-cs"/>
        </a:defRPr>
      </a:lvl4pPr>
      <a:lvl5pPr marL="1263600" indent="-230400" algn="l" defTabSz="514325" rtl="0" eaLnBrk="1" latinLnBrk="0" hangingPunct="1">
        <a:lnSpc>
          <a:spcPct val="100000"/>
        </a:lnSpc>
        <a:spcBef>
          <a:spcPts val="1000"/>
        </a:spcBef>
        <a:spcAft>
          <a:spcPts val="0"/>
        </a:spcAft>
        <a:buClr>
          <a:schemeClr val="accent3"/>
        </a:buClr>
        <a:buFont typeface="Arial" panose="020B0604020202020204" pitchFamily="34" charset="0"/>
        <a:buChar char="•"/>
        <a:defRPr sz="1600" kern="1200">
          <a:solidFill>
            <a:schemeClr val="tx1"/>
          </a:solidFill>
          <a:latin typeface="+mn-lt"/>
          <a:ea typeface="+mn-ea"/>
          <a:cs typeface="+mn-cs"/>
        </a:defRPr>
      </a:lvl5pPr>
      <a:lvl6pPr marL="1414393" indent="-128582" algn="l" defTabSz="5143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54" indent="-128582" algn="l" defTabSz="5143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17" indent="-128582" algn="l" defTabSz="5143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880" indent="-128582" algn="l" defTabSz="514325"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7"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4"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16">
          <p15:clr>
            <a:srgbClr val="F26B43"/>
          </p15:clr>
        </p15:guide>
        <p15:guide id="2" pos="288">
          <p15:clr>
            <a:srgbClr val="F26B43"/>
          </p15:clr>
        </p15:guide>
        <p15:guide id="3" pos="5472">
          <p15:clr>
            <a:srgbClr val="F26B43"/>
          </p15:clr>
        </p15:guide>
        <p15:guide id="4" orient="horz" pos="972">
          <p15:clr>
            <a:srgbClr val="F26B43"/>
          </p15:clr>
        </p15:guide>
        <p15:guide id="5" orient="horz" pos="324">
          <p15:clr>
            <a:srgbClr val="F26B43"/>
          </p15:clr>
        </p15:guide>
        <p15:guide id="6" orient="horz" pos="90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1E2BF-9599-8523-EF39-C7C482D7AC1C}"/>
              </a:ext>
            </a:extLst>
          </p:cNvPr>
          <p:cNvSpPr>
            <a:spLocks noGrp="1"/>
          </p:cNvSpPr>
          <p:nvPr>
            <p:ph type="ctrTitle"/>
          </p:nvPr>
        </p:nvSpPr>
        <p:spPr/>
        <p:txBody>
          <a:bodyPr/>
          <a:lstStyle/>
          <a:p>
            <a:r>
              <a:rPr lang="en-GB" dirty="0" err="1"/>
              <a:t>Towercast</a:t>
            </a:r>
            <a:endParaRPr lang="en-GB" dirty="0"/>
          </a:p>
        </p:txBody>
      </p:sp>
      <p:sp>
        <p:nvSpPr>
          <p:cNvPr id="3" name="Subtitle 2">
            <a:extLst>
              <a:ext uri="{FF2B5EF4-FFF2-40B4-BE49-F238E27FC236}">
                <a16:creationId xmlns:a16="http://schemas.microsoft.com/office/drawing/2014/main" id="{393083BE-CCFD-1466-FF66-0EF664214CF9}"/>
              </a:ext>
            </a:extLst>
          </p:cNvPr>
          <p:cNvSpPr>
            <a:spLocks noGrp="1"/>
          </p:cNvSpPr>
          <p:nvPr>
            <p:ph type="subTitle" idx="1"/>
          </p:nvPr>
        </p:nvSpPr>
        <p:spPr/>
        <p:txBody>
          <a:bodyPr/>
          <a:lstStyle/>
          <a:p>
            <a:r>
              <a:rPr lang="en-GB" dirty="0"/>
              <a:t>Makis Komninos</a:t>
            </a:r>
          </a:p>
        </p:txBody>
      </p:sp>
      <p:sp>
        <p:nvSpPr>
          <p:cNvPr id="4" name="Date Placeholder 3">
            <a:extLst>
              <a:ext uri="{FF2B5EF4-FFF2-40B4-BE49-F238E27FC236}">
                <a16:creationId xmlns:a16="http://schemas.microsoft.com/office/drawing/2014/main" id="{978C10D0-4603-C8AB-38C3-0831E7638EC2}"/>
              </a:ext>
            </a:extLst>
          </p:cNvPr>
          <p:cNvSpPr>
            <a:spLocks noGrp="1"/>
          </p:cNvSpPr>
          <p:nvPr>
            <p:ph type="dt" sz="half" idx="2"/>
          </p:nvPr>
        </p:nvSpPr>
        <p:spPr>
          <a:xfrm>
            <a:off x="457200" y="4684690"/>
            <a:ext cx="2692800" cy="246221"/>
          </a:xfrm>
        </p:spPr>
        <p:txBody>
          <a:bodyPr/>
          <a:lstStyle/>
          <a:p>
            <a:r>
              <a:rPr lang="en-GB" dirty="0"/>
              <a:t>[9 May 2024 - </a:t>
            </a:r>
            <a:r>
              <a:rPr lang="en-GB"/>
              <a:t>Opatja</a:t>
            </a:r>
            <a:endParaRPr lang="en-GB" dirty="0"/>
          </a:p>
        </p:txBody>
      </p:sp>
    </p:spTree>
    <p:extLst>
      <p:ext uri="{BB962C8B-B14F-4D97-AF65-F5344CB8AC3E}">
        <p14:creationId xmlns:p14="http://schemas.microsoft.com/office/powerpoint/2010/main" val="3955274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9997"/>
            <a:ext cx="8229600" cy="495302"/>
          </a:xfrm>
        </p:spPr>
        <p:txBody>
          <a:bodyPr/>
          <a:lstStyle/>
          <a:p>
            <a:r>
              <a:rPr lang="en-GB" i="1" dirty="0"/>
              <a:t>Towercast</a:t>
            </a:r>
            <a:endParaRPr lang="en-GB" dirty="0"/>
          </a:p>
        </p:txBody>
      </p:sp>
      <p:sp>
        <p:nvSpPr>
          <p:cNvPr id="3" name="Slide Number Placeholder 2"/>
          <p:cNvSpPr>
            <a:spLocks noGrp="1"/>
          </p:cNvSpPr>
          <p:nvPr>
            <p:ph type="sldNum" sz="quarter" idx="12"/>
          </p:nvPr>
        </p:nvSpPr>
        <p:spPr/>
        <p:txBody>
          <a:bodyPr/>
          <a:lstStyle/>
          <a:p>
            <a:fld id="{9D13EC0F-A0DB-440D-9A11-2A5E2998C018}" type="slidenum">
              <a:rPr lang="en-US" smtClean="0"/>
              <a:t>2</a:t>
            </a:fld>
            <a:endParaRPr lang="en-US" dirty="0"/>
          </a:p>
        </p:txBody>
      </p:sp>
      <p:sp>
        <p:nvSpPr>
          <p:cNvPr id="4" name="Content Placeholder 3"/>
          <p:cNvSpPr>
            <a:spLocks noGrp="1"/>
          </p:cNvSpPr>
          <p:nvPr>
            <p:ph idx="1"/>
          </p:nvPr>
        </p:nvSpPr>
        <p:spPr>
          <a:xfrm>
            <a:off x="457200" y="1015299"/>
            <a:ext cx="8229600" cy="3613851"/>
          </a:xfrm>
        </p:spPr>
        <p:txBody>
          <a:bodyPr/>
          <a:lstStyle/>
          <a:p>
            <a:r>
              <a:rPr lang="en-GB" sz="1400" dirty="0"/>
              <a:t>AG Kokott Opinion</a:t>
            </a:r>
          </a:p>
          <a:p>
            <a:pPr lvl="1"/>
            <a:r>
              <a:rPr lang="en-GB" sz="1400" dirty="0"/>
              <a:t>EUMR + national merger control legislation </a:t>
            </a:r>
            <a:r>
              <a:rPr lang="en-GB" sz="1400" dirty="0">
                <a:sym typeface="Wingdings" panose="05000000000000000000" pitchFamily="2" charset="2"/>
              </a:rPr>
              <a:t> </a:t>
            </a:r>
            <a:r>
              <a:rPr lang="en-GB" sz="1400" dirty="0"/>
              <a:t>cannot preclude Article 102 – no </a:t>
            </a:r>
            <a:r>
              <a:rPr lang="en-GB" sz="1400" i="1" dirty="0"/>
              <a:t>lex specialis</a:t>
            </a:r>
          </a:p>
          <a:p>
            <a:pPr lvl="1"/>
            <a:r>
              <a:rPr lang="en-GB" sz="1400" dirty="0"/>
              <a:t>Referral mechanism under Article 22 EUMR </a:t>
            </a:r>
            <a:r>
              <a:rPr lang="en-GB" sz="1400" dirty="0">
                <a:sym typeface="Wingdings" panose="05000000000000000000" pitchFamily="2" charset="2"/>
              </a:rPr>
              <a:t> irrelevant</a:t>
            </a:r>
            <a:r>
              <a:rPr lang="en-GB" sz="1400" dirty="0"/>
              <a:t> </a:t>
            </a:r>
          </a:p>
          <a:p>
            <a:pPr lvl="1"/>
            <a:r>
              <a:rPr lang="en-GB" sz="1400" dirty="0"/>
              <a:t>Acquisition by a dominant company may amount to abusive conduct</a:t>
            </a:r>
          </a:p>
          <a:p>
            <a:pPr lvl="1"/>
            <a:r>
              <a:rPr lang="en-GB" sz="1400" dirty="0"/>
              <a:t>Article 102 fulfils complementary role </a:t>
            </a:r>
            <a:r>
              <a:rPr lang="en-GB" sz="1400" dirty="0">
                <a:sym typeface="Wingdings" panose="05000000000000000000" pitchFamily="2" charset="2"/>
              </a:rPr>
              <a:t></a:t>
            </a:r>
            <a:r>
              <a:rPr lang="en-GB" sz="1400" dirty="0"/>
              <a:t> enforcement gap (“killer acquisitions”)  </a:t>
            </a:r>
          </a:p>
          <a:p>
            <a:pPr lvl="1"/>
            <a:r>
              <a:rPr lang="en-GB" sz="1400" dirty="0"/>
              <a:t>However, under-threshold unnotified transactions falling under Article 102 </a:t>
            </a:r>
            <a:r>
              <a:rPr lang="en-GB" sz="1400" dirty="0">
                <a:sym typeface="Wingdings" panose="05000000000000000000" pitchFamily="2" charset="2"/>
              </a:rPr>
              <a:t> no unwinding</a:t>
            </a:r>
          </a:p>
          <a:p>
            <a:pPr lvl="1"/>
            <a:r>
              <a:rPr lang="en-GB" sz="1400" dirty="0"/>
              <a:t>Legal certainty </a:t>
            </a:r>
            <a:r>
              <a:rPr lang="en-GB" sz="1400" dirty="0">
                <a:sym typeface="Wingdings" panose="05000000000000000000" pitchFamily="2" charset="2"/>
              </a:rPr>
              <a:t> notified, approved &amp; </a:t>
            </a:r>
            <a:r>
              <a:rPr lang="en-GB" sz="1400" dirty="0"/>
              <a:t>completed transactions </a:t>
            </a:r>
            <a:r>
              <a:rPr lang="en-GB" sz="1400" dirty="0">
                <a:sym typeface="Wingdings" panose="05000000000000000000" pitchFamily="2" charset="2"/>
              </a:rPr>
              <a:t> no </a:t>
            </a:r>
            <a:r>
              <a:rPr lang="en-GB" sz="1400" dirty="0"/>
              <a:t>Article 102 application, unless merger is part of broader conduct</a:t>
            </a:r>
          </a:p>
          <a:p>
            <a:r>
              <a:rPr lang="en-GB" sz="1400" dirty="0"/>
              <a:t>ECJ judgment</a:t>
            </a:r>
          </a:p>
          <a:p>
            <a:pPr lvl="1"/>
            <a:r>
              <a:rPr lang="en-GB" sz="1400" dirty="0"/>
              <a:t>confirms AG Kokott’s view – Article 102 applies to transactions that (i) fall below EU merger control thresholds or (ii) fall below national thresholds, and at the same time were not referred to the Commission pursuant to Article 22 of the EUMR</a:t>
            </a:r>
          </a:p>
        </p:txBody>
      </p:sp>
    </p:spTree>
    <p:extLst>
      <p:ext uri="{BB962C8B-B14F-4D97-AF65-F5344CB8AC3E}">
        <p14:creationId xmlns:p14="http://schemas.microsoft.com/office/powerpoint/2010/main" val="164551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9997"/>
            <a:ext cx="8229600" cy="495302"/>
          </a:xfrm>
        </p:spPr>
        <p:txBody>
          <a:bodyPr/>
          <a:lstStyle/>
          <a:p>
            <a:r>
              <a:rPr lang="en-GB" i="1" dirty="0"/>
              <a:t>Towercast</a:t>
            </a:r>
            <a:endParaRPr lang="en-GB" dirty="0"/>
          </a:p>
        </p:txBody>
      </p:sp>
      <p:sp>
        <p:nvSpPr>
          <p:cNvPr id="3" name="Slide Number Placeholder 2"/>
          <p:cNvSpPr>
            <a:spLocks noGrp="1"/>
          </p:cNvSpPr>
          <p:nvPr>
            <p:ph type="sldNum" sz="quarter" idx="12"/>
          </p:nvPr>
        </p:nvSpPr>
        <p:spPr/>
        <p:txBody>
          <a:bodyPr/>
          <a:lstStyle/>
          <a:p>
            <a:fld id="{9D13EC0F-A0DB-440D-9A11-2A5E2998C018}" type="slidenum">
              <a:rPr lang="en-US" smtClean="0"/>
              <a:t>3</a:t>
            </a:fld>
            <a:endParaRPr lang="en-US" dirty="0"/>
          </a:p>
        </p:txBody>
      </p:sp>
      <p:sp>
        <p:nvSpPr>
          <p:cNvPr id="4" name="Content Placeholder 3"/>
          <p:cNvSpPr>
            <a:spLocks noGrp="1"/>
          </p:cNvSpPr>
          <p:nvPr>
            <p:ph idx="1"/>
          </p:nvPr>
        </p:nvSpPr>
        <p:spPr>
          <a:xfrm>
            <a:off x="457200" y="1015299"/>
            <a:ext cx="8229600" cy="3613851"/>
          </a:xfrm>
        </p:spPr>
        <p:txBody>
          <a:bodyPr/>
          <a:lstStyle/>
          <a:p>
            <a:r>
              <a:rPr lang="en-GB" sz="1400" dirty="0"/>
              <a:t>ECJ judgment</a:t>
            </a:r>
          </a:p>
          <a:p>
            <a:pPr lvl="1"/>
            <a:r>
              <a:rPr lang="en-GB" sz="1400" dirty="0"/>
              <a:t>The mere acquisition by a dominant company in and of itself is not enough - “</a:t>
            </a:r>
            <a:r>
              <a:rPr lang="en-GB" sz="1400" i="1" dirty="0"/>
              <a:t>it must be established that the degree of dominance reached through the acquisition </a:t>
            </a:r>
            <a:r>
              <a:rPr lang="en-GB" sz="1400" b="1" i="1" u="sng" dirty="0"/>
              <a:t>would substantially impede competition, that is to say, that only undertakings whose behaviour depends on the dominant undertaking would remain in the market</a:t>
            </a:r>
            <a:r>
              <a:rPr lang="en-GB" sz="1400" dirty="0"/>
              <a:t>” – in other words, the acquisition of the target must make a material difference in the competitive landscape and the merger must have in reality resulted in near-total elimination of competition</a:t>
            </a:r>
          </a:p>
          <a:p>
            <a:pPr lvl="1"/>
            <a:r>
              <a:rPr lang="en-GB" sz="1400" dirty="0"/>
              <a:t>How about mergers that were reviewed and approved as part of a merger control regime?</a:t>
            </a:r>
          </a:p>
          <a:p>
            <a:pPr lvl="2"/>
            <a:r>
              <a:rPr lang="en-GB" sz="1400" dirty="0"/>
              <a:t>For mergers that were reviewed and approved by the Commission, the ECJ conditions the possibility for a competition authority to capture a concentration operation under Article 102 on “</a:t>
            </a:r>
            <a:r>
              <a:rPr lang="en-GB" sz="1400" i="1" dirty="0"/>
              <a:t>certain conditions</a:t>
            </a:r>
            <a:r>
              <a:rPr lang="en-GB" sz="1400" dirty="0"/>
              <a:t>” being present (para. 40) and only refers to the application of Article 102 to mergers that fell below the thresholds (para. 52) </a:t>
            </a:r>
            <a:r>
              <a:rPr lang="en-GB" sz="1400" dirty="0">
                <a:sym typeface="Wingdings" panose="05000000000000000000" pitchFamily="2" charset="2"/>
              </a:rPr>
              <a:t> s</a:t>
            </a:r>
            <a:r>
              <a:rPr lang="en-GB" sz="1400" dirty="0"/>
              <a:t>cenario impossible to contemplate</a:t>
            </a:r>
          </a:p>
          <a:p>
            <a:pPr lvl="2"/>
            <a:r>
              <a:rPr lang="en-GB" sz="1400" dirty="0"/>
              <a:t>For mergers that were nationally reviewed and cleared, ECJ position is not clear: operative part mentions only mergers that fell below national thresholds and were never referred to the Commission but parts of the reasoning create uncertainty</a:t>
            </a:r>
          </a:p>
        </p:txBody>
      </p:sp>
    </p:spTree>
    <p:extLst>
      <p:ext uri="{BB962C8B-B14F-4D97-AF65-F5344CB8AC3E}">
        <p14:creationId xmlns:p14="http://schemas.microsoft.com/office/powerpoint/2010/main" val="2547041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9997"/>
            <a:ext cx="8229600" cy="495302"/>
          </a:xfrm>
        </p:spPr>
        <p:txBody>
          <a:bodyPr/>
          <a:lstStyle/>
          <a:p>
            <a:r>
              <a:rPr lang="en-GB" dirty="0"/>
              <a:t>Open questions</a:t>
            </a:r>
          </a:p>
        </p:txBody>
      </p:sp>
      <p:sp>
        <p:nvSpPr>
          <p:cNvPr id="3" name="Slide Number Placeholder 2"/>
          <p:cNvSpPr>
            <a:spLocks noGrp="1"/>
          </p:cNvSpPr>
          <p:nvPr>
            <p:ph type="sldNum" sz="quarter" idx="12"/>
          </p:nvPr>
        </p:nvSpPr>
        <p:spPr/>
        <p:txBody>
          <a:bodyPr/>
          <a:lstStyle/>
          <a:p>
            <a:fld id="{9D13EC0F-A0DB-440D-9A11-2A5E2998C018}" type="slidenum">
              <a:rPr lang="en-US" smtClean="0"/>
              <a:t>4</a:t>
            </a:fld>
            <a:endParaRPr lang="en-US" dirty="0"/>
          </a:p>
        </p:txBody>
      </p:sp>
      <p:sp>
        <p:nvSpPr>
          <p:cNvPr id="4" name="Content Placeholder 3"/>
          <p:cNvSpPr>
            <a:spLocks noGrp="1"/>
          </p:cNvSpPr>
          <p:nvPr>
            <p:ph idx="1"/>
          </p:nvPr>
        </p:nvSpPr>
        <p:spPr>
          <a:xfrm>
            <a:off x="457200" y="1015299"/>
            <a:ext cx="8229600" cy="3613851"/>
          </a:xfrm>
        </p:spPr>
        <p:txBody>
          <a:bodyPr/>
          <a:lstStyle/>
          <a:p>
            <a:r>
              <a:rPr lang="en-GB" sz="2000" dirty="0"/>
              <a:t>Commission or NCA competence = Only NCAs (for the time being)</a:t>
            </a:r>
          </a:p>
          <a:p>
            <a:r>
              <a:rPr lang="en-GB" sz="2000" dirty="0"/>
              <a:t>Mergers that met national thresholds and were cleared?</a:t>
            </a:r>
          </a:p>
          <a:p>
            <a:r>
              <a:rPr lang="en-GB" sz="2000" dirty="0"/>
              <a:t>Repercussions for </a:t>
            </a:r>
            <a:r>
              <a:rPr lang="en-GB" sz="2000" i="1" dirty="0"/>
              <a:t>Illumina/Grail</a:t>
            </a:r>
            <a:r>
              <a:rPr lang="en-GB" sz="2000" dirty="0"/>
              <a:t>?</a:t>
            </a:r>
          </a:p>
          <a:p>
            <a:r>
              <a:rPr lang="en-GB" sz="2000" dirty="0"/>
              <a:t>Policy question: which system is more effective? </a:t>
            </a:r>
            <a:r>
              <a:rPr lang="en-GB" sz="2000" i="1" dirty="0"/>
              <a:t>Ex post </a:t>
            </a:r>
            <a:r>
              <a:rPr lang="en-GB" sz="2000" dirty="0"/>
              <a:t>or </a:t>
            </a:r>
            <a:r>
              <a:rPr lang="en-GB" sz="2000" i="1" dirty="0"/>
              <a:t>ex ante</a:t>
            </a:r>
            <a:r>
              <a:rPr lang="en-GB" sz="2000" dirty="0"/>
              <a:t>?</a:t>
            </a:r>
          </a:p>
          <a:p>
            <a:r>
              <a:rPr lang="en-GB" sz="2000" dirty="0"/>
              <a:t>NB – don’t forget national courts!</a:t>
            </a:r>
          </a:p>
        </p:txBody>
      </p:sp>
    </p:spTree>
    <p:extLst>
      <p:ext uri="{BB962C8B-B14F-4D97-AF65-F5344CB8AC3E}">
        <p14:creationId xmlns:p14="http://schemas.microsoft.com/office/powerpoint/2010/main" val="1723000292"/>
      </p:ext>
    </p:extLst>
  </p:cSld>
  <p:clrMapOvr>
    <a:masterClrMapping/>
  </p:clrMapOvr>
</p:sld>
</file>

<file path=ppt/theme/theme1.xml><?xml version="1.0" encoding="utf-8"?>
<a:theme xmlns:a="http://schemas.openxmlformats.org/drawingml/2006/main" name="Default Theme">
  <a:themeElements>
    <a:clrScheme name="White &amp; Case Office Colors">
      <a:dk1>
        <a:sysClr val="windowText" lastClr="000000"/>
      </a:dk1>
      <a:lt1>
        <a:sysClr val="window" lastClr="FFFFFF"/>
      </a:lt1>
      <a:dk2>
        <a:srgbClr val="00A5D9"/>
      </a:dk2>
      <a:lt2>
        <a:srgbClr val="D2D2D2"/>
      </a:lt2>
      <a:accent1>
        <a:srgbClr val="00A5D9"/>
      </a:accent1>
      <a:accent2>
        <a:srgbClr val="D2D2D2"/>
      </a:accent2>
      <a:accent3>
        <a:srgbClr val="3CC5E3"/>
      </a:accent3>
      <a:accent4>
        <a:srgbClr val="A8A8A8"/>
      </a:accent4>
      <a:accent5>
        <a:srgbClr val="CEE7F3"/>
      </a:accent5>
      <a:accent6>
        <a:srgbClr val="585858"/>
      </a:accent6>
      <a:hlink>
        <a:srgbClr val="0563C1"/>
      </a:hlink>
      <a:folHlink>
        <a:srgbClr val="954F72"/>
      </a:folHlink>
    </a:clrScheme>
    <a:fontScheme name="Whitecase Office Fonts">
      <a:majorFont>
        <a:latin typeface="Arial"/>
        <a:ea typeface=""/>
        <a:cs typeface=""/>
      </a:majorFont>
      <a:minorFont>
        <a:latin typeface="Arial"/>
        <a:ea typeface=""/>
        <a:cs typeface=""/>
      </a:minorFont>
    </a:fontScheme>
    <a:fmtScheme name="W&amp;C Standard">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lIns="0" tIns="0" rIns="0" bIns="0"/>
      <a:lstStyle>
        <a:defPPr algn="l">
          <a:defRPr dirty="0" smtClean="0"/>
        </a:defPPr>
      </a:lstStyle>
    </a:txDef>
  </a:objectDefaults>
  <a:extraClrSchemeLst/>
  <a:extLst>
    <a:ext uri="{05A4C25C-085E-4340-85A3-A5531E510DB2}">
      <thm15:themeFamily xmlns:thm15="http://schemas.microsoft.com/office/thememl/2012/main" name="Default Theme" id="{6CC51CD1-FD94-4372-9943-198864B59133}" vid="{5B86FD80-0121-41BB-873F-7279EA013C71}"/>
    </a:ext>
  </a:extLst>
</a:theme>
</file>

<file path=docProps/app.xml><?xml version="1.0" encoding="utf-8"?>
<Properties xmlns="http://schemas.openxmlformats.org/officeDocument/2006/extended-properties" xmlns:vt="http://schemas.openxmlformats.org/officeDocument/2006/docPropsVTypes">
  <Template>Default Theme</Template>
  <TotalTime>132</TotalTime>
  <Words>407</Words>
  <Application>Microsoft Office PowerPoint</Application>
  <PresentationFormat>On-screen Show (16:9)</PresentationFormat>
  <Paragraphs>28</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Wingdings</vt:lpstr>
      <vt:lpstr>Default Theme</vt:lpstr>
      <vt:lpstr>Towercast</vt:lpstr>
      <vt:lpstr>Towercast</vt:lpstr>
      <vt:lpstr>Towercast</vt:lpstr>
      <vt:lpstr>Open questions</vt:lpstr>
    </vt:vector>
  </TitlesOfParts>
  <Company>White &amp; Case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W&amp;C User</dc:creator>
  <cp:lastModifiedBy>Dunja Simunic Mehdin</cp:lastModifiedBy>
  <cp:revision>2</cp:revision>
  <dcterms:created xsi:type="dcterms:W3CDTF">2024-05-07T14:53:41Z</dcterms:created>
  <dcterms:modified xsi:type="dcterms:W3CDTF">2024-05-08T06:59:56Z</dcterms:modified>
</cp:coreProperties>
</file>